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7"/>
  </p:sldMasterIdLst>
  <p:notesMasterIdLst>
    <p:notesMasterId r:id="rId11"/>
  </p:notesMasterIdLst>
  <p:handoutMasterIdLst>
    <p:handoutMasterId r:id="rId12"/>
  </p:handoutMasterIdLst>
  <p:sldIdLst>
    <p:sldId id="3069" r:id="rId8"/>
    <p:sldId id="3076" r:id="rId9"/>
    <p:sldId id="3075" r:id="rId10"/>
  </p:sldIdLst>
  <p:sldSz cx="12192000" cy="6858000"/>
  <p:notesSz cx="6858000" cy="9144000"/>
  <p:embeddedFontLst>
    <p:embeddedFont>
      <p:font typeface="Apis For Office" panose="020B0604020202020204" charset="0"/>
      <p:regular r:id="rId13"/>
      <p:bold r:id="rId14"/>
      <p:italic r:id="rId15"/>
      <p:boldItalic r:id="rId16"/>
    </p:embeddedFont>
    <p:embeddedFont>
      <p:font typeface="Apis For Office Light" panose="020B0604020202020204" charset="0"/>
      <p:regular r:id="rId17"/>
      <p: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FIN (Brian Finan)" initials="B(F" lastIdx="7" clrIdx="0">
    <p:extLst>
      <p:ext uri="{19B8F6BF-5375-455C-9EA6-DF929625EA0E}">
        <p15:presenceInfo xmlns:p15="http://schemas.microsoft.com/office/powerpoint/2012/main" userId="S::BFIN@novonordisk.com::f214e7d6-f654-434c-af5d-31f4cef145d8" providerId="AD"/>
      </p:ext>
    </p:extLst>
  </p:cmAuthor>
  <p:cmAuthor id="2" name="JODQ (Jon Douros)" initials="J(D" lastIdx="1" clrIdx="1">
    <p:extLst>
      <p:ext uri="{19B8F6BF-5375-455C-9EA6-DF929625EA0E}">
        <p15:presenceInfo xmlns:p15="http://schemas.microsoft.com/office/powerpoint/2012/main" userId="S::JODQ@novonordisk.com::92d7fb85-e986-44ee-a825-99952373c1b8" providerId="AD"/>
      </p:ext>
    </p:extLst>
  </p:cmAuthor>
  <p:cmAuthor id="3" name="PIKR (Patrick Knerr)" initials="P(K" lastIdx="8" clrIdx="2">
    <p:extLst>
      <p:ext uri="{19B8F6BF-5375-455C-9EA6-DF929625EA0E}">
        <p15:presenceInfo xmlns:p15="http://schemas.microsoft.com/office/powerpoint/2012/main" userId="S::PIKR@novonordisk.com::8923086c-5b99-49bf-9563-cb64f397c9e8" providerId="AD"/>
      </p:ext>
    </p:extLst>
  </p:cmAuthor>
  <p:cmAuthor id="4" name="BIY (Bin Yang)" initials="BIY" lastIdx="16" clrIdx="3">
    <p:extLst>
      <p:ext uri="{19B8F6BF-5375-455C-9EA6-DF929625EA0E}">
        <p15:presenceInfo xmlns:p15="http://schemas.microsoft.com/office/powerpoint/2012/main" userId="BIY (Bin Yang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89951" autoAdjust="0"/>
  </p:normalViewPr>
  <p:slideViewPr>
    <p:cSldViewPr snapToGrid="0" showGuides="1">
      <p:cViewPr varScale="1">
        <p:scale>
          <a:sx n="114" d="100"/>
          <a:sy n="114" d="100"/>
        </p:scale>
        <p:origin x="86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91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1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notesMaster" Target="notesMasters/notesMaster1.xml"/><Relationship Id="rId24" Type="http://schemas.microsoft.com/office/2016/11/relationships/changesInfo" Target="changesInfos/changesInfo1.xml"/><Relationship Id="rId5" Type="http://schemas.openxmlformats.org/officeDocument/2006/relationships/customXml" Target="../customXml/item5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DQ (Jon Douros)" userId="92d7fb85-e986-44ee-a825-99952373c1b8" providerId="ADAL" clId="{B3DFC47A-F64A-4644-8AD5-2A056F10E508}"/>
    <pc:docChg chg="undo custSel addSld modSld">
      <pc:chgData name="JODQ (Jon Douros)" userId="92d7fb85-e986-44ee-a825-99952373c1b8" providerId="ADAL" clId="{B3DFC47A-F64A-4644-8AD5-2A056F10E508}" dt="2022-11-03T11:37:18.156" v="1179" actId="1076"/>
      <pc:docMkLst>
        <pc:docMk/>
      </pc:docMkLst>
      <pc:sldChg chg="modSp mod">
        <pc:chgData name="JODQ (Jon Douros)" userId="92d7fb85-e986-44ee-a825-99952373c1b8" providerId="ADAL" clId="{B3DFC47A-F64A-4644-8AD5-2A056F10E508}" dt="2022-10-05T12:31:56.904" v="219"/>
        <pc:sldMkLst>
          <pc:docMk/>
          <pc:sldMk cId="1448160200" sldId="3036"/>
        </pc:sldMkLst>
        <pc:spChg chg="mod">
          <ac:chgData name="JODQ (Jon Douros)" userId="92d7fb85-e986-44ee-a825-99952373c1b8" providerId="ADAL" clId="{B3DFC47A-F64A-4644-8AD5-2A056F10E508}" dt="2022-10-04T19:04:40.917" v="31" actId="20577"/>
          <ac:spMkLst>
            <pc:docMk/>
            <pc:sldMk cId="1448160200" sldId="3036"/>
            <ac:spMk id="15" creationId="{CC09FBDF-32C3-4729-8763-6D65E4F9F197}"/>
          </ac:spMkLst>
        </pc:spChg>
        <pc:graphicFrameChg chg="mod">
          <ac:chgData name="JODQ (Jon Douros)" userId="92d7fb85-e986-44ee-a825-99952373c1b8" providerId="ADAL" clId="{B3DFC47A-F64A-4644-8AD5-2A056F10E508}" dt="2022-10-05T12:31:56.904" v="219"/>
          <ac:graphicFrameMkLst>
            <pc:docMk/>
            <pc:sldMk cId="1448160200" sldId="3036"/>
            <ac:graphicFrameMk id="3" creationId="{D5B1BB90-A158-459C-AD58-1C70E3402215}"/>
          </ac:graphicFrameMkLst>
        </pc:graphicFrameChg>
        <pc:graphicFrameChg chg="mod">
          <ac:chgData name="JODQ (Jon Douros)" userId="92d7fb85-e986-44ee-a825-99952373c1b8" providerId="ADAL" clId="{B3DFC47A-F64A-4644-8AD5-2A056F10E508}" dt="2022-10-05T12:15:56.710" v="208"/>
          <ac:graphicFrameMkLst>
            <pc:docMk/>
            <pc:sldMk cId="1448160200" sldId="3036"/>
            <ac:graphicFrameMk id="13" creationId="{EB5FE3F3-7171-42DC-93E9-C294EBAED350}"/>
          </ac:graphicFrameMkLst>
        </pc:graphicFrameChg>
      </pc:sldChg>
      <pc:sldChg chg="addSp modSp mod">
        <pc:chgData name="JODQ (Jon Douros)" userId="92d7fb85-e986-44ee-a825-99952373c1b8" providerId="ADAL" clId="{B3DFC47A-F64A-4644-8AD5-2A056F10E508}" dt="2022-10-05T14:41:56.221" v="614"/>
        <pc:sldMkLst>
          <pc:docMk/>
          <pc:sldMk cId="134558418" sldId="3061"/>
        </pc:sldMkLst>
        <pc:spChg chg="mod">
          <ac:chgData name="JODQ (Jon Douros)" userId="92d7fb85-e986-44ee-a825-99952373c1b8" providerId="ADAL" clId="{B3DFC47A-F64A-4644-8AD5-2A056F10E508}" dt="2022-10-05T14:31:54.640" v="611" actId="1076"/>
          <ac:spMkLst>
            <pc:docMk/>
            <pc:sldMk cId="134558418" sldId="3061"/>
            <ac:spMk id="23" creationId="{4F8E1002-AD64-4CB1-A862-E5E68E521F2C}"/>
          </ac:spMkLst>
        </pc:spChg>
        <pc:spChg chg="mod">
          <ac:chgData name="JODQ (Jon Douros)" userId="92d7fb85-e986-44ee-a825-99952373c1b8" providerId="ADAL" clId="{B3DFC47A-F64A-4644-8AD5-2A056F10E508}" dt="2022-10-05T14:31:45.409" v="609" actId="14100"/>
          <ac:spMkLst>
            <pc:docMk/>
            <pc:sldMk cId="134558418" sldId="3061"/>
            <ac:spMk id="24" creationId="{237A4A7D-20B7-40A6-98D9-7848AA23300F}"/>
          </ac:spMkLst>
        </pc:spChg>
        <pc:grpChg chg="add mod">
          <ac:chgData name="JODQ (Jon Douros)" userId="92d7fb85-e986-44ee-a825-99952373c1b8" providerId="ADAL" clId="{B3DFC47A-F64A-4644-8AD5-2A056F10E508}" dt="2022-10-05T14:29:39.030" v="499"/>
          <ac:grpSpMkLst>
            <pc:docMk/>
            <pc:sldMk cId="134558418" sldId="3061"/>
            <ac:grpSpMk id="3" creationId="{5EBD736B-4551-4784-B8A7-D5D70E7026AF}"/>
          </ac:grpSpMkLst>
        </pc:grpChg>
        <pc:grpChg chg="add mod">
          <ac:chgData name="JODQ (Jon Douros)" userId="92d7fb85-e986-44ee-a825-99952373c1b8" providerId="ADAL" clId="{B3DFC47A-F64A-4644-8AD5-2A056F10E508}" dt="2022-10-05T14:31:50.622" v="610" actId="1076"/>
          <ac:grpSpMkLst>
            <pc:docMk/>
            <pc:sldMk cId="134558418" sldId="3061"/>
            <ac:grpSpMk id="4" creationId="{E9F792A7-D6BA-4029-8479-375DBAEFF0C5}"/>
          </ac:grpSpMkLst>
        </pc:grpChg>
        <pc:graphicFrameChg chg="mod">
          <ac:chgData name="JODQ (Jon Douros)" userId="92d7fb85-e986-44ee-a825-99952373c1b8" providerId="ADAL" clId="{B3DFC47A-F64A-4644-8AD5-2A056F10E508}" dt="2022-10-05T14:41:56.221" v="614"/>
          <ac:graphicFrameMkLst>
            <pc:docMk/>
            <pc:sldMk cId="134558418" sldId="3061"/>
            <ac:graphicFrameMk id="2" creationId="{B0C4EA4B-A690-4696-A338-C9ABF4EBF31F}"/>
          </ac:graphicFrameMkLst>
        </pc:graphicFrameChg>
      </pc:sldChg>
      <pc:sldChg chg="addSp delSp modSp mod">
        <pc:chgData name="JODQ (Jon Douros)" userId="92d7fb85-e986-44ee-a825-99952373c1b8" providerId="ADAL" clId="{B3DFC47A-F64A-4644-8AD5-2A056F10E508}" dt="2022-11-02T20:06:33.434" v="1173" actId="20577"/>
        <pc:sldMkLst>
          <pc:docMk/>
          <pc:sldMk cId="2892578509" sldId="3069"/>
        </pc:sldMkLst>
        <pc:spChg chg="mod">
          <ac:chgData name="JODQ (Jon Douros)" userId="92d7fb85-e986-44ee-a825-99952373c1b8" providerId="ADAL" clId="{B3DFC47A-F64A-4644-8AD5-2A056F10E508}" dt="2022-11-02T20:06:10.221" v="1169" actId="14100"/>
          <ac:spMkLst>
            <pc:docMk/>
            <pc:sldMk cId="2892578509" sldId="3069"/>
            <ac:spMk id="5" creationId="{71F76DC9-8D20-480C-ACCB-BBE7A7FEFF74}"/>
          </ac:spMkLst>
        </pc:spChg>
        <pc:spChg chg="add mod">
          <ac:chgData name="JODQ (Jon Douros)" userId="92d7fb85-e986-44ee-a825-99952373c1b8" providerId="ADAL" clId="{B3DFC47A-F64A-4644-8AD5-2A056F10E508}" dt="2022-11-02T20:06:25.401" v="1171" actId="1076"/>
          <ac:spMkLst>
            <pc:docMk/>
            <pc:sldMk cId="2892578509" sldId="3069"/>
            <ac:spMk id="9" creationId="{1924349B-37AA-419F-B739-2D064509354C}"/>
          </ac:spMkLst>
        </pc:spChg>
        <pc:spChg chg="add mod">
          <ac:chgData name="JODQ (Jon Douros)" userId="92d7fb85-e986-44ee-a825-99952373c1b8" providerId="ADAL" clId="{B3DFC47A-F64A-4644-8AD5-2A056F10E508}" dt="2022-11-02T20:06:33.434" v="1173" actId="20577"/>
          <ac:spMkLst>
            <pc:docMk/>
            <pc:sldMk cId="2892578509" sldId="3069"/>
            <ac:spMk id="10" creationId="{CFA03460-E2DD-4F9F-A4FC-E109EAE46CCD}"/>
          </ac:spMkLst>
        </pc:spChg>
        <pc:spChg chg="mod">
          <ac:chgData name="JODQ (Jon Douros)" userId="92d7fb85-e986-44ee-a825-99952373c1b8" providerId="ADAL" clId="{B3DFC47A-F64A-4644-8AD5-2A056F10E508}" dt="2022-11-02T20:06:02.544" v="1167" actId="1076"/>
          <ac:spMkLst>
            <pc:docMk/>
            <pc:sldMk cId="2892578509" sldId="3069"/>
            <ac:spMk id="14" creationId="{152FB394-8A31-41B1-ADA9-BC8FBF7B3E88}"/>
          </ac:spMkLst>
        </pc:spChg>
        <pc:graphicFrameChg chg="add mod ord">
          <ac:chgData name="JODQ (Jon Douros)" userId="92d7fb85-e986-44ee-a825-99952373c1b8" providerId="ADAL" clId="{B3DFC47A-F64A-4644-8AD5-2A056F10E508}" dt="2022-11-02T20:05:58.668" v="1166" actId="167"/>
          <ac:graphicFrameMkLst>
            <pc:docMk/>
            <pc:sldMk cId="2892578509" sldId="3069"/>
            <ac:graphicFrameMk id="2" creationId="{754F9F86-E5FB-4F3D-B87E-D94CDB754CFB}"/>
          </ac:graphicFrameMkLst>
        </pc:graphicFrameChg>
        <pc:graphicFrameChg chg="del">
          <ac:chgData name="JODQ (Jon Douros)" userId="92d7fb85-e986-44ee-a825-99952373c1b8" providerId="ADAL" clId="{B3DFC47A-F64A-4644-8AD5-2A056F10E508}" dt="2022-11-02T20:04:32.626" v="999" actId="478"/>
          <ac:graphicFrameMkLst>
            <pc:docMk/>
            <pc:sldMk cId="2892578509" sldId="3069"/>
            <ac:graphicFrameMk id="7" creationId="{9E8B6040-B74B-4DA0-AF35-1C2DDA99E7F8}"/>
          </ac:graphicFrameMkLst>
        </pc:graphicFrameChg>
        <pc:graphicFrameChg chg="del">
          <ac:chgData name="JODQ (Jon Douros)" userId="92d7fb85-e986-44ee-a825-99952373c1b8" providerId="ADAL" clId="{B3DFC47A-F64A-4644-8AD5-2A056F10E508}" dt="2022-11-02T20:03:35.627" v="996" actId="478"/>
          <ac:graphicFrameMkLst>
            <pc:docMk/>
            <pc:sldMk cId="2892578509" sldId="3069"/>
            <ac:graphicFrameMk id="8" creationId="{BCA3FF37-E494-404A-BC29-34A9278138BD}"/>
          </ac:graphicFrameMkLst>
        </pc:graphicFrameChg>
      </pc:sldChg>
      <pc:sldChg chg="addSp delSp modSp mod">
        <pc:chgData name="JODQ (Jon Douros)" userId="92d7fb85-e986-44ee-a825-99952373c1b8" providerId="ADAL" clId="{B3DFC47A-F64A-4644-8AD5-2A056F10E508}" dt="2022-11-03T11:37:18.156" v="1179" actId="1076"/>
        <pc:sldMkLst>
          <pc:docMk/>
          <pc:sldMk cId="4113172141" sldId="3070"/>
        </pc:sldMkLst>
        <pc:spChg chg="mod">
          <ac:chgData name="JODQ (Jon Douros)" userId="92d7fb85-e986-44ee-a825-99952373c1b8" providerId="ADAL" clId="{B3DFC47A-F64A-4644-8AD5-2A056F10E508}" dt="2022-11-02T19:46:26.679" v="743" actId="1076"/>
          <ac:spMkLst>
            <pc:docMk/>
            <pc:sldMk cId="4113172141" sldId="3070"/>
            <ac:spMk id="8" creationId="{5DC23D52-3F93-47E6-A9B4-078080BCA1C1}"/>
          </ac:spMkLst>
        </pc:spChg>
        <pc:spChg chg="mod">
          <ac:chgData name="JODQ (Jon Douros)" userId="92d7fb85-e986-44ee-a825-99952373c1b8" providerId="ADAL" clId="{B3DFC47A-F64A-4644-8AD5-2A056F10E508}" dt="2022-11-03T11:37:18.156" v="1179" actId="1076"/>
          <ac:spMkLst>
            <pc:docMk/>
            <pc:sldMk cId="4113172141" sldId="3070"/>
            <ac:spMk id="11" creationId="{8F743D25-7C8D-4792-AE2E-AE88D99A40DC}"/>
          </ac:spMkLst>
        </pc:spChg>
        <pc:spChg chg="mod">
          <ac:chgData name="JODQ (Jon Douros)" userId="92d7fb85-e986-44ee-a825-99952373c1b8" providerId="ADAL" clId="{B3DFC47A-F64A-4644-8AD5-2A056F10E508}" dt="2022-11-02T19:46:31.103" v="744" actId="1076"/>
          <ac:spMkLst>
            <pc:docMk/>
            <pc:sldMk cId="4113172141" sldId="3070"/>
            <ac:spMk id="12" creationId="{8C9BBD61-8016-4492-B213-592AEB1A362F}"/>
          </ac:spMkLst>
        </pc:spChg>
        <pc:spChg chg="mod">
          <ac:chgData name="JODQ (Jon Douros)" userId="92d7fb85-e986-44ee-a825-99952373c1b8" providerId="ADAL" clId="{B3DFC47A-F64A-4644-8AD5-2A056F10E508}" dt="2022-11-02T19:49:32.405" v="938" actId="20577"/>
          <ac:spMkLst>
            <pc:docMk/>
            <pc:sldMk cId="4113172141" sldId="3070"/>
            <ac:spMk id="13" creationId="{1E724B09-3B2E-4378-9D77-4B94F62B1371}"/>
          </ac:spMkLst>
        </pc:spChg>
        <pc:spChg chg="mod">
          <ac:chgData name="JODQ (Jon Douros)" userId="92d7fb85-e986-44ee-a825-99952373c1b8" providerId="ADAL" clId="{B3DFC47A-F64A-4644-8AD5-2A056F10E508}" dt="2022-11-02T19:46:40.471" v="745" actId="1076"/>
          <ac:spMkLst>
            <pc:docMk/>
            <pc:sldMk cId="4113172141" sldId="3070"/>
            <ac:spMk id="17" creationId="{272A71E1-1151-46CF-B7E4-F5B24CDA6DB9}"/>
          </ac:spMkLst>
        </pc:spChg>
        <pc:spChg chg="mod">
          <ac:chgData name="JODQ (Jon Douros)" userId="92d7fb85-e986-44ee-a825-99952373c1b8" providerId="ADAL" clId="{B3DFC47A-F64A-4644-8AD5-2A056F10E508}" dt="2022-11-02T19:46:45.696" v="746" actId="1076"/>
          <ac:spMkLst>
            <pc:docMk/>
            <pc:sldMk cId="4113172141" sldId="3070"/>
            <ac:spMk id="18" creationId="{5A46CD42-1F4A-4ACD-9250-E2F5BBA717F5}"/>
          </ac:spMkLst>
        </pc:spChg>
        <pc:spChg chg="add mod">
          <ac:chgData name="JODQ (Jon Douros)" userId="92d7fb85-e986-44ee-a825-99952373c1b8" providerId="ADAL" clId="{B3DFC47A-F64A-4644-8AD5-2A056F10E508}" dt="2022-11-02T19:47:17.691" v="751" actId="20577"/>
          <ac:spMkLst>
            <pc:docMk/>
            <pc:sldMk cId="4113172141" sldId="3070"/>
            <ac:spMk id="20" creationId="{F5591B90-2CF7-4782-A836-F28B80C18523}"/>
          </ac:spMkLst>
        </pc:spChg>
        <pc:spChg chg="add mod">
          <ac:chgData name="JODQ (Jon Douros)" userId="92d7fb85-e986-44ee-a825-99952373c1b8" providerId="ADAL" clId="{B3DFC47A-F64A-4644-8AD5-2A056F10E508}" dt="2022-11-02T19:47:20.080" v="752" actId="20577"/>
          <ac:spMkLst>
            <pc:docMk/>
            <pc:sldMk cId="4113172141" sldId="3070"/>
            <ac:spMk id="21" creationId="{AD9CF5F1-E24D-4B4E-B403-D42E3429E08F}"/>
          </ac:spMkLst>
        </pc:spChg>
        <pc:spChg chg="add mod">
          <ac:chgData name="JODQ (Jon Douros)" userId="92d7fb85-e986-44ee-a825-99952373c1b8" providerId="ADAL" clId="{B3DFC47A-F64A-4644-8AD5-2A056F10E508}" dt="2022-11-02T19:47:22.203" v="753" actId="20577"/>
          <ac:spMkLst>
            <pc:docMk/>
            <pc:sldMk cId="4113172141" sldId="3070"/>
            <ac:spMk id="22" creationId="{2A84B0B9-7E4A-43A1-89B6-808EAEAF7364}"/>
          </ac:spMkLst>
        </pc:spChg>
        <pc:spChg chg="add mod">
          <ac:chgData name="JODQ (Jon Douros)" userId="92d7fb85-e986-44ee-a825-99952373c1b8" providerId="ADAL" clId="{B3DFC47A-F64A-4644-8AD5-2A056F10E508}" dt="2022-11-02T19:47:25.083" v="754" actId="20577"/>
          <ac:spMkLst>
            <pc:docMk/>
            <pc:sldMk cId="4113172141" sldId="3070"/>
            <ac:spMk id="23" creationId="{16ECFEB4-934C-4D07-ADAF-CB5D8B339E90}"/>
          </ac:spMkLst>
        </pc:spChg>
        <pc:graphicFrameChg chg="add del mod">
          <ac:chgData name="JODQ (Jon Douros)" userId="92d7fb85-e986-44ee-a825-99952373c1b8" providerId="ADAL" clId="{B3DFC47A-F64A-4644-8AD5-2A056F10E508}" dt="2022-11-02T19:31:19.918" v="619" actId="478"/>
          <ac:graphicFrameMkLst>
            <pc:docMk/>
            <pc:sldMk cId="4113172141" sldId="3070"/>
            <ac:graphicFrameMk id="2" creationId="{4D3CB57D-D308-4410-80EF-38A0AEB64ED5}"/>
          </ac:graphicFrameMkLst>
        </pc:graphicFrameChg>
        <pc:graphicFrameChg chg="add mod">
          <ac:chgData name="JODQ (Jon Douros)" userId="92d7fb85-e986-44ee-a825-99952373c1b8" providerId="ADAL" clId="{B3DFC47A-F64A-4644-8AD5-2A056F10E508}" dt="2022-11-02T19:45:38.453" v="710" actId="554"/>
          <ac:graphicFrameMkLst>
            <pc:docMk/>
            <pc:sldMk cId="4113172141" sldId="3070"/>
            <ac:graphicFrameMk id="3" creationId="{D54669BF-4574-429E-A5DD-25C8C2CD802B}"/>
          </ac:graphicFrameMkLst>
        </pc:graphicFrameChg>
        <pc:graphicFrameChg chg="add mod">
          <ac:chgData name="JODQ (Jon Douros)" userId="92d7fb85-e986-44ee-a825-99952373c1b8" providerId="ADAL" clId="{B3DFC47A-F64A-4644-8AD5-2A056F10E508}" dt="2022-11-02T19:45:54.172" v="714" actId="552"/>
          <ac:graphicFrameMkLst>
            <pc:docMk/>
            <pc:sldMk cId="4113172141" sldId="3070"/>
            <ac:graphicFrameMk id="4" creationId="{F7933755-DD7B-4FA5-A64E-52B237B277B0}"/>
          </ac:graphicFrameMkLst>
        </pc:graphicFrameChg>
        <pc:graphicFrameChg chg="add mod">
          <ac:chgData name="JODQ (Jon Douros)" userId="92d7fb85-e986-44ee-a825-99952373c1b8" providerId="ADAL" clId="{B3DFC47A-F64A-4644-8AD5-2A056F10E508}" dt="2022-11-02T19:45:58.320" v="716" actId="552"/>
          <ac:graphicFrameMkLst>
            <pc:docMk/>
            <pc:sldMk cId="4113172141" sldId="3070"/>
            <ac:graphicFrameMk id="5" creationId="{4B2D6E72-EF6C-4F89-8C97-D5A4641C6FA4}"/>
          </ac:graphicFrameMkLst>
        </pc:graphicFrameChg>
        <pc:graphicFrameChg chg="mod ord">
          <ac:chgData name="JODQ (Jon Douros)" userId="92d7fb85-e986-44ee-a825-99952373c1b8" providerId="ADAL" clId="{B3DFC47A-F64A-4644-8AD5-2A056F10E508}" dt="2022-11-02T19:46:51.406" v="747" actId="167"/>
          <ac:graphicFrameMkLst>
            <pc:docMk/>
            <pc:sldMk cId="4113172141" sldId="3070"/>
            <ac:graphicFrameMk id="6" creationId="{4A988C62-B282-4953-BF70-3CCF3CE1B4BB}"/>
          </ac:graphicFrameMkLst>
        </pc:graphicFrameChg>
        <pc:graphicFrameChg chg="add mod">
          <ac:chgData name="JODQ (Jon Douros)" userId="92d7fb85-e986-44ee-a825-99952373c1b8" providerId="ADAL" clId="{B3DFC47A-F64A-4644-8AD5-2A056F10E508}" dt="2022-11-02T19:46:03.156" v="718" actId="552"/>
          <ac:graphicFrameMkLst>
            <pc:docMk/>
            <pc:sldMk cId="4113172141" sldId="3070"/>
            <ac:graphicFrameMk id="7" creationId="{FCB5CDB9-CEB1-4E9B-A13E-0DFC94538A94}"/>
          </ac:graphicFrameMkLst>
        </pc:graphicFrameChg>
        <pc:graphicFrameChg chg="mod">
          <ac:chgData name="JODQ (Jon Douros)" userId="92d7fb85-e986-44ee-a825-99952373c1b8" providerId="ADAL" clId="{B3DFC47A-F64A-4644-8AD5-2A056F10E508}" dt="2022-11-02T19:46:15.416" v="742" actId="1035"/>
          <ac:graphicFrameMkLst>
            <pc:docMk/>
            <pc:sldMk cId="4113172141" sldId="3070"/>
            <ac:graphicFrameMk id="9" creationId="{A1CA3689-1618-426E-A242-B9268BD99593}"/>
          </ac:graphicFrameMkLst>
        </pc:graphicFrameChg>
        <pc:graphicFrameChg chg="mod">
          <ac:chgData name="JODQ (Jon Douros)" userId="92d7fb85-e986-44ee-a825-99952373c1b8" providerId="ADAL" clId="{B3DFC47A-F64A-4644-8AD5-2A056F10E508}" dt="2022-11-02T19:46:15.416" v="742" actId="1035"/>
          <ac:graphicFrameMkLst>
            <pc:docMk/>
            <pc:sldMk cId="4113172141" sldId="3070"/>
            <ac:graphicFrameMk id="10" creationId="{2506EAA7-42C2-4615-9301-8773BA631A09}"/>
          </ac:graphicFrameMkLst>
        </pc:graphicFrameChg>
        <pc:graphicFrameChg chg="mod ord">
          <ac:chgData name="JODQ (Jon Douros)" userId="92d7fb85-e986-44ee-a825-99952373c1b8" providerId="ADAL" clId="{B3DFC47A-F64A-4644-8AD5-2A056F10E508}" dt="2022-11-02T19:46:59.994" v="748" actId="167"/>
          <ac:graphicFrameMkLst>
            <pc:docMk/>
            <pc:sldMk cId="4113172141" sldId="3070"/>
            <ac:graphicFrameMk id="19" creationId="{74A8C119-EA34-46C7-BB5F-3C5713370B8A}"/>
          </ac:graphicFrameMkLst>
        </pc:graphicFrameChg>
      </pc:sldChg>
      <pc:sldChg chg="addSp delSp modSp add mod">
        <pc:chgData name="JODQ (Jon Douros)" userId="92d7fb85-e986-44ee-a825-99952373c1b8" providerId="ADAL" clId="{B3DFC47A-F64A-4644-8AD5-2A056F10E508}" dt="2022-11-02T20:06:46.345" v="1178" actId="20577"/>
        <pc:sldMkLst>
          <pc:docMk/>
          <pc:sldMk cId="3528553339" sldId="3075"/>
        </pc:sldMkLst>
        <pc:spChg chg="mod">
          <ac:chgData name="JODQ (Jon Douros)" userId="92d7fb85-e986-44ee-a825-99952373c1b8" providerId="ADAL" clId="{B3DFC47A-F64A-4644-8AD5-2A056F10E508}" dt="2022-11-02T20:06:46.345" v="1178" actId="20577"/>
          <ac:spMkLst>
            <pc:docMk/>
            <pc:sldMk cId="3528553339" sldId="3075"/>
            <ac:spMk id="5" creationId="{71F76DC9-8D20-480C-ACCB-BBE7A7FEFF74}"/>
          </ac:spMkLst>
        </pc:spChg>
        <pc:spChg chg="add mod">
          <ac:chgData name="JODQ (Jon Douros)" userId="92d7fb85-e986-44ee-a825-99952373c1b8" providerId="ADAL" clId="{B3DFC47A-F64A-4644-8AD5-2A056F10E508}" dt="2022-11-02T19:52:54.451" v="993" actId="1035"/>
          <ac:spMkLst>
            <pc:docMk/>
            <pc:sldMk cId="3528553339" sldId="3075"/>
            <ac:spMk id="9" creationId="{32422827-5B3E-4890-8B71-66984F1BB1CD}"/>
          </ac:spMkLst>
        </pc:spChg>
        <pc:spChg chg="add mod">
          <ac:chgData name="JODQ (Jon Douros)" userId="92d7fb85-e986-44ee-a825-99952373c1b8" providerId="ADAL" clId="{B3DFC47A-F64A-4644-8AD5-2A056F10E508}" dt="2022-11-02T19:52:54.451" v="993" actId="1035"/>
          <ac:spMkLst>
            <pc:docMk/>
            <pc:sldMk cId="3528553339" sldId="3075"/>
            <ac:spMk id="10" creationId="{966FD331-8DB8-43B5-A297-A743B635124B}"/>
          </ac:spMkLst>
        </pc:spChg>
        <pc:spChg chg="mod">
          <ac:chgData name="JODQ (Jon Douros)" userId="92d7fb85-e986-44ee-a825-99952373c1b8" providerId="ADAL" clId="{B3DFC47A-F64A-4644-8AD5-2A056F10E508}" dt="2022-11-02T20:06:43.969" v="1177" actId="20577"/>
          <ac:spMkLst>
            <pc:docMk/>
            <pc:sldMk cId="3528553339" sldId="3075"/>
            <ac:spMk id="14" creationId="{152FB394-8A31-41B1-ADA9-BC8FBF7B3E88}"/>
          </ac:spMkLst>
        </pc:spChg>
        <pc:graphicFrameChg chg="add del mod">
          <ac:chgData name="JODQ (Jon Douros)" userId="92d7fb85-e986-44ee-a825-99952373c1b8" providerId="ADAL" clId="{B3DFC47A-F64A-4644-8AD5-2A056F10E508}" dt="2022-10-05T12:32:25.300" v="225" actId="478"/>
          <ac:graphicFrameMkLst>
            <pc:docMk/>
            <pc:sldMk cId="3528553339" sldId="3075"/>
            <ac:graphicFrameMk id="2" creationId="{ECAAA1BB-0FC1-4010-880D-4038C062CBDB}"/>
          </ac:graphicFrameMkLst>
        </pc:graphicFrameChg>
        <pc:graphicFrameChg chg="add mod ord">
          <ac:chgData name="JODQ (Jon Douros)" userId="92d7fb85-e986-44ee-a825-99952373c1b8" providerId="ADAL" clId="{B3DFC47A-F64A-4644-8AD5-2A056F10E508}" dt="2022-11-02T19:52:55.057" v="994" actId="1076"/>
          <ac:graphicFrameMkLst>
            <pc:docMk/>
            <pc:sldMk cId="3528553339" sldId="3075"/>
            <ac:graphicFrameMk id="3" creationId="{F1E06127-1D1A-44EE-BA73-29C4C95427BD}"/>
          </ac:graphicFrameMkLst>
        </pc:graphicFrameChg>
        <pc:graphicFrameChg chg="del">
          <ac:chgData name="JODQ (Jon Douros)" userId="92d7fb85-e986-44ee-a825-99952373c1b8" providerId="ADAL" clId="{B3DFC47A-F64A-4644-8AD5-2A056F10E508}" dt="2022-10-04T20:02:49.316" v="46" actId="478"/>
          <ac:graphicFrameMkLst>
            <pc:docMk/>
            <pc:sldMk cId="3528553339" sldId="3075"/>
            <ac:graphicFrameMk id="7" creationId="{9E8B6040-B74B-4DA0-AF35-1C2DDA99E7F8}"/>
          </ac:graphicFrameMkLst>
        </pc:graphicFrameChg>
        <pc:graphicFrameChg chg="del">
          <ac:chgData name="JODQ (Jon Douros)" userId="92d7fb85-e986-44ee-a825-99952373c1b8" providerId="ADAL" clId="{B3DFC47A-F64A-4644-8AD5-2A056F10E508}" dt="2022-10-04T20:02:49.316" v="46" actId="478"/>
          <ac:graphicFrameMkLst>
            <pc:docMk/>
            <pc:sldMk cId="3528553339" sldId="3075"/>
            <ac:graphicFrameMk id="8" creationId="{BCA3FF37-E494-404A-BC29-34A9278138BD}"/>
          </ac:graphicFrameMkLst>
        </pc:graphicFrameChg>
      </pc:sldChg>
      <pc:sldChg chg="modSp add mod">
        <pc:chgData name="JODQ (Jon Douros)" userId="92d7fb85-e986-44ee-a825-99952373c1b8" providerId="ADAL" clId="{B3DFC47A-F64A-4644-8AD5-2A056F10E508}" dt="2022-11-02T20:06:40.452" v="1176" actId="20577"/>
        <pc:sldMkLst>
          <pc:docMk/>
          <pc:sldMk cId="3202209635" sldId="3076"/>
        </pc:sldMkLst>
        <pc:spChg chg="mod">
          <ac:chgData name="JODQ (Jon Douros)" userId="92d7fb85-e986-44ee-a825-99952373c1b8" providerId="ADAL" clId="{B3DFC47A-F64A-4644-8AD5-2A056F10E508}" dt="2022-11-02T20:06:40.452" v="1176" actId="20577"/>
          <ac:spMkLst>
            <pc:docMk/>
            <pc:sldMk cId="3202209635" sldId="3076"/>
            <ac:spMk id="5" creationId="{71F76DC9-8D20-480C-ACCB-BBE7A7FEFF74}"/>
          </ac:spMkLst>
        </pc:spChg>
        <pc:spChg chg="mod">
          <ac:chgData name="JODQ (Jon Douros)" userId="92d7fb85-e986-44ee-a825-99952373c1b8" providerId="ADAL" clId="{B3DFC47A-F64A-4644-8AD5-2A056F10E508}" dt="2022-11-02T20:06:37.015" v="1174" actId="20577"/>
          <ac:spMkLst>
            <pc:docMk/>
            <pc:sldMk cId="3202209635" sldId="3076"/>
            <ac:spMk id="14" creationId="{152FB394-8A31-41B1-ADA9-BC8FBF7B3E88}"/>
          </ac:spMkLst>
        </pc:spChg>
      </pc:sldChg>
    </pc:docChg>
  </pc:docChgLst>
  <pc:docChgLst>
    <pc:chgData name="Jon Douros" userId="92d7fb85-e986-44ee-a825-99952373c1b8" providerId="ADAL" clId="{3F09D634-018C-4B6C-93AD-06046B58E25C}"/>
    <pc:docChg chg="delSld">
      <pc:chgData name="Jon Douros" userId="92d7fb85-e986-44ee-a825-99952373c1b8" providerId="ADAL" clId="{3F09D634-018C-4B6C-93AD-06046B58E25C}" dt="2022-11-11T18:35:24.860" v="0" actId="47"/>
      <pc:docMkLst>
        <pc:docMk/>
      </pc:docMkLst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1448160200" sldId="3036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4100674753" sldId="3040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134558418" sldId="3061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458382733" sldId="3063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2349621927" sldId="3064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4113172141" sldId="3070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3509726611" sldId="3071"/>
        </pc:sldMkLst>
      </pc:sldChg>
      <pc:sldChg chg="del">
        <pc:chgData name="Jon Douros" userId="92d7fb85-e986-44ee-a825-99952373c1b8" providerId="ADAL" clId="{3F09D634-018C-4B6C-93AD-06046B58E25C}" dt="2022-11-11T18:35:24.860" v="0" actId="47"/>
        <pc:sldMkLst>
          <pc:docMk/>
          <pc:sldMk cId="3606653055" sldId="3074"/>
        </pc:sldMkLst>
      </pc:sldChg>
      <pc:sldMasterChg chg="delSldLayout">
        <pc:chgData name="Jon Douros" userId="92d7fb85-e986-44ee-a825-99952373c1b8" providerId="ADAL" clId="{3F09D634-018C-4B6C-93AD-06046B58E25C}" dt="2022-11-11T18:35:24.860" v="0" actId="47"/>
        <pc:sldMasterMkLst>
          <pc:docMk/>
          <pc:sldMasterMk cId="180999990" sldId="2147483648"/>
        </pc:sldMasterMkLst>
        <pc:sldLayoutChg chg="del">
          <pc:chgData name="Jon Douros" userId="92d7fb85-e986-44ee-a825-99952373c1b8" providerId="ADAL" clId="{3F09D634-018C-4B6C-93AD-06046B58E25C}" dt="2022-11-11T18:35:24.860" v="0" actId="47"/>
          <pc:sldLayoutMkLst>
            <pc:docMk/>
            <pc:sldMasterMk cId="180999990" sldId="2147483648"/>
            <pc:sldLayoutMk cId="3230376532" sldId="2147483809"/>
          </pc:sldLayoutMkLst>
        </pc:sldLayoutChg>
      </pc:sldMasterChg>
    </pc:docChg>
  </pc:docChgLst>
  <pc:docChgLst>
    <pc:chgData name="JODQ (Jon Douros)" userId="92d7fb85-e986-44ee-a825-99952373c1b8" providerId="ADAL" clId="{215D7664-CF55-4C81-8FA8-2276026EE03D}"/>
    <pc:docChg chg="undo custSel addSld delSld modSld">
      <pc:chgData name="JODQ (Jon Douros)" userId="92d7fb85-e986-44ee-a825-99952373c1b8" providerId="ADAL" clId="{215D7664-CF55-4C81-8FA8-2276026EE03D}" dt="2022-08-26T18:15:51.849" v="287" actId="2696"/>
      <pc:docMkLst>
        <pc:docMk/>
      </pc:docMkLst>
      <pc:sldChg chg="new del">
        <pc:chgData name="JODQ (Jon Douros)" userId="92d7fb85-e986-44ee-a825-99952373c1b8" providerId="ADAL" clId="{215D7664-CF55-4C81-8FA8-2276026EE03D}" dt="2022-08-26T18:15:50.897" v="286" actId="680"/>
        <pc:sldMkLst>
          <pc:docMk/>
          <pc:sldMk cId="1710476437" sldId="256"/>
        </pc:sldMkLst>
      </pc:sldChg>
      <pc:sldChg chg="addSp delSp 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1448160200" sldId="3036"/>
        </pc:sldMkLst>
        <pc:spChg chg="del">
          <ac:chgData name="JODQ (Jon Douros)" userId="92d7fb85-e986-44ee-a825-99952373c1b8" providerId="ADAL" clId="{215D7664-CF55-4C81-8FA8-2276026EE03D}" dt="2022-08-24T20:54:55.833" v="0" actId="478"/>
          <ac:spMkLst>
            <pc:docMk/>
            <pc:sldMk cId="1448160200" sldId="3036"/>
            <ac:spMk id="2" creationId="{5DFF0035-0A1C-49E2-B98F-54FC26D9A40F}"/>
          </ac:spMkLst>
        </pc:spChg>
        <pc:spChg chg="mod">
          <ac:chgData name="JODQ (Jon Douros)" userId="92d7fb85-e986-44ee-a825-99952373c1b8" providerId="ADAL" clId="{215D7664-CF55-4C81-8FA8-2276026EE03D}" dt="2022-08-26T18:04:49.547" v="270" actId="1036"/>
          <ac:spMkLst>
            <pc:docMk/>
            <pc:sldMk cId="1448160200" sldId="3036"/>
            <ac:spMk id="15" creationId="{CC09FBDF-32C3-4729-8763-6D65E4F9F197}"/>
          </ac:spMkLst>
        </pc:spChg>
        <pc:spChg chg="mod">
          <ac:chgData name="JODQ (Jon Douros)" userId="92d7fb85-e986-44ee-a825-99952373c1b8" providerId="ADAL" clId="{215D7664-CF55-4C81-8FA8-2276026EE03D}" dt="2022-08-25T18:21:15.412" v="28" actId="1076"/>
          <ac:spMkLst>
            <pc:docMk/>
            <pc:sldMk cId="1448160200" sldId="3036"/>
            <ac:spMk id="17" creationId="{445DAEE1-FA72-4386-94E6-AD755A1CA0A2}"/>
          </ac:spMkLst>
        </pc:spChg>
        <pc:spChg chg="mod">
          <ac:chgData name="JODQ (Jon Douros)" userId="92d7fb85-e986-44ee-a825-99952373c1b8" providerId="ADAL" clId="{215D7664-CF55-4C81-8FA8-2276026EE03D}" dt="2022-08-26T18:04:49.547" v="270" actId="1036"/>
          <ac:spMkLst>
            <pc:docMk/>
            <pc:sldMk cId="1448160200" sldId="3036"/>
            <ac:spMk id="18" creationId="{750E03F3-4602-42F7-8E60-746928037FC6}"/>
          </ac:spMkLst>
        </pc:spChg>
        <pc:spChg chg="mod">
          <ac:chgData name="JODQ (Jon Douros)" userId="92d7fb85-e986-44ee-a825-99952373c1b8" providerId="ADAL" clId="{215D7664-CF55-4C81-8FA8-2276026EE03D}" dt="2022-08-26T18:04:49.547" v="270" actId="1036"/>
          <ac:spMkLst>
            <pc:docMk/>
            <pc:sldMk cId="1448160200" sldId="3036"/>
            <ac:spMk id="22" creationId="{9B0ABFF8-4B53-4A41-BBA6-9D0A75B1F10A}"/>
          </ac:spMkLst>
        </pc:spChg>
        <pc:spChg chg="mod">
          <ac:chgData name="JODQ (Jon Douros)" userId="92d7fb85-e986-44ee-a825-99952373c1b8" providerId="ADAL" clId="{215D7664-CF55-4C81-8FA8-2276026EE03D}" dt="2022-08-26T18:04:49.547" v="270" actId="1036"/>
          <ac:spMkLst>
            <pc:docMk/>
            <pc:sldMk cId="1448160200" sldId="3036"/>
            <ac:spMk id="23" creationId="{772A83F7-401A-48BF-8D6C-D1D0628A5B0B}"/>
          </ac:spMkLst>
        </pc:spChg>
        <pc:spChg chg="mod">
          <ac:chgData name="JODQ (Jon Douros)" userId="92d7fb85-e986-44ee-a825-99952373c1b8" providerId="ADAL" clId="{215D7664-CF55-4C81-8FA8-2276026EE03D}" dt="2022-08-26T18:04:49.547" v="270" actId="1036"/>
          <ac:spMkLst>
            <pc:docMk/>
            <pc:sldMk cId="1448160200" sldId="3036"/>
            <ac:spMk id="24" creationId="{B3A0A2DD-1D30-44CD-86FD-C4915F7EAFFB}"/>
          </ac:spMkLst>
        </pc:spChg>
        <pc:graphicFrameChg chg="add del mod">
          <ac:chgData name="JODQ (Jon Douros)" userId="92d7fb85-e986-44ee-a825-99952373c1b8" providerId="ADAL" clId="{215D7664-CF55-4C81-8FA8-2276026EE03D}" dt="2022-08-26T18:04:49.547" v="270" actId="1036"/>
          <ac:graphicFrameMkLst>
            <pc:docMk/>
            <pc:sldMk cId="1448160200" sldId="3036"/>
            <ac:graphicFrameMk id="3" creationId="{D5B1BB90-A158-459C-AD58-1C70E3402215}"/>
          </ac:graphicFrameMkLst>
        </pc:graphicFrameChg>
        <pc:graphicFrameChg chg="mod">
          <ac:chgData name="JODQ (Jon Douros)" userId="92d7fb85-e986-44ee-a825-99952373c1b8" providerId="ADAL" clId="{215D7664-CF55-4C81-8FA8-2276026EE03D}" dt="2022-08-26T18:04:49.547" v="270" actId="1036"/>
          <ac:graphicFrameMkLst>
            <pc:docMk/>
            <pc:sldMk cId="1448160200" sldId="3036"/>
            <ac:graphicFrameMk id="13" creationId="{EB5FE3F3-7171-42DC-93E9-C294EBAED350}"/>
          </ac:graphicFrameMkLst>
        </pc:graphicFrameChg>
      </pc:sldChg>
      <pc:sldChg chg="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4100674753" sldId="3040"/>
        </pc:sldMkLst>
        <pc:spChg chg="mod">
          <ac:chgData name="JODQ (Jon Douros)" userId="92d7fb85-e986-44ee-a825-99952373c1b8" providerId="ADAL" clId="{215D7664-CF55-4C81-8FA8-2276026EE03D}" dt="2022-08-26T18:01:53.125" v="106" actId="20577"/>
          <ac:spMkLst>
            <pc:docMk/>
            <pc:sldMk cId="4100674753" sldId="3040"/>
            <ac:spMk id="22" creationId="{42772817-E3AE-4705-AC67-C8EA9B26CFCA}"/>
          </ac:spMkLst>
        </pc:spChg>
      </pc:sldChg>
      <pc:sldChg chg="del">
        <pc:chgData name="JODQ (Jon Douros)" userId="92d7fb85-e986-44ee-a825-99952373c1b8" providerId="ADAL" clId="{215D7664-CF55-4C81-8FA8-2276026EE03D}" dt="2022-08-26T17:58:07.676" v="43" actId="47"/>
        <pc:sldMkLst>
          <pc:docMk/>
          <pc:sldMk cId="2662850395" sldId="3060"/>
        </pc:sldMkLst>
      </pc:sldChg>
      <pc:sldChg chg="modSp add del mod delCm">
        <pc:chgData name="JODQ (Jon Douros)" userId="92d7fb85-e986-44ee-a825-99952373c1b8" providerId="ADAL" clId="{215D7664-CF55-4C81-8FA8-2276026EE03D}" dt="2022-08-26T18:15:51.849" v="287" actId="2696"/>
        <pc:sldMkLst>
          <pc:docMk/>
          <pc:sldMk cId="134558418" sldId="3061"/>
        </pc:sldMkLst>
        <pc:spChg chg="mod">
          <ac:chgData name="JODQ (Jon Douros)" userId="92d7fb85-e986-44ee-a825-99952373c1b8" providerId="ADAL" clId="{215D7664-CF55-4C81-8FA8-2276026EE03D}" dt="2022-08-26T18:05:03.886" v="271" actId="113"/>
          <ac:spMkLst>
            <pc:docMk/>
            <pc:sldMk cId="134558418" sldId="3061"/>
            <ac:spMk id="24" creationId="{237A4A7D-20B7-40A6-98D9-7848AA23300F}"/>
          </ac:spMkLst>
        </pc:spChg>
      </pc:sldChg>
      <pc:sldChg chg="delSp 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458382733" sldId="3063"/>
        </pc:sldMkLst>
        <pc:spChg chg="del">
          <ac:chgData name="JODQ (Jon Douros)" userId="92d7fb85-e986-44ee-a825-99952373c1b8" providerId="ADAL" clId="{215D7664-CF55-4C81-8FA8-2276026EE03D}" dt="2022-08-25T18:20:32.981" v="21" actId="478"/>
          <ac:spMkLst>
            <pc:docMk/>
            <pc:sldMk cId="458382733" sldId="3063"/>
            <ac:spMk id="4" creationId="{49A015B2-69F7-4BB9-BEC0-75224FFFA681}"/>
          </ac:spMkLst>
        </pc:spChg>
        <pc:spChg chg="mod">
          <ac:chgData name="JODQ (Jon Douros)" userId="92d7fb85-e986-44ee-a825-99952373c1b8" providerId="ADAL" clId="{215D7664-CF55-4C81-8FA8-2276026EE03D}" dt="2022-08-25T18:20:49.242" v="22" actId="1076"/>
          <ac:spMkLst>
            <pc:docMk/>
            <pc:sldMk cId="458382733" sldId="3063"/>
            <ac:spMk id="14" creationId="{152FB394-8A31-41B1-ADA9-BC8FBF7B3E88}"/>
          </ac:spMkLst>
        </pc:spChg>
        <pc:spChg chg="mod">
          <ac:chgData name="JODQ (Jon Douros)" userId="92d7fb85-e986-44ee-a825-99952373c1b8" providerId="ADAL" clId="{215D7664-CF55-4C81-8FA8-2276026EE03D}" dt="2022-08-26T18:02:57.506" v="139" actId="20577"/>
          <ac:spMkLst>
            <pc:docMk/>
            <pc:sldMk cId="458382733" sldId="3063"/>
            <ac:spMk id="23" creationId="{8B7BF09A-EDD6-4EC1-8226-DD36B2B0B21C}"/>
          </ac:spMkLst>
        </pc:spChg>
        <pc:graphicFrameChg chg="mod">
          <ac:chgData name="JODQ (Jon Douros)" userId="92d7fb85-e986-44ee-a825-99952373c1b8" providerId="ADAL" clId="{215D7664-CF55-4C81-8FA8-2276026EE03D}" dt="2022-08-25T18:20:49.242" v="22" actId="1076"/>
          <ac:graphicFrameMkLst>
            <pc:docMk/>
            <pc:sldMk cId="458382733" sldId="3063"/>
            <ac:graphicFrameMk id="2" creationId="{E247BE0A-F296-4DDE-ADB5-0C000991BD88}"/>
          </ac:graphicFrameMkLst>
        </pc:graphicFrameChg>
        <pc:graphicFrameChg chg="mod">
          <ac:chgData name="JODQ (Jon Douros)" userId="92d7fb85-e986-44ee-a825-99952373c1b8" providerId="ADAL" clId="{215D7664-CF55-4C81-8FA8-2276026EE03D}" dt="2022-08-25T18:20:49.242" v="22" actId="1076"/>
          <ac:graphicFrameMkLst>
            <pc:docMk/>
            <pc:sldMk cId="458382733" sldId="3063"/>
            <ac:graphicFrameMk id="15" creationId="{3EA3F4F7-B276-40F3-A971-CF262F0E5A57}"/>
          </ac:graphicFrameMkLst>
        </pc:graphicFrameChg>
      </pc:sldChg>
      <pc:sldChg chg="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2349621927" sldId="3064"/>
        </pc:sldMkLst>
        <pc:spChg chg="mod">
          <ac:chgData name="JODQ (Jon Douros)" userId="92d7fb85-e986-44ee-a825-99952373c1b8" providerId="ADAL" clId="{215D7664-CF55-4C81-8FA8-2276026EE03D}" dt="2022-08-26T18:00:04.331" v="76" actId="1035"/>
          <ac:spMkLst>
            <pc:docMk/>
            <pc:sldMk cId="2349621927" sldId="3064"/>
            <ac:spMk id="4" creationId="{67406983-F800-4605-8B2C-CD4BCA764A92}"/>
          </ac:spMkLst>
        </pc:spChg>
        <pc:spChg chg="mod">
          <ac:chgData name="JODQ (Jon Douros)" userId="92d7fb85-e986-44ee-a825-99952373c1b8" providerId="ADAL" clId="{215D7664-CF55-4C81-8FA8-2276026EE03D}" dt="2022-08-26T18:00:38.891" v="83" actId="20577"/>
          <ac:spMkLst>
            <pc:docMk/>
            <pc:sldMk cId="2349621927" sldId="3064"/>
            <ac:spMk id="17" creationId="{7850852A-F72E-4AC8-903F-FBE9B70A1E6B}"/>
          </ac:spMkLst>
        </pc:spChg>
        <pc:grpChg chg="mod">
          <ac:chgData name="JODQ (Jon Douros)" userId="92d7fb85-e986-44ee-a825-99952373c1b8" providerId="ADAL" clId="{215D7664-CF55-4C81-8FA8-2276026EE03D}" dt="2022-08-26T17:59:57.554" v="65" actId="1035"/>
          <ac:grpSpMkLst>
            <pc:docMk/>
            <pc:sldMk cId="2349621927" sldId="3064"/>
            <ac:grpSpMk id="6" creationId="{86408DF2-78D4-434D-851C-74FDA5A405D6}"/>
          </ac:grpSpMkLst>
        </pc:grpChg>
      </pc:sldChg>
      <pc:sldChg chg="addSp delSp 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2892578509" sldId="3069"/>
        </pc:sldMkLst>
        <pc:spChg chg="add mod">
          <ac:chgData name="JODQ (Jon Douros)" userId="92d7fb85-e986-44ee-a825-99952373c1b8" providerId="ADAL" clId="{215D7664-CF55-4C81-8FA8-2276026EE03D}" dt="2022-08-26T18:06:35.697" v="283" actId="1076"/>
          <ac:spMkLst>
            <pc:docMk/>
            <pc:sldMk cId="2892578509" sldId="3069"/>
            <ac:spMk id="5" creationId="{71F76DC9-8D20-480C-ACCB-BBE7A7FEFF74}"/>
          </ac:spMkLst>
        </pc:spChg>
        <pc:graphicFrameChg chg="add del">
          <ac:chgData name="JODQ (Jon Douros)" userId="92d7fb85-e986-44ee-a825-99952373c1b8" providerId="ADAL" clId="{215D7664-CF55-4C81-8FA8-2276026EE03D}" dt="2022-08-24T20:56:06.329" v="5" actId="478"/>
          <ac:graphicFrameMkLst>
            <pc:docMk/>
            <pc:sldMk cId="2892578509" sldId="3069"/>
            <ac:graphicFrameMk id="2" creationId="{9324F3F1-8BA6-4558-9D8B-03B2A8655D05}"/>
          </ac:graphicFrameMkLst>
        </pc:graphicFrameChg>
        <pc:graphicFrameChg chg="add del">
          <ac:chgData name="JODQ (Jon Douros)" userId="92d7fb85-e986-44ee-a825-99952373c1b8" providerId="ADAL" clId="{215D7664-CF55-4C81-8FA8-2276026EE03D}" dt="2022-08-24T20:55:57.012" v="3" actId="21"/>
          <ac:graphicFrameMkLst>
            <pc:docMk/>
            <pc:sldMk cId="2892578509" sldId="3069"/>
            <ac:graphicFrameMk id="8" creationId="{BCA3FF37-E494-404A-BC29-34A9278138BD}"/>
          </ac:graphicFrameMkLst>
        </pc:graphicFrameChg>
      </pc:sldChg>
      <pc:sldChg chg="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4113172141" sldId="3070"/>
        </pc:sldMkLst>
        <pc:spChg chg="mod">
          <ac:chgData name="JODQ (Jon Douros)" userId="92d7fb85-e986-44ee-a825-99952373c1b8" providerId="ADAL" clId="{215D7664-CF55-4C81-8FA8-2276026EE03D}" dt="2022-08-25T18:20:27.455" v="20" actId="14100"/>
          <ac:spMkLst>
            <pc:docMk/>
            <pc:sldMk cId="4113172141" sldId="3070"/>
            <ac:spMk id="13" creationId="{1E724B09-3B2E-4378-9D77-4B94F62B1371}"/>
          </ac:spMkLst>
        </pc:spChg>
      </pc:sldChg>
      <pc:sldChg chg="addSp delSp modSp add del mod">
        <pc:chgData name="JODQ (Jon Douros)" userId="92d7fb85-e986-44ee-a825-99952373c1b8" providerId="ADAL" clId="{215D7664-CF55-4C81-8FA8-2276026EE03D}" dt="2022-08-26T18:15:51.849" v="287" actId="2696"/>
        <pc:sldMkLst>
          <pc:docMk/>
          <pc:sldMk cId="3509726611" sldId="3071"/>
        </pc:sldMkLst>
        <pc:spChg chg="del">
          <ac:chgData name="JODQ (Jon Douros)" userId="92d7fb85-e986-44ee-a825-99952373c1b8" providerId="ADAL" clId="{215D7664-CF55-4C81-8FA8-2276026EE03D}" dt="2022-08-25T18:22:34.745" v="31" actId="478"/>
          <ac:spMkLst>
            <pc:docMk/>
            <pc:sldMk cId="3509726611" sldId="3071"/>
            <ac:spMk id="5" creationId="{6424D098-A84F-4B2D-8828-9B34881DC83D}"/>
          </ac:spMkLst>
        </pc:spChg>
        <pc:spChg chg="del">
          <ac:chgData name="JODQ (Jon Douros)" userId="92d7fb85-e986-44ee-a825-99952373c1b8" providerId="ADAL" clId="{215D7664-CF55-4C81-8FA8-2276026EE03D}" dt="2022-08-25T18:22:31.299" v="30" actId="478"/>
          <ac:spMkLst>
            <pc:docMk/>
            <pc:sldMk cId="3509726611" sldId="3071"/>
            <ac:spMk id="6" creationId="{4D72A9D8-1163-4028-99DB-ACE9DEEAB874}"/>
          </ac:spMkLst>
        </pc:spChg>
        <pc:spChg chg="del">
          <ac:chgData name="JODQ (Jon Douros)" userId="92d7fb85-e986-44ee-a825-99952373c1b8" providerId="ADAL" clId="{215D7664-CF55-4C81-8FA8-2276026EE03D}" dt="2022-08-25T18:22:34.745" v="31" actId="478"/>
          <ac:spMkLst>
            <pc:docMk/>
            <pc:sldMk cId="3509726611" sldId="3071"/>
            <ac:spMk id="7" creationId="{B7D9077C-24C7-47AF-8EFF-0C489B02B889}"/>
          </ac:spMkLst>
        </pc:spChg>
        <pc:spChg chg="del">
          <ac:chgData name="JODQ (Jon Douros)" userId="92d7fb85-e986-44ee-a825-99952373c1b8" providerId="ADAL" clId="{215D7664-CF55-4C81-8FA8-2276026EE03D}" dt="2022-08-25T18:22:31.299" v="30" actId="478"/>
          <ac:spMkLst>
            <pc:docMk/>
            <pc:sldMk cId="3509726611" sldId="3071"/>
            <ac:spMk id="8" creationId="{CEAAB146-A772-4486-B5DA-94F6E3BF4A07}"/>
          </ac:spMkLst>
        </pc:spChg>
        <pc:spChg chg="del">
          <ac:chgData name="JODQ (Jon Douros)" userId="92d7fb85-e986-44ee-a825-99952373c1b8" providerId="ADAL" clId="{215D7664-CF55-4C81-8FA8-2276026EE03D}" dt="2022-08-25T18:22:34.745" v="31" actId="478"/>
          <ac:spMkLst>
            <pc:docMk/>
            <pc:sldMk cId="3509726611" sldId="3071"/>
            <ac:spMk id="9" creationId="{7B0019DB-1BC0-45AE-95E5-9C0BDDC8EDE2}"/>
          </ac:spMkLst>
        </pc:spChg>
        <pc:spChg chg="del">
          <ac:chgData name="JODQ (Jon Douros)" userId="92d7fb85-e986-44ee-a825-99952373c1b8" providerId="ADAL" clId="{215D7664-CF55-4C81-8FA8-2276026EE03D}" dt="2022-08-25T18:22:31.299" v="30" actId="478"/>
          <ac:spMkLst>
            <pc:docMk/>
            <pc:sldMk cId="3509726611" sldId="3071"/>
            <ac:spMk id="10" creationId="{785315ED-6A0E-4992-AF1D-6E566119628D}"/>
          </ac:spMkLst>
        </pc:spChg>
        <pc:spChg chg="del">
          <ac:chgData name="JODQ (Jon Douros)" userId="92d7fb85-e986-44ee-a825-99952373c1b8" providerId="ADAL" clId="{215D7664-CF55-4C81-8FA8-2276026EE03D}" dt="2022-08-25T18:22:31.299" v="30" actId="478"/>
          <ac:spMkLst>
            <pc:docMk/>
            <pc:sldMk cId="3509726611" sldId="3071"/>
            <ac:spMk id="11" creationId="{E5CA6E6B-8094-4886-861E-CA0318BBBD7B}"/>
          </ac:spMkLst>
        </pc:spChg>
        <pc:spChg chg="del">
          <ac:chgData name="JODQ (Jon Douros)" userId="92d7fb85-e986-44ee-a825-99952373c1b8" providerId="ADAL" clId="{215D7664-CF55-4C81-8FA8-2276026EE03D}" dt="2022-08-25T18:22:34.745" v="31" actId="478"/>
          <ac:spMkLst>
            <pc:docMk/>
            <pc:sldMk cId="3509726611" sldId="3071"/>
            <ac:spMk id="12" creationId="{809D9D1E-DEA2-40BF-AFE4-51C9B48CCD8E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17" creationId="{221A5075-66EF-4167-8EE4-3637C34484C8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18" creationId="{07023B71-4C04-4974-AA24-B3F9BA26F02D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19" creationId="{3F71F7B4-1E5E-455A-A42A-9FFDFC5A3920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20" creationId="{90B7F382-CDE4-400D-A2F1-E2EED49A8222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21" creationId="{82117BEA-6DD6-45A9-94A0-4FB77744C2A8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22" creationId="{997C4D3C-DC5F-42B4-8F55-51AD6F02C735}"/>
          </ac:spMkLst>
        </pc:spChg>
        <pc:spChg chg="mod">
          <ac:chgData name="JODQ (Jon Douros)" userId="92d7fb85-e986-44ee-a825-99952373c1b8" providerId="ADAL" clId="{215D7664-CF55-4C81-8FA8-2276026EE03D}" dt="2022-08-26T18:05:52.002" v="272" actId="313"/>
          <ac:spMkLst>
            <pc:docMk/>
            <pc:sldMk cId="3509726611" sldId="3071"/>
            <ac:spMk id="24" creationId="{237A4A7D-20B7-40A6-98D9-7848AA23300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25" creationId="{24713AB0-3B58-4ACF-B0EE-43B5E189C9AE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0" creationId="{462A820F-B575-4D52-9F98-6E068C09414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1" creationId="{1F9CD0AB-D7B1-441B-9E90-570DB79E66E1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2" creationId="{13B24FF8-3A93-40D9-A9DB-4A3D616E7FE9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3" creationId="{4B2F73E8-294C-43D2-AAD1-0DBE28DD6E12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4" creationId="{D0D5112D-2B5C-4595-8539-CD914E91D13E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5" creationId="{0FD10B9F-0AD2-47A8-A5E5-6BC96762D4FE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6" creationId="{2E324994-6758-45A0-9A26-C110DFA48CD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7" creationId="{A69352FB-514F-4858-8DA0-A8D9EE32B133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38" creationId="{589B0DD4-C544-41FE-9225-D072EC7FE8FE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40" creationId="{6037ED71-2B62-4527-B6FA-CFEBD6D34093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42" creationId="{8B69293A-9EA7-4659-9509-9527EA819721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44" creationId="{58512B81-1248-4518-A9BA-661172B635A4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49" creationId="{F6898FB9-4278-41A6-841A-B444B8F9726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0" creationId="{180EFBD0-E1B0-44F7-86ED-71ABF6C85D54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1" creationId="{4A897B7D-D7E2-4F3E-93CD-9FA3FA833A47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2" creationId="{E2583B1A-10A2-430F-B12B-A6CA7350629D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3" creationId="{47552883-4373-4861-803D-B2945FC4BD29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4" creationId="{EDB592FB-7A15-467D-8809-4206A5F9C1EC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5" creationId="{EDF0694B-A6BB-42C2-A4AE-F8321D940915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7" creationId="{5FD4F9F2-C7A2-42DB-BCA6-ADD640A2F029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8" creationId="{118555F0-5D24-4149-AB5B-CFD2BCC7ED5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59" creationId="{C4489900-E22A-4BA2-9A2F-7DCF8D497A83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0" creationId="{7F8AA13D-DDEA-4EDB-B5B1-22E3C602A145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1" creationId="{E37AE49A-874C-4806-86D2-31E6E6046893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2" creationId="{0DC0FF02-DBF9-489B-AA1E-383ACC20EA3A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3" creationId="{37E97B74-F61B-4C6D-9943-72F07FF6767D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4" creationId="{48C027DB-C7DD-497F-8C5A-37AA7B163CD5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5" creationId="{7E356A63-2CA5-454A-889C-D24DEDFA63E2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7" creationId="{B4549677-49BF-4824-AA0F-A5E6AA31E97D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69" creationId="{C80095AE-260E-457A-94C5-9F8E7CCD5B5F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71" creationId="{4FE090DC-28FF-4E83-B29D-9D9D92743BAB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77" creationId="{B7637545-3E1E-4F56-ADEE-BB9587936D97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78" creationId="{E5EE4342-3D8B-4CEA-A9AE-0EB80FA44419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79" creationId="{A9B88995-8F39-452E-BE34-987105E91BA5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80" creationId="{B14CC723-31B9-47C6-A6E9-659B05313D74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81" creationId="{46FA5FE4-4B23-44B0-88C7-B7B6A7726006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82" creationId="{9B114A43-17F3-4C58-8C67-BC152E24D1CC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83" creationId="{94F742A5-D562-47F5-B58A-115EDA96BAB1}"/>
          </ac:spMkLst>
        </pc:spChg>
        <pc:spChg chg="add mod">
          <ac:chgData name="JODQ (Jon Douros)" userId="92d7fb85-e986-44ee-a825-99952373c1b8" providerId="ADAL" clId="{215D7664-CF55-4C81-8FA8-2276026EE03D}" dt="2022-08-25T18:22:42.474" v="33" actId="1076"/>
          <ac:spMkLst>
            <pc:docMk/>
            <pc:sldMk cId="3509726611" sldId="3071"/>
            <ac:spMk id="84" creationId="{75F779D2-82CF-49D9-97B3-3FA287C7A115}"/>
          </ac:spMkLst>
        </pc:spChg>
        <pc:spChg chg="add del mod">
          <ac:chgData name="JODQ (Jon Douros)" userId="92d7fb85-e986-44ee-a825-99952373c1b8" providerId="ADAL" clId="{215D7664-CF55-4C81-8FA8-2276026EE03D}" dt="2022-08-25T18:22:46.356" v="34" actId="478"/>
          <ac:spMkLst>
            <pc:docMk/>
            <pc:sldMk cId="3509726611" sldId="3071"/>
            <ac:spMk id="85" creationId="{87319D39-C11B-4A2F-8864-394524665D8C}"/>
          </ac:spMkLst>
        </pc:sp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13" creationId="{F2700FCA-FA1B-431D-ABCC-8A33919EFC1F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26" creationId="{BD7DEED9-CA95-4D39-80F8-F9C3D13B4C37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27" creationId="{ED996137-6BAE-4EDA-B639-5A8C88F158E3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28" creationId="{7724827C-5B7B-4618-89B8-9C2DDA8598C4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73" creationId="{A48B646F-6927-4D8A-8EB4-F6E391FCCC3D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74" creationId="{E93881B8-9BC2-4E96-8E7B-25E4804D0682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75" creationId="{719F8F4C-9D94-41FB-B320-A527FA6943CF}"/>
          </ac:picMkLst>
        </pc:picChg>
        <pc:picChg chg="add mod">
          <ac:chgData name="JODQ (Jon Douros)" userId="92d7fb85-e986-44ee-a825-99952373c1b8" providerId="ADAL" clId="{215D7664-CF55-4C81-8FA8-2276026EE03D}" dt="2022-08-25T18:22:42.474" v="33" actId="1076"/>
          <ac:picMkLst>
            <pc:docMk/>
            <pc:sldMk cId="3509726611" sldId="3071"/>
            <ac:picMk id="76" creationId="{DE3E9521-E448-4712-B051-F7BB14216CB7}"/>
          </ac:picMkLst>
        </pc:picChg>
        <pc:picChg chg="del">
          <ac:chgData name="JODQ (Jon Douros)" userId="92d7fb85-e986-44ee-a825-99952373c1b8" providerId="ADAL" clId="{215D7664-CF55-4C81-8FA8-2276026EE03D}" dt="2022-08-25T18:22:27.238" v="29" actId="478"/>
          <ac:picMkLst>
            <pc:docMk/>
            <pc:sldMk cId="3509726611" sldId="3071"/>
            <ac:picMk id="1027" creationId="{B42AE85A-57DE-4876-B1C0-CF3B28CCC019}"/>
          </ac:picMkLst>
        </pc:pic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14" creationId="{93E2BA52-6115-4501-9FAC-28B78F0AE5B2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15" creationId="{EF8D3D71-C826-4926-8C7E-1C7CF7AB95A6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16" creationId="{51BABD29-84E4-4789-8AB6-FE53F1B6CD9A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29" creationId="{789E0BCA-B17D-44EC-BA86-2AB0838D14E9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39" creationId="{CA42BAC0-6AD8-4D67-829A-9579D3DAFEE5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1" creationId="{B0392DDD-9F77-4760-BC87-51DC87329574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3" creationId="{39ED2BC0-EBA0-4BB8-A5BF-80FFDB14DCCC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5" creationId="{F50E28FB-A76F-4187-B9AF-B9541E675F08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6" creationId="{9BD4AA63-A151-48B2-A0CA-CEEDA921C49A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7" creationId="{F3F264F4-F3E8-407A-AA8E-717D3FB2E5A5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48" creationId="{407CB223-3BB3-48AF-93B8-8E238977091F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56" creationId="{733BBB0A-7B26-4126-823E-742754745867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66" creationId="{E6A3A6B2-5F10-4012-8A89-AC6AA5BF2F99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68" creationId="{D6022B3A-00D9-4092-891F-4FC967649C38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70" creationId="{3709AB3E-28AC-4B63-BB8C-BD1E7E4BD9CF}"/>
          </ac:cxnSpMkLst>
        </pc:cxnChg>
        <pc:cxnChg chg="add mod">
          <ac:chgData name="JODQ (Jon Douros)" userId="92d7fb85-e986-44ee-a825-99952373c1b8" providerId="ADAL" clId="{215D7664-CF55-4C81-8FA8-2276026EE03D}" dt="2022-08-25T18:22:42.474" v="33" actId="1076"/>
          <ac:cxnSpMkLst>
            <pc:docMk/>
            <pc:sldMk cId="3509726611" sldId="3071"/>
            <ac:cxnSpMk id="72" creationId="{1F4DA283-031D-48A1-803C-B92A48310079}"/>
          </ac:cxnSpMkLst>
        </pc:cxnChg>
      </pc:sldChg>
      <pc:sldChg chg="del">
        <pc:chgData name="JODQ (Jon Douros)" userId="92d7fb85-e986-44ee-a825-99952373c1b8" providerId="ADAL" clId="{215D7664-CF55-4C81-8FA8-2276026EE03D}" dt="2022-08-26T17:57:52.867" v="42" actId="47"/>
        <pc:sldMkLst>
          <pc:docMk/>
          <pc:sldMk cId="3425235419" sldId="3072"/>
        </pc:sldMkLst>
      </pc:sldChg>
      <pc:sldChg chg="modSp add del mod delCm">
        <pc:chgData name="JODQ (Jon Douros)" userId="92d7fb85-e986-44ee-a825-99952373c1b8" providerId="ADAL" clId="{215D7664-CF55-4C81-8FA8-2276026EE03D}" dt="2022-08-26T18:15:51.849" v="287" actId="2696"/>
        <pc:sldMkLst>
          <pc:docMk/>
          <pc:sldMk cId="3606653055" sldId="3074"/>
        </pc:sldMkLst>
        <pc:spChg chg="mod">
          <ac:chgData name="JODQ (Jon Douros)" userId="92d7fb85-e986-44ee-a825-99952373c1b8" providerId="ADAL" clId="{215D7664-CF55-4C81-8FA8-2276026EE03D}" dt="2022-08-26T17:58:45.222" v="46" actId="2711"/>
          <ac:spMkLst>
            <pc:docMk/>
            <pc:sldMk cId="3606653055" sldId="3074"/>
            <ac:spMk id="5" creationId="{666D1EE4-7EBE-43BF-9870-8A0FB4C43C32}"/>
          </ac:spMkLst>
        </pc:spChg>
        <pc:spChg chg="mod">
          <ac:chgData name="JODQ (Jon Douros)" userId="92d7fb85-e986-44ee-a825-99952373c1b8" providerId="ADAL" clId="{215D7664-CF55-4C81-8FA8-2276026EE03D}" dt="2022-08-26T17:59:15.414" v="51" actId="1076"/>
          <ac:spMkLst>
            <pc:docMk/>
            <pc:sldMk cId="3606653055" sldId="3074"/>
            <ac:spMk id="10" creationId="{FD08C3D7-C20D-4CAF-AFC7-D970F46D22FC}"/>
          </ac:spMkLst>
        </pc:spChg>
        <pc:graphicFrameChg chg="modGraphic">
          <ac:chgData name="JODQ (Jon Douros)" userId="92d7fb85-e986-44ee-a825-99952373c1b8" providerId="ADAL" clId="{215D7664-CF55-4C81-8FA8-2276026EE03D}" dt="2022-08-26T17:59:37.945" v="58" actId="14734"/>
          <ac:graphicFrameMkLst>
            <pc:docMk/>
            <pc:sldMk cId="3606653055" sldId="3074"/>
            <ac:graphicFrameMk id="4" creationId="{564DF78B-1725-421B-A23D-93E7DB6C523B}"/>
          </ac:graphicFrameMkLst>
        </pc:graphicFrameChg>
      </pc:sldChg>
      <pc:sldMasterChg chg="addSldLayout delSldLayout">
        <pc:chgData name="JODQ (Jon Douros)" userId="92d7fb85-e986-44ee-a825-99952373c1b8" providerId="ADAL" clId="{215D7664-CF55-4C81-8FA8-2276026EE03D}" dt="2022-08-26T18:15:51.849" v="287" actId="2696"/>
        <pc:sldMasterMkLst>
          <pc:docMk/>
          <pc:sldMasterMk cId="180999990" sldId="2147483648"/>
        </pc:sldMasterMkLst>
        <pc:sldLayoutChg chg="add del">
          <pc:chgData name="JODQ (Jon Douros)" userId="92d7fb85-e986-44ee-a825-99952373c1b8" providerId="ADAL" clId="{215D7664-CF55-4C81-8FA8-2276026EE03D}" dt="2022-08-26T18:15:51.849" v="287" actId="2696"/>
          <pc:sldLayoutMkLst>
            <pc:docMk/>
            <pc:sldMasterMk cId="180999990" sldId="2147483648"/>
            <pc:sldLayoutMk cId="3230376532" sldId="2147483809"/>
          </pc:sldLayoutMkLst>
        </pc:sldLayoutChg>
      </pc:sldMasterChg>
    </pc:docChg>
  </pc:docChgLst>
  <pc:docChgLst>
    <pc:chgData name="Jon Douros" userId="92d7fb85-e986-44ee-a825-99952373c1b8" providerId="ADAL" clId="{B3DFC47A-F64A-4644-8AD5-2A056F10E508}"/>
    <pc:docChg chg="undo custSel modSld">
      <pc:chgData name="Jon Douros" userId="92d7fb85-e986-44ee-a825-99952373c1b8" providerId="ADAL" clId="{B3DFC47A-F64A-4644-8AD5-2A056F10E508}" dt="2022-11-08T12:36:41.011" v="121" actId="1076"/>
      <pc:docMkLst>
        <pc:docMk/>
      </pc:docMkLst>
      <pc:sldChg chg="modSp mod">
        <pc:chgData name="Jon Douros" userId="92d7fb85-e986-44ee-a825-99952373c1b8" providerId="ADAL" clId="{B3DFC47A-F64A-4644-8AD5-2A056F10E508}" dt="2022-11-08T12:36:41.011" v="121" actId="1076"/>
        <pc:sldMkLst>
          <pc:docMk/>
          <pc:sldMk cId="1448160200" sldId="3036"/>
        </pc:sldMkLst>
        <pc:graphicFrameChg chg="mod">
          <ac:chgData name="Jon Douros" userId="92d7fb85-e986-44ee-a825-99952373c1b8" providerId="ADAL" clId="{B3DFC47A-F64A-4644-8AD5-2A056F10E508}" dt="2022-11-08T12:36:41.011" v="121" actId="1076"/>
          <ac:graphicFrameMkLst>
            <pc:docMk/>
            <pc:sldMk cId="1448160200" sldId="3036"/>
            <ac:graphicFrameMk id="3" creationId="{D5B1BB90-A158-459C-AD58-1C70E3402215}"/>
          </ac:graphicFrameMkLst>
        </pc:graphicFrameChg>
      </pc:sldChg>
      <pc:sldChg chg="modSp">
        <pc:chgData name="Jon Douros" userId="92d7fb85-e986-44ee-a825-99952373c1b8" providerId="ADAL" clId="{B3DFC47A-F64A-4644-8AD5-2A056F10E508}" dt="2022-11-08T11:38:03.811" v="106"/>
        <pc:sldMkLst>
          <pc:docMk/>
          <pc:sldMk cId="4100674753" sldId="3040"/>
        </pc:sldMkLst>
        <pc:graphicFrameChg chg="mod">
          <ac:chgData name="Jon Douros" userId="92d7fb85-e986-44ee-a825-99952373c1b8" providerId="ADAL" clId="{B3DFC47A-F64A-4644-8AD5-2A056F10E508}" dt="2022-11-08T11:37:59.942" v="105"/>
          <ac:graphicFrameMkLst>
            <pc:docMk/>
            <pc:sldMk cId="4100674753" sldId="3040"/>
            <ac:graphicFrameMk id="20" creationId="{26B4FB83-94FA-4857-9CF0-AC88BBDE0991}"/>
          </ac:graphicFrameMkLst>
        </pc:graphicFrameChg>
        <pc:graphicFrameChg chg="mod">
          <ac:chgData name="Jon Douros" userId="92d7fb85-e986-44ee-a825-99952373c1b8" providerId="ADAL" clId="{B3DFC47A-F64A-4644-8AD5-2A056F10E508}" dt="2022-11-08T11:38:03.811" v="106"/>
          <ac:graphicFrameMkLst>
            <pc:docMk/>
            <pc:sldMk cId="4100674753" sldId="3040"/>
            <ac:graphicFrameMk id="24" creationId="{28149DC7-7CDA-4B4C-B083-7A6B0F2FCFBA}"/>
          </ac:graphicFrameMkLst>
        </pc:graphicFrameChg>
      </pc:sldChg>
      <pc:sldChg chg="modSp">
        <pc:chgData name="Jon Douros" userId="92d7fb85-e986-44ee-a825-99952373c1b8" providerId="ADAL" clId="{B3DFC47A-F64A-4644-8AD5-2A056F10E508}" dt="2022-11-08T11:36:19.436" v="51"/>
        <pc:sldMkLst>
          <pc:docMk/>
          <pc:sldMk cId="2349621927" sldId="3064"/>
        </pc:sldMkLst>
        <pc:graphicFrameChg chg="mod">
          <ac:chgData name="Jon Douros" userId="92d7fb85-e986-44ee-a825-99952373c1b8" providerId="ADAL" clId="{B3DFC47A-F64A-4644-8AD5-2A056F10E508}" dt="2022-11-08T11:36:00.696" v="49"/>
          <ac:graphicFrameMkLst>
            <pc:docMk/>
            <pc:sldMk cId="2349621927" sldId="3064"/>
            <ac:graphicFrameMk id="3" creationId="{B7398197-A0A3-4A9D-9FAF-5E42D35A9E0C}"/>
          </ac:graphicFrameMkLst>
        </pc:graphicFrameChg>
        <pc:graphicFrameChg chg="mod">
          <ac:chgData name="Jon Douros" userId="92d7fb85-e986-44ee-a825-99952373c1b8" providerId="ADAL" clId="{B3DFC47A-F64A-4644-8AD5-2A056F10E508}" dt="2022-11-08T11:34:36.697" v="47"/>
          <ac:graphicFrameMkLst>
            <pc:docMk/>
            <pc:sldMk cId="2349621927" sldId="3064"/>
            <ac:graphicFrameMk id="7" creationId="{3E9295FA-5628-4FBF-A66E-06BE8FB50021}"/>
          </ac:graphicFrameMkLst>
        </pc:graphicFrameChg>
        <pc:graphicFrameChg chg="mod">
          <ac:chgData name="Jon Douros" userId="92d7fb85-e986-44ee-a825-99952373c1b8" providerId="ADAL" clId="{B3DFC47A-F64A-4644-8AD5-2A056F10E508}" dt="2022-11-08T11:36:19.436" v="51"/>
          <ac:graphicFrameMkLst>
            <pc:docMk/>
            <pc:sldMk cId="2349621927" sldId="3064"/>
            <ac:graphicFrameMk id="8" creationId="{121954F7-9FEF-4613-A558-B10FCE9FBE2D}"/>
          </ac:graphicFrameMkLst>
        </pc:graphicFrameChg>
      </pc:sldChg>
      <pc:sldChg chg="modSp">
        <pc:chgData name="Jon Douros" userId="92d7fb85-e986-44ee-a825-99952373c1b8" providerId="ADAL" clId="{B3DFC47A-F64A-4644-8AD5-2A056F10E508}" dt="2022-11-08T12:04:17.183" v="110"/>
        <pc:sldMkLst>
          <pc:docMk/>
          <pc:sldMk cId="2892578509" sldId="3069"/>
        </pc:sldMkLst>
        <pc:graphicFrameChg chg="mod">
          <ac:chgData name="Jon Douros" userId="92d7fb85-e986-44ee-a825-99952373c1b8" providerId="ADAL" clId="{B3DFC47A-F64A-4644-8AD5-2A056F10E508}" dt="2022-11-08T12:04:17.183" v="110"/>
          <ac:graphicFrameMkLst>
            <pc:docMk/>
            <pc:sldMk cId="2892578509" sldId="3069"/>
            <ac:graphicFrameMk id="2" creationId="{754F9F86-E5FB-4F3D-B87E-D94CDB754CFB}"/>
          </ac:graphicFrameMkLst>
        </pc:graphicFrameChg>
      </pc:sldChg>
      <pc:sldChg chg="modSp">
        <pc:chgData name="Jon Douros" userId="92d7fb85-e986-44ee-a825-99952373c1b8" providerId="ADAL" clId="{B3DFC47A-F64A-4644-8AD5-2A056F10E508}" dt="2022-11-08T12:36:36.213" v="119"/>
        <pc:sldMkLst>
          <pc:docMk/>
          <pc:sldMk cId="4113172141" sldId="3070"/>
        </pc:sldMkLst>
        <pc:graphicFrameChg chg="mod">
          <ac:chgData name="Jon Douros" userId="92d7fb85-e986-44ee-a825-99952373c1b8" providerId="ADAL" clId="{B3DFC47A-F64A-4644-8AD5-2A056F10E508}" dt="2022-11-08T12:36:36.213" v="119"/>
          <ac:graphicFrameMkLst>
            <pc:docMk/>
            <pc:sldMk cId="4113172141" sldId="3070"/>
            <ac:graphicFrameMk id="3" creationId="{D54669BF-4574-429E-A5DD-25C8C2CD802B}"/>
          </ac:graphicFrameMkLst>
        </pc:graphicFrameChg>
        <pc:graphicFrameChg chg="mod">
          <ac:chgData name="Jon Douros" userId="92d7fb85-e986-44ee-a825-99952373c1b8" providerId="ADAL" clId="{B3DFC47A-F64A-4644-8AD5-2A056F10E508}" dt="2022-11-08T12:23:46.868" v="113"/>
          <ac:graphicFrameMkLst>
            <pc:docMk/>
            <pc:sldMk cId="4113172141" sldId="3070"/>
            <ac:graphicFrameMk id="5" creationId="{4B2D6E72-EF6C-4F89-8C97-D5A4641C6FA4}"/>
          </ac:graphicFrameMkLst>
        </pc:graphicFrameChg>
        <pc:graphicFrameChg chg="mod">
          <ac:chgData name="Jon Douros" userId="92d7fb85-e986-44ee-a825-99952373c1b8" providerId="ADAL" clId="{B3DFC47A-F64A-4644-8AD5-2A056F10E508}" dt="2022-11-08T12:24:50.172" v="116"/>
          <ac:graphicFrameMkLst>
            <pc:docMk/>
            <pc:sldMk cId="4113172141" sldId="3070"/>
            <ac:graphicFrameMk id="7" creationId="{FCB5CDB9-CEB1-4E9B-A13E-0DFC94538A94}"/>
          </ac:graphicFrameMkLst>
        </pc:graphicFrameChg>
      </pc:sldChg>
      <pc:sldChg chg="modSp mod">
        <pc:chgData name="Jon Douros" userId="92d7fb85-e986-44ee-a825-99952373c1b8" providerId="ADAL" clId="{B3DFC47A-F64A-4644-8AD5-2A056F10E508}" dt="2022-11-08T11:38:37.814" v="108" actId="947"/>
        <pc:sldMkLst>
          <pc:docMk/>
          <pc:sldMk cId="3606653055" sldId="3074"/>
        </pc:sldMkLst>
        <pc:graphicFrameChg chg="modGraphic">
          <ac:chgData name="Jon Douros" userId="92d7fb85-e986-44ee-a825-99952373c1b8" providerId="ADAL" clId="{B3DFC47A-F64A-4644-8AD5-2A056F10E508}" dt="2022-11-08T11:38:37.814" v="108" actId="947"/>
          <ac:graphicFrameMkLst>
            <pc:docMk/>
            <pc:sldMk cId="3606653055" sldId="3074"/>
            <ac:graphicFrameMk id="4" creationId="{564DF78B-1725-421B-A23D-93E7DB6C523B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382C0-1D05-4229-918E-CDD7B7E48B4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6AEEE-E778-402E-8B8F-9A98AED26EB8}" type="datetimeFigureOut">
              <a:rPr lang="en-GB" smtClean="0"/>
              <a:t>11/11/2022</a:t>
            </a:fld>
            <a:endParaRPr lang="en-GB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 note</a:t>
            </a:r>
          </a:p>
          <a:p>
            <a:pPr lvl="6"/>
            <a:r>
              <a:rPr lang="en-US" dirty="0"/>
              <a:t>7 level</a:t>
            </a:r>
          </a:p>
          <a:p>
            <a:pPr lvl="7"/>
            <a:r>
              <a:rPr lang="en-US" dirty="0"/>
              <a:t>8 level</a:t>
            </a:r>
          </a:p>
          <a:p>
            <a:pPr lvl="8"/>
            <a:r>
              <a:rPr lang="en-US" dirty="0"/>
              <a:t>9 header	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1386E511-D742-4EFE-90B5-C9FC42762E0F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3" name="Header Placeholder 1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0" indent="-179388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0" indent="0" algn="l" defTabSz="914400" rtl="0" eaLnBrk="1" latinLnBrk="0" hangingPunct="1">
      <a:buFont typeface="Arial" panose="020B0604020202020204" pitchFamily="34" charset="0"/>
      <a:buChar char="​"/>
      <a:defRPr sz="1400" b="1" kern="1200">
        <a:solidFill>
          <a:schemeClr val="tx1"/>
        </a:solidFill>
        <a:latin typeface="+mn-lt"/>
        <a:ea typeface="+mn-ea"/>
        <a:cs typeface="+mn-cs"/>
      </a:defRPr>
    </a:lvl4pPr>
    <a:lvl5pPr marL="0" indent="0" algn="l" defTabSz="914400" rtl="0" eaLnBrk="1" latinLnBrk="0" hangingPunct="1"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indent="-2286000" algn="l" defTabSz="91440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0" indent="-90000" algn="l" defTabSz="914400" rtl="0" eaLnBrk="1" latinLnBrk="0" hangingPunct="1"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80000" indent="-90000" algn="l" defTabSz="914400" rtl="0" eaLnBrk="1" latinLnBrk="0" hangingPunct="1"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buFont typeface="Arial" panose="020B0604020202020204" pitchFamily="34" charset="0"/>
      <a:buChar char="​"/>
      <a:defRPr sz="800" b="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.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0DF523-34A7-40E1-AE82-7A0D3594680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11666200 w 12191999"/>
              <a:gd name="connsiteY0" fmla="*/ 756760 h 6858000"/>
              <a:gd name="connsiteX1" fmla="*/ 11678975 w 12191999"/>
              <a:gd name="connsiteY1" fmla="*/ 761119 h 6858000"/>
              <a:gd name="connsiteX2" fmla="*/ 11678975 w 12191999"/>
              <a:gd name="connsiteY2" fmla="*/ 808195 h 6858000"/>
              <a:gd name="connsiteX3" fmla="*/ 11678845 w 12191999"/>
              <a:gd name="connsiteY3" fmla="*/ 808195 h 6858000"/>
              <a:gd name="connsiteX4" fmla="*/ 11667095 w 12191999"/>
              <a:gd name="connsiteY4" fmla="*/ 813579 h 6858000"/>
              <a:gd name="connsiteX5" fmla="*/ 11644998 w 12191999"/>
              <a:gd name="connsiteY5" fmla="*/ 784080 h 6858000"/>
              <a:gd name="connsiteX6" fmla="*/ 11666200 w 12191999"/>
              <a:gd name="connsiteY6" fmla="*/ 756760 h 6858000"/>
              <a:gd name="connsiteX7" fmla="*/ 11553608 w 12191999"/>
              <a:gd name="connsiteY7" fmla="*/ 755951 h 6858000"/>
              <a:gd name="connsiteX8" fmla="*/ 11565369 w 12191999"/>
              <a:gd name="connsiteY8" fmla="*/ 760439 h 6858000"/>
              <a:gd name="connsiteX9" fmla="*/ 11571638 w 12191999"/>
              <a:gd name="connsiteY9" fmla="*/ 784954 h 6858000"/>
              <a:gd name="connsiteX10" fmla="*/ 11565369 w 12191999"/>
              <a:gd name="connsiteY10" fmla="*/ 809339 h 6858000"/>
              <a:gd name="connsiteX11" fmla="*/ 11553608 w 12191999"/>
              <a:gd name="connsiteY11" fmla="*/ 813698 h 6858000"/>
              <a:gd name="connsiteX12" fmla="*/ 11542106 w 12191999"/>
              <a:gd name="connsiteY12" fmla="*/ 809339 h 6858000"/>
              <a:gd name="connsiteX13" fmla="*/ 11535837 w 12191999"/>
              <a:gd name="connsiteY13" fmla="*/ 784954 h 6858000"/>
              <a:gd name="connsiteX14" fmla="*/ 11542106 w 12191999"/>
              <a:gd name="connsiteY14" fmla="*/ 760439 h 6858000"/>
              <a:gd name="connsiteX15" fmla="*/ 11553608 w 12191999"/>
              <a:gd name="connsiteY15" fmla="*/ 755951 h 6858000"/>
              <a:gd name="connsiteX16" fmla="*/ 11389948 w 12191999"/>
              <a:gd name="connsiteY16" fmla="*/ 755951 h 6858000"/>
              <a:gd name="connsiteX17" fmla="*/ 11401504 w 12191999"/>
              <a:gd name="connsiteY17" fmla="*/ 760439 h 6858000"/>
              <a:gd name="connsiteX18" fmla="*/ 11407795 w 12191999"/>
              <a:gd name="connsiteY18" fmla="*/ 784954 h 6858000"/>
              <a:gd name="connsiteX19" fmla="*/ 11401504 w 12191999"/>
              <a:gd name="connsiteY19" fmla="*/ 809339 h 6858000"/>
              <a:gd name="connsiteX20" fmla="*/ 11389948 w 12191999"/>
              <a:gd name="connsiteY20" fmla="*/ 813698 h 6858000"/>
              <a:gd name="connsiteX21" fmla="*/ 11378133 w 12191999"/>
              <a:gd name="connsiteY21" fmla="*/ 809339 h 6858000"/>
              <a:gd name="connsiteX22" fmla="*/ 11371843 w 12191999"/>
              <a:gd name="connsiteY22" fmla="*/ 784954 h 6858000"/>
              <a:gd name="connsiteX23" fmla="*/ 11378133 w 12191999"/>
              <a:gd name="connsiteY23" fmla="*/ 760439 h 6858000"/>
              <a:gd name="connsiteX24" fmla="*/ 11389948 w 12191999"/>
              <a:gd name="connsiteY24" fmla="*/ 755951 h 6858000"/>
              <a:gd name="connsiteX25" fmla="*/ 11267462 w 12191999"/>
              <a:gd name="connsiteY25" fmla="*/ 755951 h 6858000"/>
              <a:gd name="connsiteX26" fmla="*/ 11279148 w 12191999"/>
              <a:gd name="connsiteY26" fmla="*/ 760439 h 6858000"/>
              <a:gd name="connsiteX27" fmla="*/ 11285438 w 12191999"/>
              <a:gd name="connsiteY27" fmla="*/ 784954 h 6858000"/>
              <a:gd name="connsiteX28" fmla="*/ 11279148 w 12191999"/>
              <a:gd name="connsiteY28" fmla="*/ 809339 h 6858000"/>
              <a:gd name="connsiteX29" fmla="*/ 11267462 w 12191999"/>
              <a:gd name="connsiteY29" fmla="*/ 813698 h 6858000"/>
              <a:gd name="connsiteX30" fmla="*/ 11255907 w 12191999"/>
              <a:gd name="connsiteY30" fmla="*/ 809339 h 6858000"/>
              <a:gd name="connsiteX31" fmla="*/ 11249616 w 12191999"/>
              <a:gd name="connsiteY31" fmla="*/ 784954 h 6858000"/>
              <a:gd name="connsiteX32" fmla="*/ 11255907 w 12191999"/>
              <a:gd name="connsiteY32" fmla="*/ 760439 h 6858000"/>
              <a:gd name="connsiteX33" fmla="*/ 11267462 w 12191999"/>
              <a:gd name="connsiteY33" fmla="*/ 755951 h 6858000"/>
              <a:gd name="connsiteX34" fmla="*/ 11708668 w 12191999"/>
              <a:gd name="connsiteY34" fmla="*/ 750005 h 6858000"/>
              <a:gd name="connsiteX35" fmla="*/ 11706381 w 12191999"/>
              <a:gd name="connsiteY35" fmla="*/ 752433 h 6858000"/>
              <a:gd name="connsiteX36" fmla="*/ 11706381 w 12191999"/>
              <a:gd name="connsiteY36" fmla="*/ 817032 h 6858000"/>
              <a:gd name="connsiteX37" fmla="*/ 11708420 w 12191999"/>
              <a:gd name="connsiteY37" fmla="*/ 819459 h 6858000"/>
              <a:gd name="connsiteX38" fmla="*/ 11715671 w 12191999"/>
              <a:gd name="connsiteY38" fmla="*/ 819459 h 6858000"/>
              <a:gd name="connsiteX39" fmla="*/ 11718206 w 12191999"/>
              <a:gd name="connsiteY39" fmla="*/ 817032 h 6858000"/>
              <a:gd name="connsiteX40" fmla="*/ 11718206 w 12191999"/>
              <a:gd name="connsiteY40" fmla="*/ 752433 h 6858000"/>
              <a:gd name="connsiteX41" fmla="*/ 11715660 w 12191999"/>
              <a:gd name="connsiteY41" fmla="*/ 750005 h 6858000"/>
              <a:gd name="connsiteX42" fmla="*/ 11708668 w 12191999"/>
              <a:gd name="connsiteY42" fmla="*/ 750005 h 6858000"/>
              <a:gd name="connsiteX43" fmla="*/ 11826514 w 12191999"/>
              <a:gd name="connsiteY43" fmla="*/ 749671 h 6858000"/>
              <a:gd name="connsiteX44" fmla="*/ 11822404 w 12191999"/>
              <a:gd name="connsiteY44" fmla="*/ 751851 h 6858000"/>
              <a:gd name="connsiteX45" fmla="*/ 11798623 w 12191999"/>
              <a:gd name="connsiteY45" fmla="*/ 781695 h 6858000"/>
              <a:gd name="connsiteX46" fmla="*/ 11798105 w 12191999"/>
              <a:gd name="connsiteY46" fmla="*/ 782461 h 6858000"/>
              <a:gd name="connsiteX47" fmla="*/ 11798234 w 12191999"/>
              <a:gd name="connsiteY47" fmla="*/ 783227 h 6858000"/>
              <a:gd name="connsiteX48" fmla="*/ 11822145 w 12191999"/>
              <a:gd name="connsiteY48" fmla="*/ 817420 h 6858000"/>
              <a:gd name="connsiteX49" fmla="*/ 11826126 w 12191999"/>
              <a:gd name="connsiteY49" fmla="*/ 819470 h 6858000"/>
              <a:gd name="connsiteX50" fmla="*/ 11835254 w 12191999"/>
              <a:gd name="connsiteY50" fmla="*/ 819470 h 6858000"/>
              <a:gd name="connsiteX51" fmla="*/ 11837175 w 12191999"/>
              <a:gd name="connsiteY51" fmla="*/ 817798 h 6858000"/>
              <a:gd name="connsiteX52" fmla="*/ 11836279 w 12191999"/>
              <a:gd name="connsiteY52" fmla="*/ 816136 h 6858000"/>
              <a:gd name="connsiteX53" fmla="*/ 11810826 w 12191999"/>
              <a:gd name="connsiteY53" fmla="*/ 782450 h 6858000"/>
              <a:gd name="connsiteX54" fmla="*/ 11810567 w 12191999"/>
              <a:gd name="connsiteY54" fmla="*/ 782192 h 6858000"/>
              <a:gd name="connsiteX55" fmla="*/ 11834607 w 12191999"/>
              <a:gd name="connsiteY55" fmla="*/ 753890 h 6858000"/>
              <a:gd name="connsiteX56" fmla="*/ 11835254 w 12191999"/>
              <a:gd name="connsiteY56" fmla="*/ 751203 h 6858000"/>
              <a:gd name="connsiteX57" fmla="*/ 11832816 w 12191999"/>
              <a:gd name="connsiteY57" fmla="*/ 749671 h 6858000"/>
              <a:gd name="connsiteX58" fmla="*/ 11826514 w 12191999"/>
              <a:gd name="connsiteY58" fmla="*/ 749671 h 6858000"/>
              <a:gd name="connsiteX59" fmla="*/ 11301634 w 12191999"/>
              <a:gd name="connsiteY59" fmla="*/ 749671 h 6858000"/>
              <a:gd name="connsiteX60" fmla="*/ 11299832 w 12191999"/>
              <a:gd name="connsiteY60" fmla="*/ 751462 h 6858000"/>
              <a:gd name="connsiteX61" fmla="*/ 11300350 w 12191999"/>
              <a:gd name="connsiteY61" fmla="*/ 753383 h 6858000"/>
              <a:gd name="connsiteX62" fmla="*/ 11324605 w 12191999"/>
              <a:gd name="connsiteY62" fmla="*/ 817399 h 6858000"/>
              <a:gd name="connsiteX63" fmla="*/ 11326785 w 12191999"/>
              <a:gd name="connsiteY63" fmla="*/ 819449 h 6858000"/>
              <a:gd name="connsiteX64" fmla="*/ 11332050 w 12191999"/>
              <a:gd name="connsiteY64" fmla="*/ 819449 h 6858000"/>
              <a:gd name="connsiteX65" fmla="*/ 11334489 w 12191999"/>
              <a:gd name="connsiteY65" fmla="*/ 817399 h 6858000"/>
              <a:gd name="connsiteX66" fmla="*/ 11358108 w 12191999"/>
              <a:gd name="connsiteY66" fmla="*/ 753135 h 6858000"/>
              <a:gd name="connsiteX67" fmla="*/ 11358366 w 12191999"/>
              <a:gd name="connsiteY67" fmla="*/ 751085 h 6858000"/>
              <a:gd name="connsiteX68" fmla="*/ 11356694 w 12191999"/>
              <a:gd name="connsiteY68" fmla="*/ 749671 h 6858000"/>
              <a:gd name="connsiteX69" fmla="*/ 11350015 w 12191999"/>
              <a:gd name="connsiteY69" fmla="*/ 749671 h 6858000"/>
              <a:gd name="connsiteX70" fmla="*/ 11348343 w 12191999"/>
              <a:gd name="connsiteY70" fmla="*/ 751592 h 6858000"/>
              <a:gd name="connsiteX71" fmla="*/ 11330885 w 12191999"/>
              <a:gd name="connsiteY71" fmla="*/ 802908 h 6858000"/>
              <a:gd name="connsiteX72" fmla="*/ 11312920 w 12191999"/>
              <a:gd name="connsiteY72" fmla="*/ 751851 h 6858000"/>
              <a:gd name="connsiteX73" fmla="*/ 11309845 w 12191999"/>
              <a:gd name="connsiteY73" fmla="*/ 749671 h 6858000"/>
              <a:gd name="connsiteX74" fmla="*/ 11301634 w 12191999"/>
              <a:gd name="connsiteY74" fmla="*/ 749671 h 6858000"/>
              <a:gd name="connsiteX75" fmla="*/ 11754223 w 12191999"/>
              <a:gd name="connsiteY75" fmla="*/ 748506 h 6858000"/>
              <a:gd name="connsiteX76" fmla="*/ 11731241 w 12191999"/>
              <a:gd name="connsiteY76" fmla="*/ 767625 h 6858000"/>
              <a:gd name="connsiteX77" fmla="*/ 11749346 w 12191999"/>
              <a:gd name="connsiteY77" fmla="*/ 788417 h 6858000"/>
              <a:gd name="connsiteX78" fmla="*/ 11764236 w 12191999"/>
              <a:gd name="connsiteY78" fmla="*/ 801894 h 6858000"/>
              <a:gd name="connsiteX79" fmla="*/ 11750500 w 12191999"/>
              <a:gd name="connsiteY79" fmla="*/ 813698 h 6858000"/>
              <a:gd name="connsiteX80" fmla="*/ 11733679 w 12191999"/>
              <a:gd name="connsiteY80" fmla="*/ 806641 h 6858000"/>
              <a:gd name="connsiteX81" fmla="*/ 11728673 w 12191999"/>
              <a:gd name="connsiteY81" fmla="*/ 811130 h 6858000"/>
              <a:gd name="connsiteX82" fmla="*/ 11750241 w 12191999"/>
              <a:gd name="connsiteY82" fmla="*/ 821402 h 6858000"/>
              <a:gd name="connsiteX83" fmla="*/ 11774896 w 12191999"/>
              <a:gd name="connsiteY83" fmla="*/ 800610 h 6858000"/>
              <a:gd name="connsiteX84" fmla="*/ 11741901 w 12191999"/>
              <a:gd name="connsiteY84" fmla="*/ 766471 h 6858000"/>
              <a:gd name="connsiteX85" fmla="*/ 11753457 w 12191999"/>
              <a:gd name="connsiteY85" fmla="*/ 756199 h 6858000"/>
              <a:gd name="connsiteX86" fmla="*/ 11767322 w 12191999"/>
              <a:gd name="connsiteY86" fmla="*/ 761335 h 6858000"/>
              <a:gd name="connsiteX87" fmla="*/ 11772328 w 12191999"/>
              <a:gd name="connsiteY87" fmla="*/ 756587 h 6858000"/>
              <a:gd name="connsiteX88" fmla="*/ 11754223 w 12191999"/>
              <a:gd name="connsiteY88" fmla="*/ 748506 h 6858000"/>
              <a:gd name="connsiteX89" fmla="*/ 11614257 w 12191999"/>
              <a:gd name="connsiteY89" fmla="*/ 748117 h 6858000"/>
              <a:gd name="connsiteX90" fmla="*/ 11599001 w 12191999"/>
              <a:gd name="connsiteY90" fmla="*/ 750167 h 6858000"/>
              <a:gd name="connsiteX91" fmla="*/ 11592721 w 12191999"/>
              <a:gd name="connsiteY91" fmla="*/ 755659 h 6858000"/>
              <a:gd name="connsiteX92" fmla="*/ 11592721 w 12191999"/>
              <a:gd name="connsiteY92" fmla="*/ 816902 h 6858000"/>
              <a:gd name="connsiteX93" fmla="*/ 11595418 w 12191999"/>
              <a:gd name="connsiteY93" fmla="*/ 819071 h 6858000"/>
              <a:gd name="connsiteX94" fmla="*/ 11602216 w 12191999"/>
              <a:gd name="connsiteY94" fmla="*/ 819071 h 6858000"/>
              <a:gd name="connsiteX95" fmla="*/ 11604654 w 12191999"/>
              <a:gd name="connsiteY95" fmla="*/ 816902 h 6858000"/>
              <a:gd name="connsiteX96" fmla="*/ 11604654 w 12191999"/>
              <a:gd name="connsiteY96" fmla="*/ 760774 h 6858000"/>
              <a:gd name="connsiteX97" fmla="*/ 11611452 w 12191999"/>
              <a:gd name="connsiteY97" fmla="*/ 754764 h 6858000"/>
              <a:gd name="connsiteX98" fmla="*/ 11625943 w 12191999"/>
              <a:gd name="connsiteY98" fmla="*/ 761033 h 6858000"/>
              <a:gd name="connsiteX99" fmla="*/ 11631823 w 12191999"/>
              <a:gd name="connsiteY99" fmla="*/ 755152 h 6858000"/>
              <a:gd name="connsiteX100" fmla="*/ 11614257 w 12191999"/>
              <a:gd name="connsiteY100" fmla="*/ 748117 h 6858000"/>
              <a:gd name="connsiteX101" fmla="*/ 11553619 w 12191999"/>
              <a:gd name="connsiteY101" fmla="*/ 748117 h 6858000"/>
              <a:gd name="connsiteX102" fmla="*/ 11536236 w 12191999"/>
              <a:gd name="connsiteY102" fmla="*/ 753124 h 6858000"/>
              <a:gd name="connsiteX103" fmla="*/ 11523450 w 12191999"/>
              <a:gd name="connsiteY103" fmla="*/ 784954 h 6858000"/>
              <a:gd name="connsiteX104" fmla="*/ 11536236 w 12191999"/>
              <a:gd name="connsiteY104" fmla="*/ 816654 h 6858000"/>
              <a:gd name="connsiteX105" fmla="*/ 11553619 w 12191999"/>
              <a:gd name="connsiteY105" fmla="*/ 821531 h 6858000"/>
              <a:gd name="connsiteX106" fmla="*/ 11571001 w 12191999"/>
              <a:gd name="connsiteY106" fmla="*/ 816654 h 6858000"/>
              <a:gd name="connsiteX107" fmla="*/ 11583917 w 12191999"/>
              <a:gd name="connsiteY107" fmla="*/ 784954 h 6858000"/>
              <a:gd name="connsiteX108" fmla="*/ 11571001 w 12191999"/>
              <a:gd name="connsiteY108" fmla="*/ 753124 h 6858000"/>
              <a:gd name="connsiteX109" fmla="*/ 11553619 w 12191999"/>
              <a:gd name="connsiteY109" fmla="*/ 748117 h 6858000"/>
              <a:gd name="connsiteX110" fmla="*/ 11486031 w 12191999"/>
              <a:gd name="connsiteY110" fmla="*/ 748117 h 6858000"/>
              <a:gd name="connsiteX111" fmla="*/ 11465229 w 12191999"/>
              <a:gd name="connsiteY111" fmla="*/ 751452 h 6858000"/>
              <a:gd name="connsiteX112" fmla="*/ 11459230 w 12191999"/>
              <a:gd name="connsiteY112" fmla="*/ 756965 h 6858000"/>
              <a:gd name="connsiteX113" fmla="*/ 11459230 w 12191999"/>
              <a:gd name="connsiteY113" fmla="*/ 817010 h 6858000"/>
              <a:gd name="connsiteX114" fmla="*/ 11461787 w 12191999"/>
              <a:gd name="connsiteY114" fmla="*/ 819449 h 6858000"/>
              <a:gd name="connsiteX115" fmla="*/ 11468422 w 12191999"/>
              <a:gd name="connsiteY115" fmla="*/ 819449 h 6858000"/>
              <a:gd name="connsiteX116" fmla="*/ 11471228 w 12191999"/>
              <a:gd name="connsiteY116" fmla="*/ 816751 h 6858000"/>
              <a:gd name="connsiteX117" fmla="*/ 11471228 w 12191999"/>
              <a:gd name="connsiteY117" fmla="*/ 761454 h 6858000"/>
              <a:gd name="connsiteX118" fmla="*/ 11485654 w 12191999"/>
              <a:gd name="connsiteY118" fmla="*/ 755422 h 6858000"/>
              <a:gd name="connsiteX119" fmla="*/ 11501223 w 12191999"/>
              <a:gd name="connsiteY119" fmla="*/ 771844 h 6858000"/>
              <a:gd name="connsiteX120" fmla="*/ 11501223 w 12191999"/>
              <a:gd name="connsiteY120" fmla="*/ 816751 h 6858000"/>
              <a:gd name="connsiteX121" fmla="*/ 11504288 w 12191999"/>
              <a:gd name="connsiteY121" fmla="*/ 819449 h 6858000"/>
              <a:gd name="connsiteX122" fmla="*/ 11511690 w 12191999"/>
              <a:gd name="connsiteY122" fmla="*/ 819449 h 6858000"/>
              <a:gd name="connsiteX123" fmla="*/ 11512963 w 12191999"/>
              <a:gd name="connsiteY123" fmla="*/ 816762 h 6858000"/>
              <a:gd name="connsiteX124" fmla="*/ 11512963 w 12191999"/>
              <a:gd name="connsiteY124" fmla="*/ 770312 h 6858000"/>
              <a:gd name="connsiteX125" fmla="*/ 11486031 w 12191999"/>
              <a:gd name="connsiteY125" fmla="*/ 748117 h 6858000"/>
              <a:gd name="connsiteX126" fmla="*/ 11389700 w 12191999"/>
              <a:gd name="connsiteY126" fmla="*/ 748117 h 6858000"/>
              <a:gd name="connsiteX127" fmla="*/ 11372242 w 12191999"/>
              <a:gd name="connsiteY127" fmla="*/ 753124 h 6858000"/>
              <a:gd name="connsiteX128" fmla="*/ 11359402 w 12191999"/>
              <a:gd name="connsiteY128" fmla="*/ 784954 h 6858000"/>
              <a:gd name="connsiteX129" fmla="*/ 11372242 w 12191999"/>
              <a:gd name="connsiteY129" fmla="*/ 816654 h 6858000"/>
              <a:gd name="connsiteX130" fmla="*/ 11389700 w 12191999"/>
              <a:gd name="connsiteY130" fmla="*/ 821531 h 6858000"/>
              <a:gd name="connsiteX131" fmla="*/ 11407158 w 12191999"/>
              <a:gd name="connsiteY131" fmla="*/ 816654 h 6858000"/>
              <a:gd name="connsiteX132" fmla="*/ 11420127 w 12191999"/>
              <a:gd name="connsiteY132" fmla="*/ 784954 h 6858000"/>
              <a:gd name="connsiteX133" fmla="*/ 11407158 w 12191999"/>
              <a:gd name="connsiteY133" fmla="*/ 753124 h 6858000"/>
              <a:gd name="connsiteX134" fmla="*/ 11389700 w 12191999"/>
              <a:gd name="connsiteY134" fmla="*/ 748117 h 6858000"/>
              <a:gd name="connsiteX135" fmla="*/ 11267473 w 12191999"/>
              <a:gd name="connsiteY135" fmla="*/ 748117 h 6858000"/>
              <a:gd name="connsiteX136" fmla="*/ 11250015 w 12191999"/>
              <a:gd name="connsiteY136" fmla="*/ 753124 h 6858000"/>
              <a:gd name="connsiteX137" fmla="*/ 11237046 w 12191999"/>
              <a:gd name="connsiteY137" fmla="*/ 784954 h 6858000"/>
              <a:gd name="connsiteX138" fmla="*/ 11250015 w 12191999"/>
              <a:gd name="connsiteY138" fmla="*/ 816654 h 6858000"/>
              <a:gd name="connsiteX139" fmla="*/ 11267473 w 12191999"/>
              <a:gd name="connsiteY139" fmla="*/ 821531 h 6858000"/>
              <a:gd name="connsiteX140" fmla="*/ 11284931 w 12191999"/>
              <a:gd name="connsiteY140" fmla="*/ 816654 h 6858000"/>
              <a:gd name="connsiteX141" fmla="*/ 11297771 w 12191999"/>
              <a:gd name="connsiteY141" fmla="*/ 784954 h 6858000"/>
              <a:gd name="connsiteX142" fmla="*/ 11284931 w 12191999"/>
              <a:gd name="connsiteY142" fmla="*/ 753124 h 6858000"/>
              <a:gd name="connsiteX143" fmla="*/ 11267473 w 12191999"/>
              <a:gd name="connsiteY143" fmla="*/ 748117 h 6858000"/>
              <a:gd name="connsiteX144" fmla="*/ 11199756 w 12191999"/>
              <a:gd name="connsiteY144" fmla="*/ 748117 h 6858000"/>
              <a:gd name="connsiteX145" fmla="*/ 11178857 w 12191999"/>
              <a:gd name="connsiteY145" fmla="*/ 751452 h 6858000"/>
              <a:gd name="connsiteX146" fmla="*/ 11172825 w 12191999"/>
              <a:gd name="connsiteY146" fmla="*/ 756965 h 6858000"/>
              <a:gd name="connsiteX147" fmla="*/ 11172825 w 12191999"/>
              <a:gd name="connsiteY147" fmla="*/ 817010 h 6858000"/>
              <a:gd name="connsiteX148" fmla="*/ 11175263 w 12191999"/>
              <a:gd name="connsiteY148" fmla="*/ 819449 h 6858000"/>
              <a:gd name="connsiteX149" fmla="*/ 11181932 w 12191999"/>
              <a:gd name="connsiteY149" fmla="*/ 819449 h 6858000"/>
              <a:gd name="connsiteX150" fmla="*/ 11184748 w 12191999"/>
              <a:gd name="connsiteY150" fmla="*/ 816751 h 6858000"/>
              <a:gd name="connsiteX151" fmla="*/ 11184748 w 12191999"/>
              <a:gd name="connsiteY151" fmla="*/ 761454 h 6858000"/>
              <a:gd name="connsiteX152" fmla="*/ 11199238 w 12191999"/>
              <a:gd name="connsiteY152" fmla="*/ 755422 h 6858000"/>
              <a:gd name="connsiteX153" fmla="*/ 11214884 w 12191999"/>
              <a:gd name="connsiteY153" fmla="*/ 771844 h 6858000"/>
              <a:gd name="connsiteX154" fmla="*/ 11214884 w 12191999"/>
              <a:gd name="connsiteY154" fmla="*/ 816751 h 6858000"/>
              <a:gd name="connsiteX155" fmla="*/ 11217959 w 12191999"/>
              <a:gd name="connsiteY155" fmla="*/ 819449 h 6858000"/>
              <a:gd name="connsiteX156" fmla="*/ 11225393 w 12191999"/>
              <a:gd name="connsiteY156" fmla="*/ 819449 h 6858000"/>
              <a:gd name="connsiteX157" fmla="*/ 11226817 w 12191999"/>
              <a:gd name="connsiteY157" fmla="*/ 816762 h 6858000"/>
              <a:gd name="connsiteX158" fmla="*/ 11226817 w 12191999"/>
              <a:gd name="connsiteY158" fmla="*/ 770312 h 6858000"/>
              <a:gd name="connsiteX159" fmla="*/ 11199756 w 12191999"/>
              <a:gd name="connsiteY159" fmla="*/ 748117 h 6858000"/>
              <a:gd name="connsiteX160" fmla="*/ 11681273 w 12191999"/>
              <a:gd name="connsiteY160" fmla="*/ 724801 h 6858000"/>
              <a:gd name="connsiteX161" fmla="*/ 11678845 w 12191999"/>
              <a:gd name="connsiteY161" fmla="*/ 727876 h 6858000"/>
              <a:gd name="connsiteX162" fmla="*/ 11678845 w 12191999"/>
              <a:gd name="connsiteY162" fmla="*/ 752250 h 6858000"/>
              <a:gd name="connsiteX163" fmla="*/ 11664279 w 12191999"/>
              <a:gd name="connsiteY163" fmla="*/ 748527 h 6858000"/>
              <a:gd name="connsiteX164" fmla="*/ 11632848 w 12191999"/>
              <a:gd name="connsiteY164" fmla="*/ 784954 h 6858000"/>
              <a:gd name="connsiteX165" fmla="*/ 11666707 w 12191999"/>
              <a:gd name="connsiteY165" fmla="*/ 821510 h 6858000"/>
              <a:gd name="connsiteX166" fmla="*/ 11690477 w 12191999"/>
              <a:gd name="connsiteY166" fmla="*/ 812036 h 6858000"/>
              <a:gd name="connsiteX167" fmla="*/ 11690477 w 12191999"/>
              <a:gd name="connsiteY167" fmla="*/ 727498 h 6858000"/>
              <a:gd name="connsiteX168" fmla="*/ 11687919 w 12191999"/>
              <a:gd name="connsiteY168" fmla="*/ 724801 h 6858000"/>
              <a:gd name="connsiteX169" fmla="*/ 11681273 w 12191999"/>
              <a:gd name="connsiteY169" fmla="*/ 724801 h 6858000"/>
              <a:gd name="connsiteX170" fmla="*/ 11786797 w 12191999"/>
              <a:gd name="connsiteY170" fmla="*/ 724552 h 6858000"/>
              <a:gd name="connsiteX171" fmla="*/ 11784607 w 12191999"/>
              <a:gd name="connsiteY171" fmla="*/ 726732 h 6858000"/>
              <a:gd name="connsiteX172" fmla="*/ 11784607 w 12191999"/>
              <a:gd name="connsiteY172" fmla="*/ 817280 h 6858000"/>
              <a:gd name="connsiteX173" fmla="*/ 11786797 w 12191999"/>
              <a:gd name="connsiteY173" fmla="*/ 819330 h 6858000"/>
              <a:gd name="connsiteX174" fmla="*/ 11793864 w 12191999"/>
              <a:gd name="connsiteY174" fmla="*/ 819330 h 6858000"/>
              <a:gd name="connsiteX175" fmla="*/ 11796303 w 12191999"/>
              <a:gd name="connsiteY175" fmla="*/ 817409 h 6858000"/>
              <a:gd name="connsiteX176" fmla="*/ 11796303 w 12191999"/>
              <a:gd name="connsiteY176" fmla="*/ 726473 h 6858000"/>
              <a:gd name="connsiteX177" fmla="*/ 11793864 w 12191999"/>
              <a:gd name="connsiteY177" fmla="*/ 724552 h 6858000"/>
              <a:gd name="connsiteX178" fmla="*/ 11786797 w 12191999"/>
              <a:gd name="connsiteY178" fmla="*/ 724552 h 6858000"/>
              <a:gd name="connsiteX179" fmla="*/ 11712617 w 12191999"/>
              <a:gd name="connsiteY179" fmla="*/ 723776 h 6858000"/>
              <a:gd name="connsiteX180" fmla="*/ 11705237 w 12191999"/>
              <a:gd name="connsiteY180" fmla="*/ 730940 h 6858000"/>
              <a:gd name="connsiteX181" fmla="*/ 11712358 w 12191999"/>
              <a:gd name="connsiteY181" fmla="*/ 737975 h 6858000"/>
              <a:gd name="connsiteX182" fmla="*/ 11719609 w 12191999"/>
              <a:gd name="connsiteY182" fmla="*/ 730433 h 6858000"/>
              <a:gd name="connsiteX183" fmla="*/ 11712617 w 12191999"/>
              <a:gd name="connsiteY183" fmla="*/ 723776 h 6858000"/>
              <a:gd name="connsiteX184" fmla="*/ 11855021 w 12191999"/>
              <a:gd name="connsiteY184" fmla="*/ 713601 h 6858000"/>
              <a:gd name="connsiteX185" fmla="*/ 11855284 w 12191999"/>
              <a:gd name="connsiteY185" fmla="*/ 713794 h 6858000"/>
              <a:gd name="connsiteX186" fmla="*/ 11855021 w 12191999"/>
              <a:gd name="connsiteY186" fmla="*/ 713860 h 6858000"/>
              <a:gd name="connsiteX187" fmla="*/ 11855021 w 12191999"/>
              <a:gd name="connsiteY187" fmla="*/ 713601 h 6858000"/>
              <a:gd name="connsiteX188" fmla="*/ 11847209 w 12191999"/>
              <a:gd name="connsiteY188" fmla="*/ 704235 h 6858000"/>
              <a:gd name="connsiteX189" fmla="*/ 11851428 w 12191999"/>
              <a:gd name="connsiteY189" fmla="*/ 704235 h 6858000"/>
              <a:gd name="connsiteX190" fmla="*/ 11857190 w 12191999"/>
              <a:gd name="connsiteY190" fmla="*/ 707699 h 6858000"/>
              <a:gd name="connsiteX191" fmla="*/ 11851817 w 12191999"/>
              <a:gd name="connsiteY191" fmla="*/ 711162 h 6858000"/>
              <a:gd name="connsiteX192" fmla="*/ 11847209 w 12191999"/>
              <a:gd name="connsiteY192" fmla="*/ 711162 h 6858000"/>
              <a:gd name="connsiteX193" fmla="*/ 11843627 w 12191999"/>
              <a:gd name="connsiteY193" fmla="*/ 701020 h 6858000"/>
              <a:gd name="connsiteX194" fmla="*/ 11843627 w 12191999"/>
              <a:gd name="connsiteY194" fmla="*/ 724250 h 6858000"/>
              <a:gd name="connsiteX195" fmla="*/ 11847468 w 12191999"/>
              <a:gd name="connsiteY195" fmla="*/ 724250 h 6858000"/>
              <a:gd name="connsiteX196" fmla="*/ 11847468 w 12191999"/>
              <a:gd name="connsiteY196" fmla="*/ 714367 h 6858000"/>
              <a:gd name="connsiteX197" fmla="*/ 11849648 w 12191999"/>
              <a:gd name="connsiteY197" fmla="*/ 714367 h 6858000"/>
              <a:gd name="connsiteX198" fmla="*/ 11856553 w 12191999"/>
              <a:gd name="connsiteY198" fmla="*/ 720528 h 6858000"/>
              <a:gd name="connsiteX199" fmla="*/ 11858603 w 12191999"/>
              <a:gd name="connsiteY199" fmla="*/ 724121 h 6858000"/>
              <a:gd name="connsiteX200" fmla="*/ 11863081 w 12191999"/>
              <a:gd name="connsiteY200" fmla="*/ 724121 h 6858000"/>
              <a:gd name="connsiteX201" fmla="*/ 11860265 w 12191999"/>
              <a:gd name="connsiteY201" fmla="*/ 719503 h 6858000"/>
              <a:gd name="connsiteX202" fmla="*/ 11857064 w 12191999"/>
              <a:gd name="connsiteY202" fmla="*/ 715107 h 6858000"/>
              <a:gd name="connsiteX203" fmla="*/ 11855284 w 12191999"/>
              <a:gd name="connsiteY203" fmla="*/ 713794 h 6858000"/>
              <a:gd name="connsiteX204" fmla="*/ 11858039 w 12191999"/>
              <a:gd name="connsiteY204" fmla="*/ 713107 h 6858000"/>
              <a:gd name="connsiteX205" fmla="*/ 11861549 w 12191999"/>
              <a:gd name="connsiteY205" fmla="*/ 707310 h 6858000"/>
              <a:gd name="connsiteX206" fmla="*/ 11859370 w 12191999"/>
              <a:gd name="connsiteY206" fmla="*/ 702822 h 6858000"/>
              <a:gd name="connsiteX207" fmla="*/ 11851817 w 12191999"/>
              <a:gd name="connsiteY207" fmla="*/ 701020 h 6858000"/>
              <a:gd name="connsiteX208" fmla="*/ 11843627 w 12191999"/>
              <a:gd name="connsiteY208" fmla="*/ 701020 h 6858000"/>
              <a:gd name="connsiteX209" fmla="*/ 11852712 w 12191999"/>
              <a:gd name="connsiteY209" fmla="*/ 694611 h 6858000"/>
              <a:gd name="connsiteX210" fmla="*/ 11870623 w 12191999"/>
              <a:gd name="connsiteY210" fmla="*/ 712446 h 6858000"/>
              <a:gd name="connsiteX211" fmla="*/ 11852712 w 12191999"/>
              <a:gd name="connsiteY211" fmla="*/ 730541 h 6858000"/>
              <a:gd name="connsiteX212" fmla="*/ 11834931 w 12191999"/>
              <a:gd name="connsiteY212" fmla="*/ 712446 h 6858000"/>
              <a:gd name="connsiteX213" fmla="*/ 11852712 w 12191999"/>
              <a:gd name="connsiteY213" fmla="*/ 694611 h 6858000"/>
              <a:gd name="connsiteX214" fmla="*/ 11852712 w 12191999"/>
              <a:gd name="connsiteY214" fmla="*/ 690888 h 6858000"/>
              <a:gd name="connsiteX215" fmla="*/ 11831348 w 12191999"/>
              <a:gd name="connsiteY215" fmla="*/ 712446 h 6858000"/>
              <a:gd name="connsiteX216" fmla="*/ 11852712 w 12191999"/>
              <a:gd name="connsiteY216" fmla="*/ 734004 h 6858000"/>
              <a:gd name="connsiteX217" fmla="*/ 11874076 w 12191999"/>
              <a:gd name="connsiteY217" fmla="*/ 712446 h 6858000"/>
              <a:gd name="connsiteX218" fmla="*/ 11852712 w 12191999"/>
              <a:gd name="connsiteY218" fmla="*/ 690888 h 6858000"/>
              <a:gd name="connsiteX219" fmla="*/ 11639380 w 12191999"/>
              <a:gd name="connsiteY219" fmla="*/ 551044 h 6858000"/>
              <a:gd name="connsiteX220" fmla="*/ 11641189 w 12191999"/>
              <a:gd name="connsiteY220" fmla="*/ 551862 h 6858000"/>
              <a:gd name="connsiteX221" fmla="*/ 11644652 w 12191999"/>
              <a:gd name="connsiteY221" fmla="*/ 634274 h 6858000"/>
              <a:gd name="connsiteX222" fmla="*/ 11640682 w 12191999"/>
              <a:gd name="connsiteY222" fmla="*/ 633508 h 6858000"/>
              <a:gd name="connsiteX223" fmla="*/ 11634273 w 12191999"/>
              <a:gd name="connsiteY223" fmla="*/ 599671 h 6858000"/>
              <a:gd name="connsiteX224" fmla="*/ 11638243 w 12191999"/>
              <a:gd name="connsiteY224" fmla="*/ 552250 h 6858000"/>
              <a:gd name="connsiteX225" fmla="*/ 11639380 w 12191999"/>
              <a:gd name="connsiteY225" fmla="*/ 551044 h 6858000"/>
              <a:gd name="connsiteX226" fmla="*/ 11490639 w 12191999"/>
              <a:gd name="connsiteY226" fmla="*/ 502002 h 6858000"/>
              <a:gd name="connsiteX227" fmla="*/ 11550015 w 12191999"/>
              <a:gd name="connsiteY227" fmla="*/ 504052 h 6858000"/>
              <a:gd name="connsiteX228" fmla="*/ 11548343 w 12191999"/>
              <a:gd name="connsiteY228" fmla="*/ 536605 h 6858000"/>
              <a:gd name="connsiteX229" fmla="*/ 11499486 w 12191999"/>
              <a:gd name="connsiteY229" fmla="*/ 541094 h 6858000"/>
              <a:gd name="connsiteX230" fmla="*/ 11492948 w 12191999"/>
              <a:gd name="connsiteY230" fmla="*/ 533659 h 6858000"/>
              <a:gd name="connsiteX231" fmla="*/ 11490639 w 12191999"/>
              <a:gd name="connsiteY231" fmla="*/ 502002 h 6858000"/>
              <a:gd name="connsiteX232" fmla="*/ 11594253 w 12191999"/>
              <a:gd name="connsiteY232" fmla="*/ 498797 h 6858000"/>
              <a:gd name="connsiteX233" fmla="*/ 11598612 w 12191999"/>
              <a:gd name="connsiteY233" fmla="*/ 520075 h 6858000"/>
              <a:gd name="connsiteX234" fmla="*/ 11588351 w 12191999"/>
              <a:gd name="connsiteY234" fmla="*/ 527509 h 6858000"/>
              <a:gd name="connsiteX235" fmla="*/ 11580011 w 12191999"/>
              <a:gd name="connsiteY235" fmla="*/ 500718 h 6858000"/>
              <a:gd name="connsiteX236" fmla="*/ 11594253 w 12191999"/>
              <a:gd name="connsiteY236" fmla="*/ 498797 h 6858000"/>
              <a:gd name="connsiteX237" fmla="*/ 11441405 w 12191999"/>
              <a:gd name="connsiteY237" fmla="*/ 491374 h 6858000"/>
              <a:gd name="connsiteX238" fmla="*/ 11460384 w 12191999"/>
              <a:gd name="connsiteY238" fmla="*/ 496499 h 6858000"/>
              <a:gd name="connsiteX239" fmla="*/ 11442948 w 12191999"/>
              <a:gd name="connsiteY239" fmla="*/ 533670 h 6858000"/>
              <a:gd name="connsiteX240" fmla="*/ 11434607 w 12191999"/>
              <a:gd name="connsiteY240" fmla="*/ 527132 h 6858000"/>
              <a:gd name="connsiteX241" fmla="*/ 11441405 w 12191999"/>
              <a:gd name="connsiteY241" fmla="*/ 491374 h 6858000"/>
              <a:gd name="connsiteX242" fmla="*/ 11419441 w 12191999"/>
              <a:gd name="connsiteY242" fmla="*/ 484343 h 6858000"/>
              <a:gd name="connsiteX243" fmla="*/ 11431543 w 12191999"/>
              <a:gd name="connsiteY243" fmla="*/ 488299 h 6858000"/>
              <a:gd name="connsiteX244" fmla="*/ 11423202 w 12191999"/>
              <a:gd name="connsiteY244" fmla="*/ 532257 h 6858000"/>
              <a:gd name="connsiteX245" fmla="*/ 11444102 w 12191999"/>
              <a:gd name="connsiteY245" fmla="*/ 543154 h 6858000"/>
              <a:gd name="connsiteX246" fmla="*/ 11469620 w 12191999"/>
              <a:gd name="connsiteY246" fmla="*/ 498549 h 6858000"/>
              <a:gd name="connsiteX247" fmla="*/ 11481672 w 12191999"/>
              <a:gd name="connsiteY247" fmla="*/ 500729 h 6858000"/>
              <a:gd name="connsiteX248" fmla="*/ 11485395 w 12191999"/>
              <a:gd name="connsiteY248" fmla="*/ 542507 h 6858000"/>
              <a:gd name="connsiteX249" fmla="*/ 11498472 w 12191999"/>
              <a:gd name="connsiteY249" fmla="*/ 550707 h 6858000"/>
              <a:gd name="connsiteX250" fmla="*/ 11555917 w 12191999"/>
              <a:gd name="connsiteY250" fmla="*/ 543532 h 6858000"/>
              <a:gd name="connsiteX251" fmla="*/ 11559122 w 12191999"/>
              <a:gd name="connsiteY251" fmla="*/ 503286 h 6858000"/>
              <a:gd name="connsiteX252" fmla="*/ 11570149 w 12191999"/>
              <a:gd name="connsiteY252" fmla="*/ 502002 h 6858000"/>
              <a:gd name="connsiteX253" fmla="*/ 11579385 w 12191999"/>
              <a:gd name="connsiteY253" fmla="*/ 528405 h 6858000"/>
              <a:gd name="connsiteX254" fmla="*/ 11598752 w 12191999"/>
              <a:gd name="connsiteY254" fmla="*/ 531739 h 6858000"/>
              <a:gd name="connsiteX255" fmla="*/ 11602723 w 12191999"/>
              <a:gd name="connsiteY255" fmla="*/ 497773 h 6858000"/>
              <a:gd name="connsiteX256" fmla="*/ 11625673 w 12191999"/>
              <a:gd name="connsiteY256" fmla="*/ 533282 h 6858000"/>
              <a:gd name="connsiteX257" fmla="*/ 11612855 w 12191999"/>
              <a:gd name="connsiteY257" fmla="*/ 586216 h 6858000"/>
              <a:gd name="connsiteX258" fmla="*/ 11537326 w 12191999"/>
              <a:gd name="connsiteY258" fmla="*/ 569428 h 6858000"/>
              <a:gd name="connsiteX259" fmla="*/ 11459488 w 12191999"/>
              <a:gd name="connsiteY259" fmla="*/ 611465 h 6858000"/>
              <a:gd name="connsiteX260" fmla="*/ 11456154 w 12191999"/>
              <a:gd name="connsiteY260" fmla="*/ 612360 h 6858000"/>
              <a:gd name="connsiteX261" fmla="*/ 11418325 w 12191999"/>
              <a:gd name="connsiteY261" fmla="*/ 585191 h 6858000"/>
              <a:gd name="connsiteX262" fmla="*/ 11388707 w 12191999"/>
              <a:gd name="connsiteY262" fmla="*/ 549434 h 6858000"/>
              <a:gd name="connsiteX263" fmla="*/ 11414743 w 12191999"/>
              <a:gd name="connsiteY263" fmla="*/ 487403 h 6858000"/>
              <a:gd name="connsiteX264" fmla="*/ 11419441 w 12191999"/>
              <a:gd name="connsiteY264" fmla="*/ 484343 h 6858000"/>
              <a:gd name="connsiteX265" fmla="*/ 11358173 w 12191999"/>
              <a:gd name="connsiteY265" fmla="*/ 469801 h 6858000"/>
              <a:gd name="connsiteX266" fmla="*/ 11346260 w 12191999"/>
              <a:gd name="connsiteY266" fmla="*/ 478275 h 6858000"/>
              <a:gd name="connsiteX267" fmla="*/ 11361744 w 12191999"/>
              <a:gd name="connsiteY267" fmla="*/ 470744 h 6858000"/>
              <a:gd name="connsiteX268" fmla="*/ 11358173 w 12191999"/>
              <a:gd name="connsiteY268" fmla="*/ 469801 h 6858000"/>
              <a:gd name="connsiteX269" fmla="*/ 11354455 w 12191999"/>
              <a:gd name="connsiteY269" fmla="*/ 453696 h 6858000"/>
              <a:gd name="connsiteX270" fmla="*/ 11379471 w 12191999"/>
              <a:gd name="connsiteY270" fmla="*/ 464453 h 6858000"/>
              <a:gd name="connsiteX271" fmla="*/ 11401267 w 12191999"/>
              <a:gd name="connsiteY271" fmla="*/ 487522 h 6858000"/>
              <a:gd name="connsiteX272" fmla="*/ 11376515 w 12191999"/>
              <a:gd name="connsiteY272" fmla="*/ 541611 h 6858000"/>
              <a:gd name="connsiteX273" fmla="*/ 11357665 w 12191999"/>
              <a:gd name="connsiteY273" fmla="*/ 511745 h 6858000"/>
              <a:gd name="connsiteX274" fmla="*/ 11330734 w 12191999"/>
              <a:gd name="connsiteY274" fmla="*/ 504052 h 6858000"/>
              <a:gd name="connsiteX275" fmla="*/ 11328166 w 12191999"/>
              <a:gd name="connsiteY275" fmla="*/ 491881 h 6858000"/>
              <a:gd name="connsiteX276" fmla="*/ 11335600 w 12191999"/>
              <a:gd name="connsiteY276" fmla="*/ 481879 h 6858000"/>
              <a:gd name="connsiteX277" fmla="*/ 11338297 w 12191999"/>
              <a:gd name="connsiteY277" fmla="*/ 470604 h 6858000"/>
              <a:gd name="connsiteX278" fmla="*/ 11349972 w 12191999"/>
              <a:gd name="connsiteY278" fmla="*/ 456124 h 6858000"/>
              <a:gd name="connsiteX279" fmla="*/ 11354455 w 12191999"/>
              <a:gd name="connsiteY279" fmla="*/ 453696 h 6858000"/>
              <a:gd name="connsiteX280" fmla="*/ 11324025 w 12191999"/>
              <a:gd name="connsiteY280" fmla="*/ 392924 h 6858000"/>
              <a:gd name="connsiteX281" fmla="*/ 11322134 w 12191999"/>
              <a:gd name="connsiteY281" fmla="*/ 400006 h 6858000"/>
              <a:gd name="connsiteX282" fmla="*/ 11335988 w 12191999"/>
              <a:gd name="connsiteY282" fmla="*/ 441536 h 6858000"/>
              <a:gd name="connsiteX283" fmla="*/ 11339193 w 12191999"/>
              <a:gd name="connsiteY283" fmla="*/ 451786 h 6858000"/>
              <a:gd name="connsiteX284" fmla="*/ 11328425 w 12191999"/>
              <a:gd name="connsiteY284" fmla="*/ 467162 h 6858000"/>
              <a:gd name="connsiteX285" fmla="*/ 11327270 w 12191999"/>
              <a:gd name="connsiteY285" fmla="*/ 474855 h 6858000"/>
              <a:gd name="connsiteX286" fmla="*/ 11315477 w 12191999"/>
              <a:gd name="connsiteY286" fmla="*/ 490748 h 6858000"/>
              <a:gd name="connsiteX287" fmla="*/ 11317268 w 12191999"/>
              <a:gd name="connsiteY287" fmla="*/ 503696 h 6858000"/>
              <a:gd name="connsiteX288" fmla="*/ 11327788 w 12191999"/>
              <a:gd name="connsiteY288" fmla="*/ 514594 h 6858000"/>
              <a:gd name="connsiteX289" fmla="*/ 11341890 w 12191999"/>
              <a:gd name="connsiteY289" fmla="*/ 516137 h 6858000"/>
              <a:gd name="connsiteX290" fmla="*/ 11358561 w 12191999"/>
              <a:gd name="connsiteY290" fmla="*/ 529214 h 6858000"/>
              <a:gd name="connsiteX291" fmla="*/ 11388308 w 12191999"/>
              <a:gd name="connsiteY291" fmla="*/ 580476 h 6858000"/>
              <a:gd name="connsiteX292" fmla="*/ 11394717 w 12191999"/>
              <a:gd name="connsiteY292" fmla="*/ 606490 h 6858000"/>
              <a:gd name="connsiteX293" fmla="*/ 11360611 w 12191999"/>
              <a:gd name="connsiteY293" fmla="*/ 709026 h 6858000"/>
              <a:gd name="connsiteX294" fmla="*/ 11362402 w 12191999"/>
              <a:gd name="connsiteY294" fmla="*/ 719406 h 6858000"/>
              <a:gd name="connsiteX295" fmla="*/ 11388567 w 12191999"/>
              <a:gd name="connsiteY295" fmla="*/ 719406 h 6858000"/>
              <a:gd name="connsiteX296" fmla="*/ 11394210 w 12191999"/>
              <a:gd name="connsiteY296" fmla="*/ 711972 h 6858000"/>
              <a:gd name="connsiteX297" fmla="*/ 11429094 w 12191999"/>
              <a:gd name="connsiteY297" fmla="*/ 608411 h 6858000"/>
              <a:gd name="connsiteX298" fmla="*/ 11464484 w 12191999"/>
              <a:gd name="connsiteY298" fmla="*/ 709921 h 6858000"/>
              <a:gd name="connsiteX299" fmla="*/ 11468207 w 12191999"/>
              <a:gd name="connsiteY299" fmla="*/ 719665 h 6858000"/>
              <a:gd name="connsiteX300" fmla="*/ 11490650 w 12191999"/>
              <a:gd name="connsiteY300" fmla="*/ 719665 h 6858000"/>
              <a:gd name="connsiteX301" fmla="*/ 11497954 w 12191999"/>
              <a:gd name="connsiteY301" fmla="*/ 713126 h 6858000"/>
              <a:gd name="connsiteX302" fmla="*/ 11473979 w 12191999"/>
              <a:gd name="connsiteY302" fmla="*/ 619309 h 6858000"/>
              <a:gd name="connsiteX303" fmla="*/ 11535276 w 12191999"/>
              <a:gd name="connsiteY303" fmla="*/ 595345 h 6858000"/>
              <a:gd name="connsiteX304" fmla="*/ 11569383 w 12191999"/>
              <a:gd name="connsiteY304" fmla="*/ 622136 h 6858000"/>
              <a:gd name="connsiteX305" fmla="*/ 11512315 w 12191999"/>
              <a:gd name="connsiteY305" fmla="*/ 709932 h 6858000"/>
              <a:gd name="connsiteX306" fmla="*/ 11514624 w 12191999"/>
              <a:gd name="connsiteY306" fmla="*/ 719417 h 6858000"/>
              <a:gd name="connsiteX307" fmla="*/ 11538351 w 12191999"/>
              <a:gd name="connsiteY307" fmla="*/ 719417 h 6858000"/>
              <a:gd name="connsiteX308" fmla="*/ 11547069 w 12191999"/>
              <a:gd name="connsiteY308" fmla="*/ 713903 h 6858000"/>
              <a:gd name="connsiteX309" fmla="*/ 11598623 w 12191999"/>
              <a:gd name="connsiteY309" fmla="*/ 630983 h 6858000"/>
              <a:gd name="connsiteX310" fmla="*/ 11608496 w 12191999"/>
              <a:gd name="connsiteY310" fmla="*/ 600869 h 6858000"/>
              <a:gd name="connsiteX311" fmla="*/ 11599130 w 12191999"/>
              <a:gd name="connsiteY311" fmla="*/ 710062 h 6858000"/>
              <a:gd name="connsiteX312" fmla="*/ 11601439 w 12191999"/>
              <a:gd name="connsiteY312" fmla="*/ 719287 h 6858000"/>
              <a:gd name="connsiteX313" fmla="*/ 11622857 w 12191999"/>
              <a:gd name="connsiteY313" fmla="*/ 719287 h 6858000"/>
              <a:gd name="connsiteX314" fmla="*/ 11629525 w 12191999"/>
              <a:gd name="connsiteY314" fmla="*/ 711087 h 6858000"/>
              <a:gd name="connsiteX315" fmla="*/ 11634650 w 12191999"/>
              <a:gd name="connsiteY315" fmla="*/ 693014 h 6858000"/>
              <a:gd name="connsiteX316" fmla="*/ 11654018 w 12191999"/>
              <a:gd name="connsiteY316" fmla="*/ 688018 h 6858000"/>
              <a:gd name="connsiteX317" fmla="*/ 11659024 w 12191999"/>
              <a:gd name="connsiteY317" fmla="*/ 680584 h 6858000"/>
              <a:gd name="connsiteX318" fmla="*/ 11654654 w 12191999"/>
              <a:gd name="connsiteY318" fmla="*/ 520852 h 6858000"/>
              <a:gd name="connsiteX319" fmla="*/ 11603360 w 12191999"/>
              <a:gd name="connsiteY319" fmla="*/ 487533 h 6858000"/>
              <a:gd name="connsiteX320" fmla="*/ 11526547 w 12191999"/>
              <a:gd name="connsiteY320" fmla="*/ 493424 h 6858000"/>
              <a:gd name="connsiteX321" fmla="*/ 11402033 w 12191999"/>
              <a:gd name="connsiteY321" fmla="*/ 464842 h 6858000"/>
              <a:gd name="connsiteX322" fmla="*/ 11401644 w 12191999"/>
              <a:gd name="connsiteY322" fmla="*/ 459199 h 6858000"/>
              <a:gd name="connsiteX323" fmla="*/ 11433960 w 12191999"/>
              <a:gd name="connsiteY323" fmla="*/ 433314 h 6858000"/>
              <a:gd name="connsiteX324" fmla="*/ 11431392 w 12191999"/>
              <a:gd name="connsiteY324" fmla="*/ 426398 h 6858000"/>
              <a:gd name="connsiteX325" fmla="*/ 11365995 w 12191999"/>
              <a:gd name="connsiteY325" fmla="*/ 438191 h 6858000"/>
              <a:gd name="connsiteX326" fmla="*/ 11327648 w 12191999"/>
              <a:gd name="connsiteY326" fmla="*/ 397567 h 6858000"/>
              <a:gd name="connsiteX327" fmla="*/ 11324025 w 12191999"/>
              <a:gd name="connsiteY327" fmla="*/ 392924 h 6858000"/>
              <a:gd name="connsiteX328" fmla="*/ 11391491 w 12191999"/>
              <a:gd name="connsiteY328" fmla="*/ 334037 h 6858000"/>
              <a:gd name="connsiteX329" fmla="*/ 11426364 w 12191999"/>
              <a:gd name="connsiteY329" fmla="*/ 368996 h 6858000"/>
              <a:gd name="connsiteX330" fmla="*/ 11391491 w 12191999"/>
              <a:gd name="connsiteY330" fmla="*/ 403955 h 6858000"/>
              <a:gd name="connsiteX331" fmla="*/ 11356360 w 12191999"/>
              <a:gd name="connsiteY331" fmla="*/ 368996 h 6858000"/>
              <a:gd name="connsiteX332" fmla="*/ 11391491 w 12191999"/>
              <a:gd name="connsiteY332" fmla="*/ 334037 h 6858000"/>
              <a:gd name="connsiteX333" fmla="*/ 11389959 w 12191999"/>
              <a:gd name="connsiteY333" fmla="*/ 321618 h 6858000"/>
              <a:gd name="connsiteX334" fmla="*/ 11337262 w 12191999"/>
              <a:gd name="connsiteY334" fmla="*/ 374510 h 6858000"/>
              <a:gd name="connsiteX335" fmla="*/ 11389959 w 12191999"/>
              <a:gd name="connsiteY335" fmla="*/ 427401 h 6858000"/>
              <a:gd name="connsiteX336" fmla="*/ 11442656 w 12191999"/>
              <a:gd name="connsiteY336" fmla="*/ 374510 h 6858000"/>
              <a:gd name="connsiteX337" fmla="*/ 11389959 w 12191999"/>
              <a:gd name="connsiteY337" fmla="*/ 321618 h 6858000"/>
              <a:gd name="connsiteX338" fmla="*/ 0 w 12191999"/>
              <a:gd name="connsiteY338" fmla="*/ 0 h 6858000"/>
              <a:gd name="connsiteX339" fmla="*/ 12191999 w 12191999"/>
              <a:gd name="connsiteY339" fmla="*/ 0 h 6858000"/>
              <a:gd name="connsiteX340" fmla="*/ 12191999 w 12191999"/>
              <a:gd name="connsiteY340" fmla="*/ 6858000 h 6858000"/>
              <a:gd name="connsiteX341" fmla="*/ 0 w 12191999"/>
              <a:gd name="connsiteY3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1999" h="6858000">
                <a:moveTo>
                  <a:pt x="11666200" y="756760"/>
                </a:moveTo>
                <a:cubicBezTo>
                  <a:pt x="11673094" y="756760"/>
                  <a:pt x="11676288" y="758940"/>
                  <a:pt x="11678975" y="761119"/>
                </a:cubicBezTo>
                <a:cubicBezTo>
                  <a:pt x="11678975" y="808195"/>
                  <a:pt x="11678975" y="808195"/>
                  <a:pt x="11678975" y="808195"/>
                </a:cubicBezTo>
                <a:lnTo>
                  <a:pt x="11678845" y="808195"/>
                </a:lnTo>
                <a:cubicBezTo>
                  <a:pt x="11678845" y="811658"/>
                  <a:pt x="11673094" y="813579"/>
                  <a:pt x="11667095" y="813579"/>
                </a:cubicBezTo>
                <a:cubicBezTo>
                  <a:pt x="11654191" y="813579"/>
                  <a:pt x="11644998" y="802671"/>
                  <a:pt x="11644998" y="784080"/>
                </a:cubicBezTo>
                <a:cubicBezTo>
                  <a:pt x="11644998" y="767658"/>
                  <a:pt x="11653942" y="756760"/>
                  <a:pt x="11666200" y="756760"/>
                </a:cubicBezTo>
                <a:close/>
                <a:moveTo>
                  <a:pt x="11553608" y="755951"/>
                </a:moveTo>
                <a:cubicBezTo>
                  <a:pt x="11558334" y="755951"/>
                  <a:pt x="11561787" y="756976"/>
                  <a:pt x="11565369" y="760439"/>
                </a:cubicBezTo>
                <a:cubicBezTo>
                  <a:pt x="11569210" y="764032"/>
                  <a:pt x="11571638" y="771995"/>
                  <a:pt x="11571638" y="784954"/>
                </a:cubicBezTo>
                <a:cubicBezTo>
                  <a:pt x="11571638" y="797535"/>
                  <a:pt x="11569210" y="805746"/>
                  <a:pt x="11565369" y="809339"/>
                </a:cubicBezTo>
                <a:cubicBezTo>
                  <a:pt x="11561787" y="812802"/>
                  <a:pt x="11558334" y="813698"/>
                  <a:pt x="11553608" y="813698"/>
                </a:cubicBezTo>
                <a:cubicBezTo>
                  <a:pt x="11548882" y="813698"/>
                  <a:pt x="11545677" y="812802"/>
                  <a:pt x="11542106" y="809339"/>
                </a:cubicBezTo>
                <a:cubicBezTo>
                  <a:pt x="11538394" y="805746"/>
                  <a:pt x="11535837" y="797783"/>
                  <a:pt x="11535837" y="784954"/>
                </a:cubicBezTo>
                <a:cubicBezTo>
                  <a:pt x="11535837" y="772243"/>
                  <a:pt x="11538394" y="764032"/>
                  <a:pt x="11542106" y="760439"/>
                </a:cubicBezTo>
                <a:cubicBezTo>
                  <a:pt x="11545688" y="756976"/>
                  <a:pt x="11549141" y="755951"/>
                  <a:pt x="11553608" y="755951"/>
                </a:cubicBezTo>
                <a:close/>
                <a:moveTo>
                  <a:pt x="11389948" y="755951"/>
                </a:moveTo>
                <a:cubicBezTo>
                  <a:pt x="11394707" y="755951"/>
                  <a:pt x="11397911" y="756976"/>
                  <a:pt x="11401504" y="760439"/>
                </a:cubicBezTo>
                <a:cubicBezTo>
                  <a:pt x="11405356" y="764032"/>
                  <a:pt x="11407795" y="771995"/>
                  <a:pt x="11407795" y="784954"/>
                </a:cubicBezTo>
                <a:cubicBezTo>
                  <a:pt x="11407795" y="797535"/>
                  <a:pt x="11405356" y="805746"/>
                  <a:pt x="11401504" y="809339"/>
                </a:cubicBezTo>
                <a:cubicBezTo>
                  <a:pt x="11397911" y="812802"/>
                  <a:pt x="11394448" y="813698"/>
                  <a:pt x="11389948" y="813698"/>
                </a:cubicBezTo>
                <a:cubicBezTo>
                  <a:pt x="11385201" y="813698"/>
                  <a:pt x="11381985" y="812802"/>
                  <a:pt x="11378133" y="809339"/>
                </a:cubicBezTo>
                <a:cubicBezTo>
                  <a:pt x="11374411" y="805746"/>
                  <a:pt x="11371843" y="797783"/>
                  <a:pt x="11371843" y="784954"/>
                </a:cubicBezTo>
                <a:cubicBezTo>
                  <a:pt x="11371843" y="772243"/>
                  <a:pt x="11374411" y="764032"/>
                  <a:pt x="11378133" y="760439"/>
                </a:cubicBezTo>
                <a:cubicBezTo>
                  <a:pt x="11381726" y="756976"/>
                  <a:pt x="11385190" y="755951"/>
                  <a:pt x="11389948" y="755951"/>
                </a:cubicBezTo>
                <a:close/>
                <a:moveTo>
                  <a:pt x="11267462" y="755951"/>
                </a:moveTo>
                <a:cubicBezTo>
                  <a:pt x="11272210" y="755951"/>
                  <a:pt x="11275425" y="756976"/>
                  <a:pt x="11279148" y="760439"/>
                </a:cubicBezTo>
                <a:cubicBezTo>
                  <a:pt x="11282881" y="764032"/>
                  <a:pt x="11285438" y="771995"/>
                  <a:pt x="11285438" y="784954"/>
                </a:cubicBezTo>
                <a:cubicBezTo>
                  <a:pt x="11285438" y="797535"/>
                  <a:pt x="11283000" y="805746"/>
                  <a:pt x="11279148" y="809339"/>
                </a:cubicBezTo>
                <a:cubicBezTo>
                  <a:pt x="11275555" y="812802"/>
                  <a:pt x="11272210" y="813698"/>
                  <a:pt x="11267462" y="813698"/>
                </a:cubicBezTo>
                <a:cubicBezTo>
                  <a:pt x="11262715" y="813698"/>
                  <a:pt x="11259499" y="812802"/>
                  <a:pt x="11255907" y="809339"/>
                </a:cubicBezTo>
                <a:cubicBezTo>
                  <a:pt x="11252054" y="805746"/>
                  <a:pt x="11249616" y="797783"/>
                  <a:pt x="11249616" y="784954"/>
                </a:cubicBezTo>
                <a:cubicBezTo>
                  <a:pt x="11249616" y="772243"/>
                  <a:pt x="11252054" y="764032"/>
                  <a:pt x="11255907" y="760439"/>
                </a:cubicBezTo>
                <a:cubicBezTo>
                  <a:pt x="11259499" y="756976"/>
                  <a:pt x="11262844" y="755951"/>
                  <a:pt x="11267462" y="755951"/>
                </a:cubicBezTo>
                <a:close/>
                <a:moveTo>
                  <a:pt x="11708668" y="750005"/>
                </a:moveTo>
                <a:cubicBezTo>
                  <a:pt x="11706381" y="750005"/>
                  <a:pt x="11706381" y="750772"/>
                  <a:pt x="11706381" y="752433"/>
                </a:cubicBezTo>
                <a:cubicBezTo>
                  <a:pt x="11706381" y="817032"/>
                  <a:pt x="11706381" y="817032"/>
                  <a:pt x="11706381" y="817032"/>
                </a:cubicBezTo>
                <a:cubicBezTo>
                  <a:pt x="11706381" y="818952"/>
                  <a:pt x="11706381" y="819459"/>
                  <a:pt x="11708420" y="819459"/>
                </a:cubicBezTo>
                <a:cubicBezTo>
                  <a:pt x="11715671" y="819459"/>
                  <a:pt x="11715671" y="819459"/>
                  <a:pt x="11715671" y="819459"/>
                </a:cubicBezTo>
                <a:cubicBezTo>
                  <a:pt x="11717699" y="819330"/>
                  <a:pt x="11718206" y="819330"/>
                  <a:pt x="11718206" y="817032"/>
                </a:cubicBezTo>
                <a:cubicBezTo>
                  <a:pt x="11718206" y="752433"/>
                  <a:pt x="11718206" y="752433"/>
                  <a:pt x="11718206" y="752433"/>
                </a:cubicBezTo>
                <a:cubicBezTo>
                  <a:pt x="11718206" y="750383"/>
                  <a:pt x="11717699" y="750005"/>
                  <a:pt x="11715660" y="750005"/>
                </a:cubicBezTo>
                <a:cubicBezTo>
                  <a:pt x="11708668" y="750005"/>
                  <a:pt x="11708668" y="750005"/>
                  <a:pt x="11708668" y="750005"/>
                </a:cubicBezTo>
                <a:close/>
                <a:moveTo>
                  <a:pt x="11826514" y="749671"/>
                </a:moveTo>
                <a:cubicBezTo>
                  <a:pt x="11824076" y="749671"/>
                  <a:pt x="11823170" y="749542"/>
                  <a:pt x="11822404" y="751851"/>
                </a:cubicBezTo>
                <a:cubicBezTo>
                  <a:pt x="11818552" y="763374"/>
                  <a:pt x="11808647" y="775804"/>
                  <a:pt x="11798623" y="781695"/>
                </a:cubicBezTo>
                <a:cubicBezTo>
                  <a:pt x="11798234" y="782084"/>
                  <a:pt x="11798105" y="782461"/>
                  <a:pt x="11798105" y="782461"/>
                </a:cubicBezTo>
                <a:cubicBezTo>
                  <a:pt x="11798105" y="782591"/>
                  <a:pt x="11798234" y="782968"/>
                  <a:pt x="11798234" y="783227"/>
                </a:cubicBezTo>
                <a:cubicBezTo>
                  <a:pt x="11822145" y="817420"/>
                  <a:pt x="11822145" y="817420"/>
                  <a:pt x="11822145" y="817420"/>
                </a:cubicBezTo>
                <a:cubicBezTo>
                  <a:pt x="11823558" y="819470"/>
                  <a:pt x="11824076" y="819470"/>
                  <a:pt x="11826126" y="819470"/>
                </a:cubicBezTo>
                <a:cubicBezTo>
                  <a:pt x="11835254" y="819470"/>
                  <a:pt x="11835254" y="819470"/>
                  <a:pt x="11835254" y="819470"/>
                </a:cubicBezTo>
                <a:cubicBezTo>
                  <a:pt x="11835891" y="819330"/>
                  <a:pt x="11837175" y="819330"/>
                  <a:pt x="11837175" y="817798"/>
                </a:cubicBezTo>
                <a:cubicBezTo>
                  <a:pt x="11837175" y="817291"/>
                  <a:pt x="11836786" y="816643"/>
                  <a:pt x="11836279" y="816136"/>
                </a:cubicBezTo>
                <a:cubicBezTo>
                  <a:pt x="11810826" y="782450"/>
                  <a:pt x="11810826" y="782450"/>
                  <a:pt x="11810826" y="782450"/>
                </a:cubicBezTo>
                <a:cubicBezTo>
                  <a:pt x="11810567" y="782192"/>
                  <a:pt x="11810567" y="782192"/>
                  <a:pt x="11810567" y="782192"/>
                </a:cubicBezTo>
                <a:cubicBezTo>
                  <a:pt x="11819566" y="775534"/>
                  <a:pt x="11828824" y="765154"/>
                  <a:pt x="11834607" y="753890"/>
                </a:cubicBezTo>
                <a:cubicBezTo>
                  <a:pt x="11835125" y="752606"/>
                  <a:pt x="11835254" y="751969"/>
                  <a:pt x="11835254" y="751203"/>
                </a:cubicBezTo>
                <a:cubicBezTo>
                  <a:pt x="11835254" y="750049"/>
                  <a:pt x="11834607" y="749671"/>
                  <a:pt x="11832816" y="749671"/>
                </a:cubicBezTo>
                <a:cubicBezTo>
                  <a:pt x="11826514" y="749671"/>
                  <a:pt x="11826514" y="749671"/>
                  <a:pt x="11826514" y="749671"/>
                </a:cubicBezTo>
                <a:close/>
                <a:moveTo>
                  <a:pt x="11301634" y="749671"/>
                </a:moveTo>
                <a:cubicBezTo>
                  <a:pt x="11301116" y="749671"/>
                  <a:pt x="11299832" y="749671"/>
                  <a:pt x="11299832" y="751462"/>
                </a:cubicBezTo>
                <a:cubicBezTo>
                  <a:pt x="11299832" y="751980"/>
                  <a:pt x="11299961" y="752617"/>
                  <a:pt x="11300350" y="753383"/>
                </a:cubicBezTo>
                <a:cubicBezTo>
                  <a:pt x="11324605" y="817399"/>
                  <a:pt x="11324605" y="817399"/>
                  <a:pt x="11324605" y="817399"/>
                </a:cubicBezTo>
                <a:cubicBezTo>
                  <a:pt x="11325371" y="818941"/>
                  <a:pt x="11325630" y="819449"/>
                  <a:pt x="11326785" y="819449"/>
                </a:cubicBezTo>
                <a:cubicBezTo>
                  <a:pt x="11332050" y="819449"/>
                  <a:pt x="11332050" y="819449"/>
                  <a:pt x="11332050" y="819449"/>
                </a:cubicBezTo>
                <a:cubicBezTo>
                  <a:pt x="11333593" y="819449"/>
                  <a:pt x="11333971" y="819190"/>
                  <a:pt x="11334489" y="817399"/>
                </a:cubicBezTo>
                <a:cubicBezTo>
                  <a:pt x="11358108" y="753135"/>
                  <a:pt x="11358108" y="753135"/>
                  <a:pt x="11358108" y="753135"/>
                </a:cubicBezTo>
                <a:cubicBezTo>
                  <a:pt x="11358366" y="751592"/>
                  <a:pt x="11358366" y="751462"/>
                  <a:pt x="11358366" y="751085"/>
                </a:cubicBezTo>
                <a:cubicBezTo>
                  <a:pt x="11358366" y="749671"/>
                  <a:pt x="11357341" y="749671"/>
                  <a:pt x="11356694" y="749671"/>
                </a:cubicBezTo>
                <a:cubicBezTo>
                  <a:pt x="11350015" y="749671"/>
                  <a:pt x="11350015" y="749671"/>
                  <a:pt x="11350015" y="749671"/>
                </a:cubicBezTo>
                <a:cubicBezTo>
                  <a:pt x="11349120" y="749930"/>
                  <a:pt x="11348990" y="750308"/>
                  <a:pt x="11348343" y="751592"/>
                </a:cubicBezTo>
                <a:cubicBezTo>
                  <a:pt x="11330885" y="802908"/>
                  <a:pt x="11330885" y="802908"/>
                  <a:pt x="11330885" y="802908"/>
                </a:cubicBezTo>
                <a:cubicBezTo>
                  <a:pt x="11312920" y="751851"/>
                  <a:pt x="11312920" y="751851"/>
                  <a:pt x="11312920" y="751851"/>
                </a:cubicBezTo>
                <a:cubicBezTo>
                  <a:pt x="11312154" y="749930"/>
                  <a:pt x="11311895" y="749671"/>
                  <a:pt x="11309845" y="749671"/>
                </a:cubicBezTo>
                <a:cubicBezTo>
                  <a:pt x="11301634" y="749671"/>
                  <a:pt x="11301634" y="749671"/>
                  <a:pt x="11301634" y="749671"/>
                </a:cubicBezTo>
                <a:close/>
                <a:moveTo>
                  <a:pt x="11754223" y="748506"/>
                </a:moveTo>
                <a:cubicBezTo>
                  <a:pt x="11742149" y="748506"/>
                  <a:pt x="11731241" y="755185"/>
                  <a:pt x="11731241" y="767625"/>
                </a:cubicBezTo>
                <a:cubicBezTo>
                  <a:pt x="11731241" y="779300"/>
                  <a:pt x="11739462" y="784177"/>
                  <a:pt x="11749346" y="788417"/>
                </a:cubicBezTo>
                <a:cubicBezTo>
                  <a:pt x="11757050" y="791622"/>
                  <a:pt x="11764236" y="794708"/>
                  <a:pt x="11764236" y="801894"/>
                </a:cubicBezTo>
                <a:cubicBezTo>
                  <a:pt x="11764236" y="807407"/>
                  <a:pt x="11759866" y="813698"/>
                  <a:pt x="11750500" y="813698"/>
                </a:cubicBezTo>
                <a:cubicBezTo>
                  <a:pt x="11740995" y="813698"/>
                  <a:pt x="11738308" y="806641"/>
                  <a:pt x="11733679" y="806641"/>
                </a:cubicBezTo>
                <a:cubicBezTo>
                  <a:pt x="11731500" y="806641"/>
                  <a:pt x="11728673" y="807666"/>
                  <a:pt x="11728673" y="811130"/>
                </a:cubicBezTo>
                <a:cubicBezTo>
                  <a:pt x="11728673" y="816643"/>
                  <a:pt x="11739462" y="821402"/>
                  <a:pt x="11750241" y="821402"/>
                </a:cubicBezTo>
                <a:cubicBezTo>
                  <a:pt x="11762434" y="821531"/>
                  <a:pt x="11774896" y="815111"/>
                  <a:pt x="11774896" y="800610"/>
                </a:cubicBezTo>
                <a:cubicBezTo>
                  <a:pt x="11774896" y="777897"/>
                  <a:pt x="11741901" y="781490"/>
                  <a:pt x="11741901" y="766471"/>
                </a:cubicBezTo>
                <a:cubicBezTo>
                  <a:pt x="11741901" y="761335"/>
                  <a:pt x="11745882" y="756199"/>
                  <a:pt x="11753457" y="756199"/>
                </a:cubicBezTo>
                <a:cubicBezTo>
                  <a:pt x="11761290" y="756199"/>
                  <a:pt x="11763340" y="761335"/>
                  <a:pt x="11767322" y="761335"/>
                </a:cubicBezTo>
                <a:cubicBezTo>
                  <a:pt x="11769372" y="761335"/>
                  <a:pt x="11772328" y="760180"/>
                  <a:pt x="11772328" y="756587"/>
                </a:cubicBezTo>
                <a:cubicBezTo>
                  <a:pt x="11772328" y="751452"/>
                  <a:pt x="11763599" y="748506"/>
                  <a:pt x="11754223" y="748506"/>
                </a:cubicBezTo>
                <a:close/>
                <a:moveTo>
                  <a:pt x="11614257" y="748117"/>
                </a:moveTo>
                <a:cubicBezTo>
                  <a:pt x="11607082" y="748117"/>
                  <a:pt x="11602594" y="749272"/>
                  <a:pt x="11599001" y="750167"/>
                </a:cubicBezTo>
                <a:cubicBezTo>
                  <a:pt x="11594383" y="751322"/>
                  <a:pt x="11592721" y="753491"/>
                  <a:pt x="11592721" y="755659"/>
                </a:cubicBezTo>
                <a:cubicBezTo>
                  <a:pt x="11592721" y="816902"/>
                  <a:pt x="11592721" y="816902"/>
                  <a:pt x="11592721" y="816902"/>
                </a:cubicBezTo>
                <a:cubicBezTo>
                  <a:pt x="11592721" y="818952"/>
                  <a:pt x="11593487" y="819071"/>
                  <a:pt x="11595418" y="819071"/>
                </a:cubicBezTo>
                <a:cubicBezTo>
                  <a:pt x="11602216" y="819071"/>
                  <a:pt x="11602216" y="819071"/>
                  <a:pt x="11602216" y="819071"/>
                </a:cubicBezTo>
                <a:cubicBezTo>
                  <a:pt x="11603878" y="819071"/>
                  <a:pt x="11604654" y="818942"/>
                  <a:pt x="11604654" y="816902"/>
                </a:cubicBezTo>
                <a:cubicBezTo>
                  <a:pt x="11604654" y="760774"/>
                  <a:pt x="11604654" y="760774"/>
                  <a:pt x="11604654" y="760774"/>
                </a:cubicBezTo>
                <a:cubicBezTo>
                  <a:pt x="11604654" y="757192"/>
                  <a:pt x="11607471" y="754764"/>
                  <a:pt x="11611452" y="754764"/>
                </a:cubicBezTo>
                <a:cubicBezTo>
                  <a:pt x="11620041" y="754764"/>
                  <a:pt x="11621325" y="761033"/>
                  <a:pt x="11625943" y="761033"/>
                </a:cubicBezTo>
                <a:cubicBezTo>
                  <a:pt x="11629255" y="761162"/>
                  <a:pt x="11631823" y="759112"/>
                  <a:pt x="11631823" y="755152"/>
                </a:cubicBezTo>
                <a:cubicBezTo>
                  <a:pt x="11631823" y="750167"/>
                  <a:pt x="11623623" y="748117"/>
                  <a:pt x="11614257" y="748117"/>
                </a:cubicBezTo>
                <a:close/>
                <a:moveTo>
                  <a:pt x="11553619" y="748117"/>
                </a:moveTo>
                <a:cubicBezTo>
                  <a:pt x="11547609" y="748117"/>
                  <a:pt x="11541221" y="749919"/>
                  <a:pt x="11536236" y="753124"/>
                </a:cubicBezTo>
                <a:cubicBezTo>
                  <a:pt x="11528565" y="758519"/>
                  <a:pt x="11523450" y="768780"/>
                  <a:pt x="11523450" y="784954"/>
                </a:cubicBezTo>
                <a:cubicBezTo>
                  <a:pt x="11523450" y="800998"/>
                  <a:pt x="11528565" y="811270"/>
                  <a:pt x="11536236" y="816654"/>
                </a:cubicBezTo>
                <a:cubicBezTo>
                  <a:pt x="11540962" y="819988"/>
                  <a:pt x="11547490" y="821531"/>
                  <a:pt x="11553619" y="821531"/>
                </a:cubicBezTo>
                <a:cubicBezTo>
                  <a:pt x="11559888" y="821531"/>
                  <a:pt x="11566275" y="819859"/>
                  <a:pt x="11571001" y="816654"/>
                </a:cubicBezTo>
                <a:cubicBezTo>
                  <a:pt x="11578802" y="811259"/>
                  <a:pt x="11583917" y="800998"/>
                  <a:pt x="11583917" y="784954"/>
                </a:cubicBezTo>
                <a:cubicBezTo>
                  <a:pt x="11583917" y="768780"/>
                  <a:pt x="11578802" y="758519"/>
                  <a:pt x="11571001" y="753124"/>
                </a:cubicBezTo>
                <a:cubicBezTo>
                  <a:pt x="11566146" y="749660"/>
                  <a:pt x="11559747" y="748117"/>
                  <a:pt x="11553619" y="748117"/>
                </a:cubicBezTo>
                <a:close/>
                <a:moveTo>
                  <a:pt x="11486031" y="748117"/>
                </a:moveTo>
                <a:cubicBezTo>
                  <a:pt x="11475824" y="748117"/>
                  <a:pt x="11468930" y="750297"/>
                  <a:pt x="11465229" y="751452"/>
                </a:cubicBezTo>
                <a:cubicBezTo>
                  <a:pt x="11460632" y="752994"/>
                  <a:pt x="11459230" y="754656"/>
                  <a:pt x="11459230" y="756965"/>
                </a:cubicBezTo>
                <a:cubicBezTo>
                  <a:pt x="11459230" y="817010"/>
                  <a:pt x="11459230" y="817010"/>
                  <a:pt x="11459230" y="817010"/>
                </a:cubicBezTo>
                <a:cubicBezTo>
                  <a:pt x="11459230" y="819190"/>
                  <a:pt x="11459737" y="819449"/>
                  <a:pt x="11461787" y="819449"/>
                </a:cubicBezTo>
                <a:cubicBezTo>
                  <a:pt x="11468422" y="819449"/>
                  <a:pt x="11468422" y="819449"/>
                  <a:pt x="11468422" y="819449"/>
                </a:cubicBezTo>
                <a:cubicBezTo>
                  <a:pt x="11470332" y="819449"/>
                  <a:pt x="11471228" y="819190"/>
                  <a:pt x="11471228" y="816751"/>
                </a:cubicBezTo>
                <a:cubicBezTo>
                  <a:pt x="11471228" y="761454"/>
                  <a:pt x="11471228" y="761454"/>
                  <a:pt x="11471228" y="761454"/>
                </a:cubicBezTo>
                <a:cubicBezTo>
                  <a:pt x="11471228" y="758497"/>
                  <a:pt x="11476331" y="755422"/>
                  <a:pt x="11485654" y="755422"/>
                </a:cubicBezTo>
                <a:cubicBezTo>
                  <a:pt x="11501223" y="755422"/>
                  <a:pt x="11501223" y="765554"/>
                  <a:pt x="11501223" y="771844"/>
                </a:cubicBezTo>
                <a:cubicBezTo>
                  <a:pt x="11501223" y="816751"/>
                  <a:pt x="11501223" y="816751"/>
                  <a:pt x="11501223" y="816751"/>
                </a:cubicBezTo>
                <a:cubicBezTo>
                  <a:pt x="11501223" y="819190"/>
                  <a:pt x="11501990" y="819449"/>
                  <a:pt x="11504288" y="819449"/>
                </a:cubicBezTo>
                <a:cubicBezTo>
                  <a:pt x="11511690" y="819449"/>
                  <a:pt x="11511690" y="819449"/>
                  <a:pt x="11511690" y="819449"/>
                </a:cubicBezTo>
                <a:cubicBezTo>
                  <a:pt x="11512963" y="819201"/>
                  <a:pt x="11512963" y="817917"/>
                  <a:pt x="11512963" y="816762"/>
                </a:cubicBezTo>
                <a:cubicBezTo>
                  <a:pt x="11512963" y="770312"/>
                  <a:pt x="11512963" y="770312"/>
                  <a:pt x="11512963" y="770312"/>
                </a:cubicBezTo>
                <a:cubicBezTo>
                  <a:pt x="11512963" y="762230"/>
                  <a:pt x="11512704" y="748117"/>
                  <a:pt x="11486031" y="748117"/>
                </a:cubicBezTo>
                <a:close/>
                <a:moveTo>
                  <a:pt x="11389700" y="748117"/>
                </a:moveTo>
                <a:cubicBezTo>
                  <a:pt x="11383539" y="748117"/>
                  <a:pt x="11377249" y="749919"/>
                  <a:pt x="11372242" y="753124"/>
                </a:cubicBezTo>
                <a:cubicBezTo>
                  <a:pt x="11364538" y="758519"/>
                  <a:pt x="11359402" y="768780"/>
                  <a:pt x="11359402" y="784954"/>
                </a:cubicBezTo>
                <a:cubicBezTo>
                  <a:pt x="11359402" y="800998"/>
                  <a:pt x="11364538" y="811270"/>
                  <a:pt x="11372242" y="816654"/>
                </a:cubicBezTo>
                <a:cubicBezTo>
                  <a:pt x="11376990" y="819988"/>
                  <a:pt x="11383539" y="821531"/>
                  <a:pt x="11389700" y="821531"/>
                </a:cubicBezTo>
                <a:cubicBezTo>
                  <a:pt x="11395990" y="821531"/>
                  <a:pt x="11402281" y="819859"/>
                  <a:pt x="11407158" y="816654"/>
                </a:cubicBezTo>
                <a:cubicBezTo>
                  <a:pt x="11414991" y="811259"/>
                  <a:pt x="11420127" y="800998"/>
                  <a:pt x="11420127" y="784954"/>
                </a:cubicBezTo>
                <a:cubicBezTo>
                  <a:pt x="11420127" y="768780"/>
                  <a:pt x="11414991" y="758519"/>
                  <a:pt x="11407158" y="753124"/>
                </a:cubicBezTo>
                <a:cubicBezTo>
                  <a:pt x="11402540" y="749660"/>
                  <a:pt x="11395990" y="748117"/>
                  <a:pt x="11389700" y="748117"/>
                </a:cubicBezTo>
                <a:close/>
                <a:moveTo>
                  <a:pt x="11267473" y="748117"/>
                </a:moveTo>
                <a:cubicBezTo>
                  <a:pt x="11261312" y="748117"/>
                  <a:pt x="11254892" y="749919"/>
                  <a:pt x="11250015" y="753124"/>
                </a:cubicBezTo>
                <a:cubicBezTo>
                  <a:pt x="11242182" y="758519"/>
                  <a:pt x="11237046" y="768780"/>
                  <a:pt x="11237046" y="784954"/>
                </a:cubicBezTo>
                <a:cubicBezTo>
                  <a:pt x="11237046" y="800998"/>
                  <a:pt x="11242182" y="811270"/>
                  <a:pt x="11250015" y="816654"/>
                </a:cubicBezTo>
                <a:cubicBezTo>
                  <a:pt x="11254763" y="819988"/>
                  <a:pt x="11261183" y="821531"/>
                  <a:pt x="11267473" y="821531"/>
                </a:cubicBezTo>
                <a:cubicBezTo>
                  <a:pt x="11273764" y="821531"/>
                  <a:pt x="11279925" y="819859"/>
                  <a:pt x="11284931" y="816654"/>
                </a:cubicBezTo>
                <a:cubicBezTo>
                  <a:pt x="11292635" y="811259"/>
                  <a:pt x="11297771" y="800998"/>
                  <a:pt x="11297771" y="784954"/>
                </a:cubicBezTo>
                <a:cubicBezTo>
                  <a:pt x="11297771" y="768780"/>
                  <a:pt x="11292635" y="758519"/>
                  <a:pt x="11284931" y="753124"/>
                </a:cubicBezTo>
                <a:cubicBezTo>
                  <a:pt x="11279925" y="749660"/>
                  <a:pt x="11273764" y="748117"/>
                  <a:pt x="11267473" y="748117"/>
                </a:cubicBezTo>
                <a:close/>
                <a:moveTo>
                  <a:pt x="11199756" y="748117"/>
                </a:moveTo>
                <a:cubicBezTo>
                  <a:pt x="11189495" y="748117"/>
                  <a:pt x="11182698" y="750297"/>
                  <a:pt x="11178857" y="751452"/>
                </a:cubicBezTo>
                <a:cubicBezTo>
                  <a:pt x="11174368" y="752994"/>
                  <a:pt x="11172825" y="754656"/>
                  <a:pt x="11172825" y="756965"/>
                </a:cubicBezTo>
                <a:cubicBezTo>
                  <a:pt x="11172825" y="817010"/>
                  <a:pt x="11172825" y="817010"/>
                  <a:pt x="11172825" y="817010"/>
                </a:cubicBezTo>
                <a:cubicBezTo>
                  <a:pt x="11172825" y="819190"/>
                  <a:pt x="11173343" y="819449"/>
                  <a:pt x="11175263" y="819449"/>
                </a:cubicBezTo>
                <a:cubicBezTo>
                  <a:pt x="11181932" y="819449"/>
                  <a:pt x="11181932" y="819449"/>
                  <a:pt x="11181932" y="819449"/>
                </a:cubicBezTo>
                <a:cubicBezTo>
                  <a:pt x="11183852" y="819449"/>
                  <a:pt x="11184748" y="819190"/>
                  <a:pt x="11184748" y="816751"/>
                </a:cubicBezTo>
                <a:cubicBezTo>
                  <a:pt x="11184748" y="761454"/>
                  <a:pt x="11184748" y="761454"/>
                  <a:pt x="11184748" y="761454"/>
                </a:cubicBezTo>
                <a:cubicBezTo>
                  <a:pt x="11184748" y="758497"/>
                  <a:pt x="11189873" y="755422"/>
                  <a:pt x="11199238" y="755422"/>
                </a:cubicBezTo>
                <a:cubicBezTo>
                  <a:pt x="11214884" y="755422"/>
                  <a:pt x="11214884" y="765554"/>
                  <a:pt x="11214884" y="771844"/>
                </a:cubicBezTo>
                <a:cubicBezTo>
                  <a:pt x="11214884" y="816751"/>
                  <a:pt x="11214884" y="816751"/>
                  <a:pt x="11214884" y="816751"/>
                </a:cubicBezTo>
                <a:cubicBezTo>
                  <a:pt x="11214884" y="819190"/>
                  <a:pt x="11215650" y="819449"/>
                  <a:pt x="11217959" y="819449"/>
                </a:cubicBezTo>
                <a:cubicBezTo>
                  <a:pt x="11225393" y="819449"/>
                  <a:pt x="11225393" y="819449"/>
                  <a:pt x="11225393" y="819449"/>
                </a:cubicBezTo>
                <a:cubicBezTo>
                  <a:pt x="11226688" y="819201"/>
                  <a:pt x="11226817" y="817917"/>
                  <a:pt x="11226817" y="816762"/>
                </a:cubicBezTo>
                <a:cubicBezTo>
                  <a:pt x="11226817" y="770312"/>
                  <a:pt x="11226817" y="770312"/>
                  <a:pt x="11226817" y="770312"/>
                </a:cubicBezTo>
                <a:cubicBezTo>
                  <a:pt x="11226817" y="762230"/>
                  <a:pt x="11226688" y="748117"/>
                  <a:pt x="11199756" y="748117"/>
                </a:cubicBezTo>
                <a:close/>
                <a:moveTo>
                  <a:pt x="11681273" y="724801"/>
                </a:moveTo>
                <a:cubicBezTo>
                  <a:pt x="11678975" y="724801"/>
                  <a:pt x="11678845" y="725567"/>
                  <a:pt x="11678845" y="727876"/>
                </a:cubicBezTo>
                <a:cubicBezTo>
                  <a:pt x="11678845" y="752250"/>
                  <a:pt x="11678845" y="752250"/>
                  <a:pt x="11678845" y="752250"/>
                </a:cubicBezTo>
                <a:cubicBezTo>
                  <a:pt x="11674626" y="750070"/>
                  <a:pt x="11670537" y="748527"/>
                  <a:pt x="11664279" y="748527"/>
                </a:cubicBezTo>
                <a:cubicBezTo>
                  <a:pt x="11643455" y="748527"/>
                  <a:pt x="11632848" y="768413"/>
                  <a:pt x="11632848" y="784954"/>
                </a:cubicBezTo>
                <a:cubicBezTo>
                  <a:pt x="11632848" y="809587"/>
                  <a:pt x="11646260" y="821510"/>
                  <a:pt x="11666707" y="821510"/>
                </a:cubicBezTo>
                <a:cubicBezTo>
                  <a:pt x="11676547" y="821531"/>
                  <a:pt x="11690477" y="816654"/>
                  <a:pt x="11690477" y="812036"/>
                </a:cubicBezTo>
                <a:cubicBezTo>
                  <a:pt x="11690477" y="727498"/>
                  <a:pt x="11690477" y="727498"/>
                  <a:pt x="11690477" y="727498"/>
                </a:cubicBezTo>
                <a:cubicBezTo>
                  <a:pt x="11690477" y="724930"/>
                  <a:pt x="11689711" y="724801"/>
                  <a:pt x="11687919" y="724801"/>
                </a:cubicBezTo>
                <a:cubicBezTo>
                  <a:pt x="11681273" y="724801"/>
                  <a:pt x="11681273" y="724801"/>
                  <a:pt x="11681273" y="724801"/>
                </a:cubicBezTo>
                <a:close/>
                <a:moveTo>
                  <a:pt x="11786797" y="724552"/>
                </a:moveTo>
                <a:cubicBezTo>
                  <a:pt x="11785384" y="724552"/>
                  <a:pt x="11784607" y="724811"/>
                  <a:pt x="11784607" y="726732"/>
                </a:cubicBezTo>
                <a:cubicBezTo>
                  <a:pt x="11784607" y="817280"/>
                  <a:pt x="11784607" y="817280"/>
                  <a:pt x="11784607" y="817280"/>
                </a:cubicBezTo>
                <a:cubicBezTo>
                  <a:pt x="11784607" y="819071"/>
                  <a:pt x="11784995" y="819330"/>
                  <a:pt x="11786797" y="819330"/>
                </a:cubicBezTo>
                <a:cubicBezTo>
                  <a:pt x="11793864" y="819330"/>
                  <a:pt x="11793864" y="819330"/>
                  <a:pt x="11793864" y="819330"/>
                </a:cubicBezTo>
                <a:cubicBezTo>
                  <a:pt x="11795526" y="819330"/>
                  <a:pt x="11796303" y="819330"/>
                  <a:pt x="11796303" y="817409"/>
                </a:cubicBezTo>
                <a:cubicBezTo>
                  <a:pt x="11796303" y="726473"/>
                  <a:pt x="11796303" y="726473"/>
                  <a:pt x="11796303" y="726473"/>
                </a:cubicBezTo>
                <a:cubicBezTo>
                  <a:pt x="11796303" y="724552"/>
                  <a:pt x="11795407" y="724552"/>
                  <a:pt x="11793864" y="724552"/>
                </a:cubicBezTo>
                <a:cubicBezTo>
                  <a:pt x="11786797" y="724552"/>
                  <a:pt x="11786797" y="724552"/>
                  <a:pt x="11786797" y="724552"/>
                </a:cubicBezTo>
                <a:close/>
                <a:moveTo>
                  <a:pt x="11712617" y="723776"/>
                </a:moveTo>
                <a:cubicBezTo>
                  <a:pt x="11708291" y="723776"/>
                  <a:pt x="11705237" y="726851"/>
                  <a:pt x="11705237" y="730940"/>
                </a:cubicBezTo>
                <a:cubicBezTo>
                  <a:pt x="11705237" y="734781"/>
                  <a:pt x="11707913" y="737975"/>
                  <a:pt x="11712358" y="737975"/>
                </a:cubicBezTo>
                <a:cubicBezTo>
                  <a:pt x="11716933" y="737845"/>
                  <a:pt x="11719739" y="734263"/>
                  <a:pt x="11719609" y="730433"/>
                </a:cubicBezTo>
                <a:cubicBezTo>
                  <a:pt x="11719350" y="726462"/>
                  <a:pt x="11716178" y="723776"/>
                  <a:pt x="11712617" y="723776"/>
                </a:cubicBezTo>
                <a:close/>
                <a:moveTo>
                  <a:pt x="11855021" y="713601"/>
                </a:moveTo>
                <a:lnTo>
                  <a:pt x="11855284" y="713794"/>
                </a:lnTo>
                <a:lnTo>
                  <a:pt x="11855021" y="713860"/>
                </a:lnTo>
                <a:cubicBezTo>
                  <a:pt x="11855021" y="713860"/>
                  <a:pt x="11855021" y="713860"/>
                  <a:pt x="11855021" y="713601"/>
                </a:cubicBezTo>
                <a:close/>
                <a:moveTo>
                  <a:pt x="11847209" y="704235"/>
                </a:moveTo>
                <a:cubicBezTo>
                  <a:pt x="11851428" y="704235"/>
                  <a:pt x="11851428" y="704235"/>
                  <a:pt x="11851428" y="704235"/>
                </a:cubicBezTo>
                <a:cubicBezTo>
                  <a:pt x="11853608" y="704235"/>
                  <a:pt x="11857190" y="704235"/>
                  <a:pt x="11857190" y="707699"/>
                </a:cubicBezTo>
                <a:cubicBezTo>
                  <a:pt x="11857190" y="711162"/>
                  <a:pt x="11853478" y="711162"/>
                  <a:pt x="11851817" y="711162"/>
                </a:cubicBezTo>
                <a:cubicBezTo>
                  <a:pt x="11847209" y="711162"/>
                  <a:pt x="11847209" y="711162"/>
                  <a:pt x="11847209" y="711162"/>
                </a:cubicBezTo>
                <a:close/>
                <a:moveTo>
                  <a:pt x="11843627" y="701020"/>
                </a:moveTo>
                <a:lnTo>
                  <a:pt x="11843627" y="724250"/>
                </a:lnTo>
                <a:cubicBezTo>
                  <a:pt x="11847468" y="724250"/>
                  <a:pt x="11847468" y="724250"/>
                  <a:pt x="11847468" y="724250"/>
                </a:cubicBezTo>
                <a:cubicBezTo>
                  <a:pt x="11847468" y="714367"/>
                  <a:pt x="11847468" y="714367"/>
                  <a:pt x="11847468" y="714367"/>
                </a:cubicBezTo>
                <a:cubicBezTo>
                  <a:pt x="11849648" y="714367"/>
                  <a:pt x="11849648" y="714367"/>
                  <a:pt x="11849648" y="714367"/>
                </a:cubicBezTo>
                <a:cubicBezTo>
                  <a:pt x="11852723" y="714367"/>
                  <a:pt x="11853867" y="715521"/>
                  <a:pt x="11856553" y="720528"/>
                </a:cubicBezTo>
                <a:cubicBezTo>
                  <a:pt x="11858603" y="724121"/>
                  <a:pt x="11858603" y="724121"/>
                  <a:pt x="11858603" y="724121"/>
                </a:cubicBezTo>
                <a:cubicBezTo>
                  <a:pt x="11863081" y="724121"/>
                  <a:pt x="11863081" y="724121"/>
                  <a:pt x="11863081" y="724121"/>
                </a:cubicBezTo>
                <a:cubicBezTo>
                  <a:pt x="11860265" y="719503"/>
                  <a:pt x="11860265" y="719503"/>
                  <a:pt x="11860265" y="719503"/>
                </a:cubicBezTo>
                <a:cubicBezTo>
                  <a:pt x="11858857" y="717258"/>
                  <a:pt x="11857864" y="715942"/>
                  <a:pt x="11857064" y="715107"/>
                </a:cubicBezTo>
                <a:lnTo>
                  <a:pt x="11855284" y="713794"/>
                </a:lnTo>
                <a:lnTo>
                  <a:pt x="11858039" y="713107"/>
                </a:lnTo>
                <a:cubicBezTo>
                  <a:pt x="11860542" y="711860"/>
                  <a:pt x="11861549" y="709333"/>
                  <a:pt x="11861549" y="707310"/>
                </a:cubicBezTo>
                <a:cubicBezTo>
                  <a:pt x="11861549" y="705390"/>
                  <a:pt x="11860653" y="703717"/>
                  <a:pt x="11859370" y="702822"/>
                </a:cubicBezTo>
                <a:cubicBezTo>
                  <a:pt x="11857449" y="701020"/>
                  <a:pt x="11854385" y="701020"/>
                  <a:pt x="11851817" y="701020"/>
                </a:cubicBezTo>
                <a:cubicBezTo>
                  <a:pt x="11843627" y="701020"/>
                  <a:pt x="11843627" y="701020"/>
                  <a:pt x="11843627" y="701020"/>
                </a:cubicBezTo>
                <a:close/>
                <a:moveTo>
                  <a:pt x="11852712" y="694611"/>
                </a:moveTo>
                <a:cubicBezTo>
                  <a:pt x="11862563" y="694611"/>
                  <a:pt x="11870623" y="702563"/>
                  <a:pt x="11870623" y="712446"/>
                </a:cubicBezTo>
                <a:cubicBezTo>
                  <a:pt x="11870623" y="722330"/>
                  <a:pt x="11862693" y="730541"/>
                  <a:pt x="11852712" y="730541"/>
                </a:cubicBezTo>
                <a:cubicBezTo>
                  <a:pt x="11842861" y="730541"/>
                  <a:pt x="11834931" y="722330"/>
                  <a:pt x="11834931" y="712446"/>
                </a:cubicBezTo>
                <a:cubicBezTo>
                  <a:pt x="11834801" y="702563"/>
                  <a:pt x="11842732" y="694611"/>
                  <a:pt x="11852712" y="694611"/>
                </a:cubicBezTo>
                <a:close/>
                <a:moveTo>
                  <a:pt x="11852712" y="690888"/>
                </a:moveTo>
                <a:cubicBezTo>
                  <a:pt x="11840940" y="690888"/>
                  <a:pt x="11831348" y="700513"/>
                  <a:pt x="11831348" y="712446"/>
                </a:cubicBezTo>
                <a:cubicBezTo>
                  <a:pt x="11831348" y="724509"/>
                  <a:pt x="11840940" y="734004"/>
                  <a:pt x="11852712" y="734004"/>
                </a:cubicBezTo>
                <a:cubicBezTo>
                  <a:pt x="11864613" y="734004"/>
                  <a:pt x="11874076" y="724250"/>
                  <a:pt x="11874076" y="712446"/>
                </a:cubicBezTo>
                <a:cubicBezTo>
                  <a:pt x="11874076" y="700642"/>
                  <a:pt x="11864484" y="690888"/>
                  <a:pt x="11852712" y="690888"/>
                </a:cubicBezTo>
                <a:close/>
                <a:moveTo>
                  <a:pt x="11639380" y="551044"/>
                </a:moveTo>
                <a:cubicBezTo>
                  <a:pt x="11639972" y="550996"/>
                  <a:pt x="11640676" y="551285"/>
                  <a:pt x="11641189" y="551862"/>
                </a:cubicBezTo>
                <a:cubicBezTo>
                  <a:pt x="11649011" y="560062"/>
                  <a:pt x="11646325" y="621974"/>
                  <a:pt x="11644652" y="634274"/>
                </a:cubicBezTo>
                <a:cubicBezTo>
                  <a:pt x="11644264" y="637349"/>
                  <a:pt x="11641448" y="639788"/>
                  <a:pt x="11640682" y="633508"/>
                </a:cubicBezTo>
                <a:cubicBezTo>
                  <a:pt x="11639786" y="625567"/>
                  <a:pt x="11635557" y="607235"/>
                  <a:pt x="11634273" y="599671"/>
                </a:cubicBezTo>
                <a:cubicBezTo>
                  <a:pt x="11632859" y="592496"/>
                  <a:pt x="11636841" y="570582"/>
                  <a:pt x="11638243" y="552250"/>
                </a:cubicBezTo>
                <a:cubicBezTo>
                  <a:pt x="11638308" y="551479"/>
                  <a:pt x="11638788" y="551093"/>
                  <a:pt x="11639380" y="551044"/>
                </a:cubicBezTo>
                <a:close/>
                <a:moveTo>
                  <a:pt x="11490639" y="502002"/>
                </a:moveTo>
                <a:cubicBezTo>
                  <a:pt x="11510395" y="504700"/>
                  <a:pt x="11530399" y="505207"/>
                  <a:pt x="11550015" y="504052"/>
                </a:cubicBezTo>
                <a:cubicBezTo>
                  <a:pt x="11553220" y="516223"/>
                  <a:pt x="11552831" y="532116"/>
                  <a:pt x="11548343" y="536605"/>
                </a:cubicBezTo>
                <a:cubicBezTo>
                  <a:pt x="11541157" y="543910"/>
                  <a:pt x="11508722" y="542496"/>
                  <a:pt x="11499486" y="541094"/>
                </a:cubicBezTo>
                <a:cubicBezTo>
                  <a:pt x="11496918" y="540705"/>
                  <a:pt x="11494361" y="540327"/>
                  <a:pt x="11492948" y="533659"/>
                </a:cubicBezTo>
                <a:cubicBezTo>
                  <a:pt x="11491405" y="525837"/>
                  <a:pt x="11491275" y="511486"/>
                  <a:pt x="11490639" y="502002"/>
                </a:cubicBezTo>
                <a:close/>
                <a:moveTo>
                  <a:pt x="11594253" y="498797"/>
                </a:moveTo>
                <a:cubicBezTo>
                  <a:pt x="11599767" y="509048"/>
                  <a:pt x="11600155" y="514950"/>
                  <a:pt x="11598612" y="520075"/>
                </a:cubicBezTo>
                <a:cubicBezTo>
                  <a:pt x="11597069" y="525200"/>
                  <a:pt x="11589894" y="528146"/>
                  <a:pt x="11588351" y="527509"/>
                </a:cubicBezTo>
                <a:cubicBezTo>
                  <a:pt x="11588092" y="516482"/>
                  <a:pt x="11585147" y="508152"/>
                  <a:pt x="11580011" y="500718"/>
                </a:cubicBezTo>
                <a:cubicBezTo>
                  <a:pt x="11584510" y="499952"/>
                  <a:pt x="11589257" y="499315"/>
                  <a:pt x="11594253" y="498797"/>
                </a:cubicBezTo>
                <a:close/>
                <a:moveTo>
                  <a:pt x="11441405" y="491374"/>
                </a:moveTo>
                <a:cubicBezTo>
                  <a:pt x="11447684" y="493295"/>
                  <a:pt x="11454104" y="494967"/>
                  <a:pt x="11460384" y="496499"/>
                </a:cubicBezTo>
                <a:cubicBezTo>
                  <a:pt x="11456025" y="524056"/>
                  <a:pt x="11447436" y="531868"/>
                  <a:pt x="11442948" y="533670"/>
                </a:cubicBezTo>
                <a:cubicBezTo>
                  <a:pt x="11439473" y="535073"/>
                  <a:pt x="11431910" y="535839"/>
                  <a:pt x="11434607" y="527132"/>
                </a:cubicBezTo>
                <a:cubicBezTo>
                  <a:pt x="11437305" y="518413"/>
                  <a:pt x="11439862" y="503545"/>
                  <a:pt x="11441405" y="491374"/>
                </a:cubicBezTo>
                <a:close/>
                <a:moveTo>
                  <a:pt x="11419441" y="484343"/>
                </a:moveTo>
                <a:cubicBezTo>
                  <a:pt x="11421606" y="484488"/>
                  <a:pt x="11425004" y="485801"/>
                  <a:pt x="11431543" y="488299"/>
                </a:cubicBezTo>
                <a:cubicBezTo>
                  <a:pt x="11430647" y="509447"/>
                  <a:pt x="11425263" y="521499"/>
                  <a:pt x="11423202" y="532257"/>
                </a:cubicBezTo>
                <a:cubicBezTo>
                  <a:pt x="11420893" y="543284"/>
                  <a:pt x="11433204" y="545841"/>
                  <a:pt x="11444102" y="543154"/>
                </a:cubicBezTo>
                <a:cubicBezTo>
                  <a:pt x="11454870" y="540468"/>
                  <a:pt x="11465132" y="529182"/>
                  <a:pt x="11469620" y="498549"/>
                </a:cubicBezTo>
                <a:cubicBezTo>
                  <a:pt x="11473850" y="499574"/>
                  <a:pt x="11477313" y="500092"/>
                  <a:pt x="11481672" y="500729"/>
                </a:cubicBezTo>
                <a:cubicBezTo>
                  <a:pt x="11482190" y="532516"/>
                  <a:pt x="11484111" y="539691"/>
                  <a:pt x="11485395" y="542507"/>
                </a:cubicBezTo>
                <a:cubicBezTo>
                  <a:pt x="11487833" y="548398"/>
                  <a:pt x="11493735" y="550329"/>
                  <a:pt x="11498472" y="550707"/>
                </a:cubicBezTo>
                <a:cubicBezTo>
                  <a:pt x="11523353" y="552628"/>
                  <a:pt x="11547458" y="551862"/>
                  <a:pt x="11555917" y="543532"/>
                </a:cubicBezTo>
                <a:cubicBezTo>
                  <a:pt x="11564506" y="535073"/>
                  <a:pt x="11561560" y="514443"/>
                  <a:pt x="11559122" y="503286"/>
                </a:cubicBezTo>
                <a:cubicBezTo>
                  <a:pt x="11563092" y="502898"/>
                  <a:pt x="11566308" y="502520"/>
                  <a:pt x="11570149" y="502002"/>
                </a:cubicBezTo>
                <a:cubicBezTo>
                  <a:pt x="11578360" y="511486"/>
                  <a:pt x="11579385" y="521866"/>
                  <a:pt x="11579385" y="528405"/>
                </a:cubicBezTo>
                <a:cubicBezTo>
                  <a:pt x="11579385" y="535709"/>
                  <a:pt x="11587466" y="539551"/>
                  <a:pt x="11598752" y="531739"/>
                </a:cubicBezTo>
                <a:cubicBezTo>
                  <a:pt x="11609909" y="523916"/>
                  <a:pt x="11608884" y="510202"/>
                  <a:pt x="11602723" y="497773"/>
                </a:cubicBezTo>
                <a:cubicBezTo>
                  <a:pt x="11628371" y="495722"/>
                  <a:pt x="11627086" y="512511"/>
                  <a:pt x="11625673" y="533282"/>
                </a:cubicBezTo>
                <a:cubicBezTo>
                  <a:pt x="11624389" y="553793"/>
                  <a:pt x="11619771" y="582882"/>
                  <a:pt x="11612855" y="586216"/>
                </a:cubicBezTo>
                <a:cubicBezTo>
                  <a:pt x="11605798" y="589162"/>
                  <a:pt x="11594771" y="570323"/>
                  <a:pt x="11537326" y="569428"/>
                </a:cubicBezTo>
                <a:cubicBezTo>
                  <a:pt x="11496551" y="568661"/>
                  <a:pt x="11465261" y="574175"/>
                  <a:pt x="11459488" y="611465"/>
                </a:cubicBezTo>
                <a:cubicBezTo>
                  <a:pt x="11459100" y="614151"/>
                  <a:pt x="11457568" y="613774"/>
                  <a:pt x="11456154" y="612360"/>
                </a:cubicBezTo>
                <a:cubicBezTo>
                  <a:pt x="11444998" y="600189"/>
                  <a:pt x="11434737" y="594676"/>
                  <a:pt x="11418325" y="585191"/>
                </a:cubicBezTo>
                <a:cubicBezTo>
                  <a:pt x="11401785" y="575448"/>
                  <a:pt x="11390757" y="562382"/>
                  <a:pt x="11388707" y="549434"/>
                </a:cubicBezTo>
                <a:cubicBezTo>
                  <a:pt x="11386657" y="536486"/>
                  <a:pt x="11391405" y="519190"/>
                  <a:pt x="11414743" y="487403"/>
                </a:cubicBezTo>
                <a:cubicBezTo>
                  <a:pt x="11416346" y="485224"/>
                  <a:pt x="11417276" y="484199"/>
                  <a:pt x="11419441" y="484343"/>
                </a:cubicBezTo>
                <a:close/>
                <a:moveTo>
                  <a:pt x="11358173" y="469801"/>
                </a:moveTo>
                <a:cubicBezTo>
                  <a:pt x="11352402" y="469752"/>
                  <a:pt x="11342133" y="472433"/>
                  <a:pt x="11346260" y="478275"/>
                </a:cubicBezTo>
                <a:cubicBezTo>
                  <a:pt x="11351763" y="486314"/>
                  <a:pt x="11362639" y="473042"/>
                  <a:pt x="11361744" y="470744"/>
                </a:cubicBezTo>
                <a:cubicBezTo>
                  <a:pt x="11361520" y="470137"/>
                  <a:pt x="11360096" y="469817"/>
                  <a:pt x="11358173" y="469801"/>
                </a:cubicBezTo>
                <a:close/>
                <a:moveTo>
                  <a:pt x="11354455" y="453696"/>
                </a:moveTo>
                <a:cubicBezTo>
                  <a:pt x="11359222" y="452705"/>
                  <a:pt x="11365520" y="456094"/>
                  <a:pt x="11379471" y="464453"/>
                </a:cubicBezTo>
                <a:cubicBezTo>
                  <a:pt x="11402044" y="478167"/>
                  <a:pt x="11408971" y="475351"/>
                  <a:pt x="11401267" y="487522"/>
                </a:cubicBezTo>
                <a:cubicBezTo>
                  <a:pt x="11396519" y="495345"/>
                  <a:pt x="11380486" y="516104"/>
                  <a:pt x="11376515" y="541611"/>
                </a:cubicBezTo>
                <a:cubicBezTo>
                  <a:pt x="11371131" y="534436"/>
                  <a:pt x="11363815" y="516622"/>
                  <a:pt x="11357665" y="511745"/>
                </a:cubicBezTo>
                <a:cubicBezTo>
                  <a:pt x="11345613" y="502261"/>
                  <a:pt x="11335222" y="509566"/>
                  <a:pt x="11330734" y="504052"/>
                </a:cubicBezTo>
                <a:cubicBezTo>
                  <a:pt x="11325727" y="498031"/>
                  <a:pt x="11323677" y="497643"/>
                  <a:pt x="11328166" y="491881"/>
                </a:cubicBezTo>
                <a:cubicBezTo>
                  <a:pt x="11328166" y="491881"/>
                  <a:pt x="11333550" y="484835"/>
                  <a:pt x="11335600" y="481879"/>
                </a:cubicBezTo>
                <a:cubicBezTo>
                  <a:pt x="11337909" y="478804"/>
                  <a:pt x="11337272" y="473031"/>
                  <a:pt x="11338297" y="470604"/>
                </a:cubicBezTo>
                <a:cubicBezTo>
                  <a:pt x="11339193" y="468165"/>
                  <a:pt x="11344707" y="460861"/>
                  <a:pt x="11349972" y="456124"/>
                </a:cubicBezTo>
                <a:cubicBezTo>
                  <a:pt x="11351448" y="454843"/>
                  <a:pt x="11352866" y="454026"/>
                  <a:pt x="11354455" y="453696"/>
                </a:cubicBezTo>
                <a:close/>
                <a:moveTo>
                  <a:pt x="11324025" y="392924"/>
                </a:moveTo>
                <a:cubicBezTo>
                  <a:pt x="11322935" y="393149"/>
                  <a:pt x="11322134" y="395329"/>
                  <a:pt x="11322134" y="400006"/>
                </a:cubicBezTo>
                <a:cubicBezTo>
                  <a:pt x="11322134" y="423463"/>
                  <a:pt x="11332395" y="437555"/>
                  <a:pt x="11335988" y="441536"/>
                </a:cubicBezTo>
                <a:cubicBezTo>
                  <a:pt x="11339452" y="445507"/>
                  <a:pt x="11341114" y="449477"/>
                  <a:pt x="11339193" y="451786"/>
                </a:cubicBezTo>
                <a:cubicBezTo>
                  <a:pt x="11334068" y="457807"/>
                  <a:pt x="11328554" y="464475"/>
                  <a:pt x="11328425" y="467162"/>
                </a:cubicBezTo>
                <a:cubicBezTo>
                  <a:pt x="11328166" y="470107"/>
                  <a:pt x="11328425" y="471521"/>
                  <a:pt x="11327270" y="474855"/>
                </a:cubicBezTo>
                <a:cubicBezTo>
                  <a:pt x="11326116" y="478059"/>
                  <a:pt x="11322016" y="482796"/>
                  <a:pt x="11315477" y="490748"/>
                </a:cubicBezTo>
                <a:cubicBezTo>
                  <a:pt x="11311884" y="495366"/>
                  <a:pt x="11314193" y="500362"/>
                  <a:pt x="11317268" y="503696"/>
                </a:cubicBezTo>
                <a:cubicBezTo>
                  <a:pt x="11320861" y="507796"/>
                  <a:pt x="11323300" y="512544"/>
                  <a:pt x="11327788" y="514594"/>
                </a:cubicBezTo>
                <a:cubicBezTo>
                  <a:pt x="11332406" y="516644"/>
                  <a:pt x="11336506" y="515230"/>
                  <a:pt x="11341890" y="516137"/>
                </a:cubicBezTo>
                <a:cubicBezTo>
                  <a:pt x="11347016" y="517032"/>
                  <a:pt x="11353436" y="520107"/>
                  <a:pt x="11358561" y="529214"/>
                </a:cubicBezTo>
                <a:cubicBezTo>
                  <a:pt x="11365995" y="542539"/>
                  <a:pt x="11373947" y="563310"/>
                  <a:pt x="11388308" y="580476"/>
                </a:cubicBezTo>
                <a:cubicBezTo>
                  <a:pt x="11394717" y="588040"/>
                  <a:pt x="11394717" y="602013"/>
                  <a:pt x="11394717" y="606490"/>
                </a:cubicBezTo>
                <a:cubicBezTo>
                  <a:pt x="11395106" y="646736"/>
                  <a:pt x="11374076" y="684803"/>
                  <a:pt x="11360611" y="709026"/>
                </a:cubicBezTo>
                <a:cubicBezTo>
                  <a:pt x="11357406" y="714669"/>
                  <a:pt x="11358172" y="719406"/>
                  <a:pt x="11362402" y="719406"/>
                </a:cubicBezTo>
                <a:cubicBezTo>
                  <a:pt x="11367279" y="719406"/>
                  <a:pt x="11385481" y="719406"/>
                  <a:pt x="11388567" y="719406"/>
                </a:cubicBezTo>
                <a:cubicBezTo>
                  <a:pt x="11391901" y="719406"/>
                  <a:pt x="11393951" y="715813"/>
                  <a:pt x="11394210" y="711972"/>
                </a:cubicBezTo>
                <a:cubicBezTo>
                  <a:pt x="11396519" y="679030"/>
                  <a:pt x="11415110" y="618661"/>
                  <a:pt x="11429094" y="608411"/>
                </a:cubicBezTo>
                <a:cubicBezTo>
                  <a:pt x="11452561" y="623150"/>
                  <a:pt x="11475900" y="654678"/>
                  <a:pt x="11464484" y="709921"/>
                </a:cubicBezTo>
                <a:cubicBezTo>
                  <a:pt x="11463966" y="712996"/>
                  <a:pt x="11461150" y="719665"/>
                  <a:pt x="11468207" y="719665"/>
                </a:cubicBezTo>
                <a:cubicBezTo>
                  <a:pt x="11468207" y="719665"/>
                  <a:pt x="11488082" y="719665"/>
                  <a:pt x="11490650" y="719665"/>
                </a:cubicBezTo>
                <a:cubicBezTo>
                  <a:pt x="11493595" y="719665"/>
                  <a:pt x="11498343" y="718510"/>
                  <a:pt x="11497954" y="713126"/>
                </a:cubicBezTo>
                <a:cubicBezTo>
                  <a:pt x="11496800" y="691590"/>
                  <a:pt x="11478716" y="646100"/>
                  <a:pt x="11473979" y="619309"/>
                </a:cubicBezTo>
                <a:cubicBezTo>
                  <a:pt x="11471034" y="602390"/>
                  <a:pt x="11484499" y="572146"/>
                  <a:pt x="11535276" y="595345"/>
                </a:cubicBezTo>
                <a:cubicBezTo>
                  <a:pt x="11554773" y="577790"/>
                  <a:pt x="11580421" y="588428"/>
                  <a:pt x="11569383" y="622136"/>
                </a:cubicBezTo>
                <a:cubicBezTo>
                  <a:pt x="11558614" y="655713"/>
                  <a:pt x="11549249" y="670452"/>
                  <a:pt x="11512315" y="709932"/>
                </a:cubicBezTo>
                <a:cubicBezTo>
                  <a:pt x="11508215" y="714550"/>
                  <a:pt x="11507827" y="719417"/>
                  <a:pt x="11514624" y="719417"/>
                </a:cubicBezTo>
                <a:cubicBezTo>
                  <a:pt x="11517958" y="719417"/>
                  <a:pt x="11534888" y="719417"/>
                  <a:pt x="11538351" y="719417"/>
                </a:cubicBezTo>
                <a:cubicBezTo>
                  <a:pt x="11543476" y="719417"/>
                  <a:pt x="11545537" y="717874"/>
                  <a:pt x="11547069" y="713903"/>
                </a:cubicBezTo>
                <a:cubicBezTo>
                  <a:pt x="11548483" y="709673"/>
                  <a:pt x="11565412" y="656102"/>
                  <a:pt x="11598623" y="630983"/>
                </a:cubicBezTo>
                <a:cubicBezTo>
                  <a:pt x="11601191" y="629063"/>
                  <a:pt x="11603371" y="620474"/>
                  <a:pt x="11608496" y="600869"/>
                </a:cubicBezTo>
                <a:cubicBezTo>
                  <a:pt x="11624529" y="622017"/>
                  <a:pt x="11626709" y="660461"/>
                  <a:pt x="11599130" y="710062"/>
                </a:cubicBezTo>
                <a:cubicBezTo>
                  <a:pt x="11596314" y="715316"/>
                  <a:pt x="11597976" y="719287"/>
                  <a:pt x="11601439" y="719287"/>
                </a:cubicBezTo>
                <a:cubicBezTo>
                  <a:pt x="11603360" y="719287"/>
                  <a:pt x="11618368" y="719287"/>
                  <a:pt x="11622857" y="719287"/>
                </a:cubicBezTo>
                <a:cubicBezTo>
                  <a:pt x="11626828" y="719287"/>
                  <a:pt x="11627982" y="717107"/>
                  <a:pt x="11629525" y="711087"/>
                </a:cubicBezTo>
                <a:cubicBezTo>
                  <a:pt x="11631446" y="703653"/>
                  <a:pt x="11632093" y="700060"/>
                  <a:pt x="11634650" y="693014"/>
                </a:cubicBezTo>
                <a:cubicBezTo>
                  <a:pt x="11636193" y="688655"/>
                  <a:pt x="11636830" y="687889"/>
                  <a:pt x="11654018" y="688018"/>
                </a:cubicBezTo>
                <a:cubicBezTo>
                  <a:pt x="11659402" y="688018"/>
                  <a:pt x="11659024" y="685202"/>
                  <a:pt x="11659024" y="680584"/>
                </a:cubicBezTo>
                <a:cubicBezTo>
                  <a:pt x="11659272" y="614151"/>
                  <a:pt x="11659661" y="544687"/>
                  <a:pt x="11654654" y="520852"/>
                </a:cubicBezTo>
                <a:cubicBezTo>
                  <a:pt x="11647727" y="487403"/>
                  <a:pt x="11618617" y="486378"/>
                  <a:pt x="11603360" y="487533"/>
                </a:cubicBezTo>
                <a:cubicBezTo>
                  <a:pt x="11587456" y="488688"/>
                  <a:pt x="11557449" y="493424"/>
                  <a:pt x="11526547" y="493424"/>
                </a:cubicBezTo>
                <a:cubicBezTo>
                  <a:pt x="11484866" y="493424"/>
                  <a:pt x="11437930" y="481631"/>
                  <a:pt x="11402033" y="464842"/>
                </a:cubicBezTo>
                <a:cubicBezTo>
                  <a:pt x="11395753" y="462026"/>
                  <a:pt x="11398958" y="460742"/>
                  <a:pt x="11401644" y="459199"/>
                </a:cubicBezTo>
                <a:cubicBezTo>
                  <a:pt x="11415110" y="451765"/>
                  <a:pt x="11426774" y="445097"/>
                  <a:pt x="11433960" y="433314"/>
                </a:cubicBezTo>
                <a:cubicBezTo>
                  <a:pt x="11439473" y="424348"/>
                  <a:pt x="11437423" y="421521"/>
                  <a:pt x="11431392" y="426398"/>
                </a:cubicBezTo>
                <a:cubicBezTo>
                  <a:pt x="11415110" y="439982"/>
                  <a:pt x="11391890" y="447546"/>
                  <a:pt x="11365995" y="438191"/>
                </a:cubicBezTo>
                <a:cubicBezTo>
                  <a:pt x="11339959" y="428966"/>
                  <a:pt x="11329957" y="403847"/>
                  <a:pt x="11327648" y="397567"/>
                </a:cubicBezTo>
                <a:cubicBezTo>
                  <a:pt x="11326493" y="394428"/>
                  <a:pt x="11325115" y="392699"/>
                  <a:pt x="11324025" y="392924"/>
                </a:cubicBezTo>
                <a:close/>
                <a:moveTo>
                  <a:pt x="11391491" y="334037"/>
                </a:moveTo>
                <a:cubicBezTo>
                  <a:pt x="11410848" y="334037"/>
                  <a:pt x="11426364" y="349790"/>
                  <a:pt x="11426364" y="368996"/>
                </a:cubicBezTo>
                <a:cubicBezTo>
                  <a:pt x="11426364" y="388331"/>
                  <a:pt x="11410848" y="403955"/>
                  <a:pt x="11391491" y="403955"/>
                </a:cubicBezTo>
                <a:cubicBezTo>
                  <a:pt x="11372134" y="403955"/>
                  <a:pt x="11356360" y="388331"/>
                  <a:pt x="11356360" y="368996"/>
                </a:cubicBezTo>
                <a:cubicBezTo>
                  <a:pt x="11356360" y="349542"/>
                  <a:pt x="11372134" y="334037"/>
                  <a:pt x="11391491" y="334037"/>
                </a:cubicBezTo>
                <a:close/>
                <a:moveTo>
                  <a:pt x="11389959" y="321618"/>
                </a:moveTo>
                <a:cubicBezTo>
                  <a:pt x="11360729" y="321618"/>
                  <a:pt x="11337262" y="345442"/>
                  <a:pt x="11337262" y="374510"/>
                </a:cubicBezTo>
                <a:cubicBezTo>
                  <a:pt x="11337262" y="403836"/>
                  <a:pt x="11360978" y="427401"/>
                  <a:pt x="11389959" y="427401"/>
                </a:cubicBezTo>
                <a:cubicBezTo>
                  <a:pt x="11419189" y="427401"/>
                  <a:pt x="11442656" y="403577"/>
                  <a:pt x="11442656" y="374510"/>
                </a:cubicBezTo>
                <a:cubicBezTo>
                  <a:pt x="11442656" y="345183"/>
                  <a:pt x="11419189" y="321618"/>
                  <a:pt x="11389959" y="321618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4D7DC"/>
          </a:solidFill>
        </p:spPr>
        <p:txBody>
          <a:bodyPr wrap="square" tIns="72000"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here and insert picture via Templafy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648000" y="648000"/>
            <a:ext cx="8652000" cy="3104850"/>
          </a:xfrm>
        </p:spPr>
        <p:txBody>
          <a:bodyPr bIns="144000" anchor="b"/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5D48FB-C4AE-4499-AA0B-C1A976EDD5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999" y="3753000"/>
            <a:ext cx="8652001" cy="130914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subtitle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1A5C54D-D165-4BAA-A95A-6DA40BFC13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5799600"/>
            <a:ext cx="1920000" cy="154800"/>
          </a:xfrm>
        </p:spPr>
        <p:txBody>
          <a:bodyPr anchor="b"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A17B31-6DBC-46E7-9036-7C3041DA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6987" y="6055200"/>
            <a:ext cx="1920001" cy="154800"/>
          </a:xfrm>
        </p:spPr>
        <p:txBody>
          <a:bodyPr/>
          <a:lstStyle>
            <a:lvl1pPr>
              <a:defRPr sz="1000"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83084E-2481-4E6B-8DE9-0CFD902BC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 algn="l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189875-0661-4E2F-8DC6-9F8850F63BE8}"/>
              </a:ext>
            </a:extLst>
          </p:cNvPr>
          <p:cNvSpPr txBox="1"/>
          <p:nvPr userDrawn="1"/>
        </p:nvSpPr>
        <p:spPr>
          <a:xfrm>
            <a:off x="23812" y="-33912"/>
            <a:ext cx="36000" cy="17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GB" sz="100" dirty="0">
                <a:solidFill>
                  <a:srgbClr val="666666"/>
                </a:solidFill>
                <a:latin typeface="Apis For Office Light" panose="020B0404010101010104" pitchFamily="34" charset="0"/>
                <a:ea typeface="Apis For Office Light" panose="020B0404010101010104" pitchFamily="34" charset="0"/>
                <a:cs typeface="Apis For Office Light" panose="020B0404010101010104" pitchFamily="34" charset="0"/>
              </a:rPr>
              <a:t>Light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A65E5DCA-65B0-489C-8954-F5C4AA22A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876000"/>
            <a:ext cx="0" cy="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agline" descr="{&quot;templafy&quot;:{&quot;type&quot;:&quot;image&quot;,&quot;inheritDimensions&quot;:&quot;inheritNone&quot;,&quot;width&quot;:&quot;7.67 cm&quot;,&quot;binding&quot;:&quot;Form.PLogoChoice.PLogoInsertionWhite&quot;}}" title="Form.PLogoChoice.PLogoInsertionWhite">
            <a:extLst>
              <a:ext uri="{FF2B5EF4-FFF2-40B4-BE49-F238E27FC236}">
                <a16:creationId xmlns:a16="http://schemas.microsoft.com/office/drawing/2014/main" id="{CC218D6D-FEFB-46D0-8813-C99976F4CA16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7069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. Divider">
    <p:bg bwMode="ltGray">
      <p:bgPr>
        <a:solidFill>
          <a:srgbClr val="F7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495F4B-43C9-4BD0-8BB8-4942406D92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8766DD-9A06-4EF8-BC56-88FAB73040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97164" y="647700"/>
            <a:ext cx="8902835" cy="5562300"/>
          </a:xfrm>
        </p:spPr>
        <p:txBody>
          <a:bodyPr anchor="ctr">
            <a:noAutofit/>
          </a:bodyPr>
          <a:lstStyle>
            <a:lvl1pPr marL="0" indent="0">
              <a:buNone/>
              <a:defRPr sz="41300">
                <a:solidFill>
                  <a:srgbClr val="EBE8E5"/>
                </a:solidFill>
              </a:defRPr>
            </a:lvl1pPr>
          </a:lstStyle>
          <a:p>
            <a:pPr lvl="0"/>
            <a:r>
              <a:rPr lang="en-GB" dirty="0"/>
              <a:t>01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23601" y="648000"/>
            <a:ext cx="7675974" cy="5562000"/>
          </a:xfrm>
        </p:spPr>
        <p:txBody>
          <a:bodyPr anchor="ctr"/>
          <a:lstStyle>
            <a:lvl1pPr algn="l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AEF0E-2F4C-4353-B6DB-EE5157B006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1ECBE65-010C-4D94-BF91-EEE143A55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5C669B-1714-4943-9D5E-0E675970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84D7319-E350-433D-A2B8-30EE7793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FC03F98-43D5-4866-9EED-B1724A421DE5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6" name="imag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8C259898-72ED-48AD-B8DB-354C87B7C69D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387873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650DCB-43F5-4BCD-9599-AED4AC9F48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92000" y="647700"/>
            <a:ext cx="8976150" cy="5886300"/>
          </a:xfrm>
          <a:solidFill>
            <a:srgbClr val="D8EAF8"/>
          </a:solid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8000" y="970713"/>
            <a:ext cx="6406850" cy="5238000"/>
          </a:xfrm>
        </p:spPr>
        <p:txBody>
          <a:bodyPr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210000"/>
            <a:ext cx="4164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FC834-4845-430D-833F-E27D62F7E10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39247E-D185-41FD-BF62-F6D03E65C52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0F0230-6038-4355-80ED-FB8CD83128C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920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650DCB-43F5-4BCD-9599-AED4AC9F48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429000"/>
            <a:ext cx="11543999" cy="3104999"/>
          </a:xfrm>
          <a:solidFill>
            <a:srgbClr val="D8EAF8"/>
          </a:solid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8000" y="970713"/>
            <a:ext cx="6406850" cy="5238000"/>
          </a:xfrm>
        </p:spPr>
        <p:txBody>
          <a:bodyPr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210000"/>
            <a:ext cx="4164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D836B-4E8F-40F5-B8F7-589382C6DFF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3AE82F-9C53-4FB7-8399-260EEAC4898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BC4390-ECEC-4EC2-BC84-6A63CD446A0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172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. Content Trum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8000" y="972000"/>
            <a:ext cx="10896000" cy="972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10896000" cy="426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A7DD42-50DC-4727-B3D6-62052EA9E5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999" y="648000"/>
            <a:ext cx="10896001" cy="324000"/>
          </a:xfrm>
        </p:spPr>
        <p:txBody>
          <a:bodyPr/>
          <a:lstStyle>
            <a:lvl1pPr marL="0" indent="0">
              <a:buNone/>
              <a:defRPr sz="1400" b="1" cap="all" baseline="0"/>
            </a:lvl1pPr>
          </a:lstStyle>
          <a:p>
            <a:pPr lvl="0"/>
            <a:r>
              <a:rPr lang="en-GB" dirty="0"/>
              <a:t>Click to add trumpet</a:t>
            </a:r>
          </a:p>
        </p:txBody>
      </p:sp>
    </p:spTree>
    <p:extLst>
      <p:ext uri="{BB962C8B-B14F-4D97-AF65-F5344CB8AC3E}">
        <p14:creationId xmlns:p14="http://schemas.microsoft.com/office/powerpoint/2010/main" val="524550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10896000" cy="426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C16868FC-B7DE-4736-A8C4-5762DBFD1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2731011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6408000" cy="42661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80000" y="1944000"/>
            <a:ext cx="4164000" cy="42661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6BE7D1E-8977-4FBA-BE12-1091DAF345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791016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4163713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136000" y="1944000"/>
            <a:ext cx="1920000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8E8AC4-8EBE-4619-B4B8-8A20AA68B5A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380000" y="1944000"/>
            <a:ext cx="4164000" cy="42659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D24B339-4BEF-40F4-99BA-001E3E2611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253271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4164000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135999" y="1944000"/>
            <a:ext cx="4164001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8E8AC4-8EBE-4619-B4B8-8A20AA68B5A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624000" y="1944000"/>
            <a:ext cx="1920000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C50C9B3A-1DC8-4D31-931B-2B9DFA8D23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599894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6408300" cy="1292866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0566"/>
            <a:ext cx="1920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892000" y="1940566"/>
            <a:ext cx="4164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1920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E4632D-13BC-453C-AF93-7635FA83FF8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380000" y="647700"/>
            <a:ext cx="4488000" cy="5886299"/>
          </a:xfrm>
          <a:solidFill>
            <a:schemeClr val="bg1"/>
          </a:solidFill>
        </p:spPr>
        <p:txBody>
          <a:bodyPr tIns="72000"/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6471773-71F9-4B85-9108-FDF08BF0EE6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6000" y="6210000"/>
            <a:ext cx="1920000" cy="324000"/>
          </a:xfrm>
        </p:spPr>
        <p:txBody>
          <a:bodyPr anchor="b"/>
          <a:lstStyle>
            <a:lvl1pPr marL="0" indent="0" algn="r">
              <a:buNone/>
              <a:defRPr sz="7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picture text</a:t>
            </a:r>
          </a:p>
        </p:txBody>
      </p:sp>
      <p:sp>
        <p:nvSpPr>
          <p:cNvPr id="4" name="Taglin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4E040E5F-17E7-4BD9-A89F-45152FDBA834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270185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4164000" cy="1292866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0566"/>
            <a:ext cx="4164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1920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E4632D-13BC-453C-AF93-7635FA83FF8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35999" y="647700"/>
            <a:ext cx="6732001" cy="5886300"/>
          </a:xfrm>
          <a:solidFill>
            <a:schemeClr val="bg1"/>
          </a:solidFill>
        </p:spPr>
        <p:txBody>
          <a:bodyPr tIns="72000"/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6471773-71F9-4B85-9108-FDF08BF0EE6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92000" y="6210000"/>
            <a:ext cx="1920000" cy="324000"/>
          </a:xfrm>
        </p:spPr>
        <p:txBody>
          <a:bodyPr anchor="b"/>
          <a:lstStyle>
            <a:lvl1pPr marL="0" indent="0" algn="r">
              <a:buNone/>
              <a:defRPr sz="7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picture text</a:t>
            </a:r>
          </a:p>
        </p:txBody>
      </p:sp>
      <p:sp>
        <p:nvSpPr>
          <p:cNvPr id="4" name="Taglin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AD76CD6D-257F-451B-A84B-5F86799B060C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388461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. 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80C894-9D8D-4E84-92B9-6EA4ECCC00D1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7999" y="648000"/>
            <a:ext cx="8652001" cy="3104850"/>
          </a:xfrm>
        </p:spPr>
        <p:txBody>
          <a:bodyPr bIns="144000" anchor="b"/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1A5C54D-D165-4BAA-A95A-6DA40BFC13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5798220"/>
            <a:ext cx="1920000" cy="154800"/>
          </a:xfrm>
        </p:spPr>
        <p:txBody>
          <a:bodyPr anchor="b"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A17B31-6DBC-46E7-9036-7C3041DA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6987" y="6053913"/>
            <a:ext cx="1920001" cy="154800"/>
          </a:xfrm>
        </p:spPr>
        <p:txBody>
          <a:bodyPr/>
          <a:lstStyle>
            <a:lvl1pPr>
              <a:defRPr sz="1000"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FDF5EDE-8F7F-4DF3-B844-7C0C4E6AC641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bg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" name="Tagline" descr="{&quot;templafy&quot;:{&quot;type&quot;:&quot;image&quot;,&quot;inheritDimensions&quot;:&quot;inheritNone&quot;,&quot;width&quot;:&quot;7.67 cm&quot;,&quot;binding&quot;:&quot;Form.PLogoChoice.PLogoInsertionWhite&quot;}}" title="Form.PLogoChoice.PLogoInsertionWhite">
            <a:extLst>
              <a:ext uri="{FF2B5EF4-FFF2-40B4-BE49-F238E27FC236}">
                <a16:creationId xmlns:a16="http://schemas.microsoft.com/office/drawing/2014/main" id="{9CE848CF-6894-4564-ABE3-C9ED24818DCD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6C80C8D-1C72-4DEF-843D-58E9166721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999" y="3753000"/>
            <a:ext cx="8652001" cy="130914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subtitle</a:t>
            </a:r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2BE0DF0F-9C1F-48B6-81C9-DE493CAF2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 algn="l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7" name="Slide Number Placeholder 8">
            <a:extLst>
              <a:ext uri="{FF2B5EF4-FFF2-40B4-BE49-F238E27FC236}">
                <a16:creationId xmlns:a16="http://schemas.microsoft.com/office/drawing/2014/main" id="{4EC3851D-A362-49B0-86B2-00F14E819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876000"/>
            <a:ext cx="0" cy="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866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4164000" cy="1292866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0566"/>
            <a:ext cx="4164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624000" y="648000"/>
            <a:ext cx="1920000" cy="556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1920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E4632D-13BC-453C-AF93-7635FA83FF8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35999" y="647700"/>
            <a:ext cx="4164001" cy="5886300"/>
          </a:xfrm>
        </p:spPr>
        <p:txBody>
          <a:bodyPr tIns="72000"/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6471773-71F9-4B85-9108-FDF08BF0EE6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92000" y="6210000"/>
            <a:ext cx="1920000" cy="324000"/>
          </a:xfrm>
        </p:spPr>
        <p:txBody>
          <a:bodyPr anchor="b"/>
          <a:lstStyle>
            <a:lvl1pPr marL="0" indent="0" algn="r">
              <a:buNone/>
              <a:defRPr sz="7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picture text</a:t>
            </a:r>
          </a:p>
        </p:txBody>
      </p:sp>
    </p:spTree>
    <p:extLst>
      <p:ext uri="{BB962C8B-B14F-4D97-AF65-F5344CB8AC3E}">
        <p14:creationId xmlns:p14="http://schemas.microsoft.com/office/powerpoint/2010/main" val="2466411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6408300" cy="1292866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0566"/>
            <a:ext cx="1920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892000" y="1940566"/>
            <a:ext cx="4164000" cy="42694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8E8AC4-8EBE-4619-B4B8-8A20AA68B5A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624000" y="648000"/>
            <a:ext cx="1920000" cy="556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1920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4CBD4A-182F-487E-B21D-5F418CE42D1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380000" y="647700"/>
            <a:ext cx="1920000" cy="5886300"/>
          </a:xfrm>
        </p:spPr>
        <p:txBody>
          <a:bodyPr tIns="72000"/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92D14D3-8709-434C-A54B-15ADD1D8757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36000" y="6210000"/>
            <a:ext cx="1920000" cy="324000"/>
          </a:xfrm>
        </p:spPr>
        <p:txBody>
          <a:bodyPr anchor="b"/>
          <a:lstStyle>
            <a:lvl1pPr marL="0" indent="0" algn="r">
              <a:buNone/>
              <a:defRPr sz="7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picture text</a:t>
            </a:r>
          </a:p>
        </p:txBody>
      </p:sp>
    </p:spTree>
    <p:extLst>
      <p:ext uri="{BB962C8B-B14F-4D97-AF65-F5344CB8AC3E}">
        <p14:creationId xmlns:p14="http://schemas.microsoft.com/office/powerpoint/2010/main" val="1505526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999" y="647700"/>
            <a:ext cx="5286220" cy="1651119"/>
          </a:xfrm>
        </p:spPr>
        <p:txBody>
          <a:bodyPr anchor="t"/>
          <a:lstStyle>
            <a:lvl1pPr>
              <a:lnSpc>
                <a:spcPct val="100000"/>
              </a:lnSpc>
              <a:defRPr sz="3600" b="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A06B890-E694-4CC8-A7C4-0101B94C346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7700" y="2488123"/>
            <a:ext cx="5286375" cy="37136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232361E-9641-4D5F-B5F2-E5299AA8C5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7782" y="647700"/>
            <a:ext cx="5610217" cy="5886300"/>
          </a:xfrm>
          <a:solidFill>
            <a:srgbClr val="D8EAF8"/>
          </a:solidFill>
        </p:spPr>
        <p:txBody>
          <a:bodyPr/>
          <a:lstStyle>
            <a:lvl1pPr marL="0" indent="0"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296DAD-0E66-436A-9C98-8412698CB71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578600" y="968516"/>
            <a:ext cx="4965401" cy="524148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EE9CAB8-E41D-4FCF-AC14-48AEBE341F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1920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050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41594FF-878C-4539-A3DF-E2C07894A9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10895014" cy="129286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5286000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BB5C-0CC0-45DE-A9E2-8C9E2CA034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57914" y="1944000"/>
            <a:ext cx="5286000" cy="426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150ED-B90C-4AB1-BCB0-E73E86A8D87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6E0E6C7-4501-41F5-82DA-93E27DDCEB4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834695D-31D7-40E5-BF1E-A049DDB0738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FC244FE-0B79-4E3B-B276-2F6B1D561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803913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EAC862-3F5E-4BE7-98A8-908A40076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10895014" cy="129286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34128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89600" y="1944000"/>
            <a:ext cx="34128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131500" y="1944000"/>
            <a:ext cx="34128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F91D68D-2FA9-4CAD-8EF0-C0BF3460A3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562645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EAC862-3F5E-4BE7-98A8-908A40076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700" y="647700"/>
            <a:ext cx="10895014" cy="129286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24810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3453000" y="1944000"/>
            <a:ext cx="24810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58000" y="1944000"/>
            <a:ext cx="24810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9063000" y="1944000"/>
            <a:ext cx="2481000" cy="4266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36D757B-F40B-4569-BAF1-AA3404B9E9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815960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laceholders horis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EAC862-3F5E-4BE7-98A8-908A40076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000" y="648000"/>
            <a:ext cx="10896000" cy="1296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944000"/>
            <a:ext cx="5286000" cy="181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48000" y="4076700"/>
            <a:ext cx="5286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58000" y="1944000"/>
            <a:ext cx="5286000" cy="181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257914" y="4076700"/>
            <a:ext cx="5286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9EC381D6-39E2-4766-8084-72599657FA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861255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ing A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699" y="647700"/>
            <a:ext cx="4162425" cy="1292866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3429000"/>
            <a:ext cx="4164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35999" y="3429000"/>
            <a:ext cx="4164001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24000" y="3429000"/>
            <a:ext cx="1920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5135999" y="648000"/>
            <a:ext cx="4164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52F6B10-75DE-4EAB-81DC-766BA163DBE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9623999" y="648000"/>
            <a:ext cx="1920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5229E68-3EC6-4831-B439-8804F87FEA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814900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ing B.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699" y="647700"/>
            <a:ext cx="4162425" cy="1292866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3429000"/>
            <a:ext cx="4164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380000" y="3429000"/>
            <a:ext cx="1920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24000" y="3429000"/>
            <a:ext cx="1920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7380000" y="648000"/>
            <a:ext cx="1920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52F6B10-75DE-4EAB-81DC-766BA163DBE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9624000" y="648000"/>
            <a:ext cx="1920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A2ECB2A-19E9-48E5-91DB-E34F20D2AB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34868817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ing C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699" y="647700"/>
            <a:ext cx="4162425" cy="1292866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3429000"/>
            <a:ext cx="4164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1FC0A7-42F8-4349-8CA5-D573D5B636CE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624000" y="3429000"/>
            <a:ext cx="1920000" cy="2781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2B952AC-1C62-4199-9CD6-8B1EDC5F8A3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24000" y="648000"/>
            <a:ext cx="1920000" cy="2133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7380000" y="648000"/>
            <a:ext cx="1920000" cy="5562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F1618E7-6259-402C-A006-7EB43B92C8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08141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.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7999" y="648000"/>
            <a:ext cx="8652001" cy="3105000"/>
          </a:xfrm>
        </p:spPr>
        <p:txBody>
          <a:bodyPr bIns="144000" anchor="b"/>
          <a:lstStyle>
            <a:lvl1pPr algn="l">
              <a:lnSpc>
                <a:spcPct val="100000"/>
              </a:lnSpc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1A5C54D-D165-4BAA-A95A-6DA40BFC13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5799507"/>
            <a:ext cx="1920000" cy="154800"/>
          </a:xfrm>
        </p:spPr>
        <p:txBody>
          <a:bodyPr anchor="b"/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name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A17B31-6DBC-46E7-9036-7C3041DA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7999" y="6055882"/>
            <a:ext cx="1920001" cy="154800"/>
          </a:xfrm>
        </p:spPr>
        <p:txBody>
          <a:bodyPr/>
          <a:lstStyle>
            <a:lvl1pPr>
              <a:defRPr sz="1000" b="1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71420AF-1268-4AE1-84DA-164DB71C2C14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" name="Taglin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8AE78219-5CBB-4760-B800-636AFE0A99A8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C86D47D-AFD8-4DC6-BD55-10180E93A9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999" y="3753000"/>
            <a:ext cx="8652001" cy="130914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add subtitle</a:t>
            </a:r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FADB92D4-4128-4A3B-A654-38C0F1360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 algn="l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8E1CB220-B3D7-46B6-BFDD-6B22270FC0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876000"/>
            <a:ext cx="0" cy="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9273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ing D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999" y="648000"/>
            <a:ext cx="10896000" cy="90000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7999" y="1548000"/>
            <a:ext cx="10896001" cy="4662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0D294CC-24C2-47E3-B826-6C4083885A2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11834107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ing E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699" y="647700"/>
            <a:ext cx="10896601" cy="90000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8000" y="1547700"/>
            <a:ext cx="5284800" cy="46623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5B9A70-CF7A-4620-9CE3-3CD5021B259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259200" y="1547700"/>
            <a:ext cx="5284800" cy="46623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/>
            </a:lvl6pPr>
            <a:lvl7pPr>
              <a:defRPr/>
            </a:lvl7pPr>
            <a:lvl8pPr>
              <a:defRPr sz="600"/>
            </a:lvl8pPr>
            <a:lvl9pPr>
              <a:defRPr sz="3200"/>
            </a:lvl9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</a:t>
            </a:r>
          </a:p>
          <a:p>
            <a:pPr lvl="7"/>
            <a:r>
              <a:rPr lang="en-GB" noProof="0" dirty="0"/>
              <a:t>Level 8</a:t>
            </a:r>
          </a:p>
          <a:p>
            <a:pPr lvl="8"/>
            <a:r>
              <a:rPr lang="en-GB" noProof="0" dirty="0"/>
              <a:t>Level 9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82791-4F8E-4072-A90B-7DDBA5BD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7B92D-8DE2-4AAE-9F57-625CFD54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1B1983-58ED-417B-836C-01C783DF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EAF405E3-B39D-45EE-8E47-4F2225BD2A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3292303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3BF171-11B0-4BBC-A5E0-54E06540B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D4BEBA1-3B3D-4B4B-9C17-2B3431510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A63ACE-2F21-4C6E-8E2B-F2CF74469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135AE9C-0192-4702-9483-2D7F666258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999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</p:spTree>
    <p:extLst>
      <p:ext uri="{BB962C8B-B14F-4D97-AF65-F5344CB8AC3E}">
        <p14:creationId xmlns:p14="http://schemas.microsoft.com/office/powerpoint/2010/main" val="3450888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18F144-C552-47DE-B37E-F764CB8D0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9BE18-6820-417E-88D1-C143F8462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C8840-13BA-406D-AE15-E96701F6D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9488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A.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83CE00-85A1-4798-8BED-50888898277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E8B13B9-500C-41BD-AE32-64AABDD45343}"/>
              </a:ext>
            </a:extLst>
          </p:cNvPr>
          <p:cNvSpPr/>
          <p:nvPr userDrawn="1"/>
        </p:nvSpPr>
        <p:spPr>
          <a:xfrm>
            <a:off x="4818274" y="2518125"/>
            <a:ext cx="2555453" cy="1821750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bg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5E57C6-792B-4176-9081-325BCB6A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sz="1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1BEDE0-B328-47ED-BFE3-B922ED50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sz="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5EE4FB-E10C-46B3-A75F-63982959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sz="100" dirty="0"/>
          </a:p>
        </p:txBody>
      </p:sp>
    </p:spTree>
    <p:extLst>
      <p:ext uri="{BB962C8B-B14F-4D97-AF65-F5344CB8AC3E}">
        <p14:creationId xmlns:p14="http://schemas.microsoft.com/office/powerpoint/2010/main" val="4826571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.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83CE00-85A1-4798-8BED-50888898277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E8B13B9-500C-41BD-AE32-64AABDD45343}"/>
              </a:ext>
            </a:extLst>
          </p:cNvPr>
          <p:cNvSpPr/>
          <p:nvPr userDrawn="1"/>
        </p:nvSpPr>
        <p:spPr>
          <a:xfrm>
            <a:off x="4818274" y="2518125"/>
            <a:ext cx="2555453" cy="1821750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5E2CB17F-7F37-4D9E-B75C-9007C8729C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sz="100" dirty="0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74FE5657-0D9D-4DB3-826E-FF66EEDC5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sz="100" dirty="0"/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0B3E7C79-1410-4D8B-926D-CF3179FE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sz="100" dirty="0"/>
          </a:p>
        </p:txBody>
      </p:sp>
    </p:spTree>
    <p:extLst>
      <p:ext uri="{BB962C8B-B14F-4D97-AF65-F5344CB8AC3E}">
        <p14:creationId xmlns:p14="http://schemas.microsoft.com/office/powerpoint/2010/main" val="33572362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r gu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">
            <a:extLst>
              <a:ext uri="{FF2B5EF4-FFF2-40B4-BE49-F238E27FC236}">
                <a16:creationId xmlns:a16="http://schemas.microsoft.com/office/drawing/2014/main" id="{19798472-DC87-414E-BC4E-CFAF99EF0E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467579" y="1608016"/>
            <a:ext cx="2786833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Arial" panose="020B0604020202020204" pitchFamily="34" charset="0"/>
              </a:rPr>
              <a:t>PICTURES</a:t>
            </a:r>
            <a:br>
              <a:rPr lang="en-GB" sz="900" dirty="0">
                <a:latin typeface="+mn-lt"/>
                <a:cs typeface="Arial" panose="020B0604020202020204" pitchFamily="34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corporate picture from Templafy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Click the blue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Templafy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dropdown,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Images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Images </a:t>
            </a:r>
            <a:r>
              <a:rPr lang="en-GB" altLang="da-DK" sz="900" b="0" i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button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in the Templafy pane on the right side of the screen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change size or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focus of the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want to scale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 down while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delete the picture and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a new one, the picture may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lie in front of the text or graphic.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this happens, select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Send to Back</a:t>
            </a:r>
          </a:p>
        </p:txBody>
      </p:sp>
      <p:grpSp>
        <p:nvGrpSpPr>
          <p:cNvPr id="26" name="Gruppe 25">
            <a:extLst>
              <a:ext uri="{FF2B5EF4-FFF2-40B4-BE49-F238E27FC236}">
                <a16:creationId xmlns:a16="http://schemas.microsoft.com/office/drawing/2014/main" id="{1E29220A-15A7-4D74-97D3-C35C0B6650BA}"/>
              </a:ext>
            </a:extLst>
          </p:cNvPr>
          <p:cNvGrpSpPr/>
          <p:nvPr userDrawn="1"/>
        </p:nvGrpSpPr>
        <p:grpSpPr>
          <a:xfrm>
            <a:off x="7254412" y="1876097"/>
            <a:ext cx="676669" cy="997704"/>
            <a:chOff x="6442771" y="2574072"/>
            <a:chExt cx="676669" cy="997704"/>
          </a:xfrm>
        </p:grpSpPr>
        <p:pic>
          <p:nvPicPr>
            <p:cNvPr id="27" name="Billede 26">
              <a:extLst>
                <a:ext uri="{FF2B5EF4-FFF2-40B4-BE49-F238E27FC236}">
                  <a16:creationId xmlns:a16="http://schemas.microsoft.com/office/drawing/2014/main" id="{3A5D5234-21E3-4579-AE5E-A650C0CF9F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442771" y="2574072"/>
              <a:ext cx="305786" cy="365851"/>
            </a:xfrm>
            <a:prstGeom prst="rect">
              <a:avLst/>
            </a:prstGeom>
          </p:spPr>
        </p:pic>
        <p:pic>
          <p:nvPicPr>
            <p:cNvPr id="38" name="Billede 37">
              <a:extLst>
                <a:ext uri="{FF2B5EF4-FFF2-40B4-BE49-F238E27FC236}">
                  <a16:creationId xmlns:a16="http://schemas.microsoft.com/office/drawing/2014/main" id="{C18E748C-FC83-400F-9C35-D988C122801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1432" t="16308" r="2422" b="1509"/>
            <a:stretch/>
          </p:blipFill>
          <p:spPr>
            <a:xfrm>
              <a:off x="6444587" y="2943287"/>
              <a:ext cx="674853" cy="628489"/>
            </a:xfrm>
            <a:prstGeom prst="rect">
              <a:avLst/>
            </a:prstGeom>
            <a:ln w="3175">
              <a:solidFill>
                <a:schemeClr val="bg1">
                  <a:lumMod val="95000"/>
                </a:schemeClr>
              </a:solidFill>
            </a:ln>
          </p:spPr>
        </p:pic>
      </p:grpSp>
      <p:sp>
        <p:nvSpPr>
          <p:cNvPr id="42" name="Text Box 2">
            <a:extLst>
              <a:ext uri="{FF2B5EF4-FFF2-40B4-BE49-F238E27FC236}">
                <a16:creationId xmlns:a16="http://schemas.microsoft.com/office/drawing/2014/main" id="{00AD0EBC-0A41-4B26-9D79-79E0C00BBA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47700" y="1613646"/>
            <a:ext cx="2280360" cy="500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Arial" panose="020B0604020202020204" pitchFamily="34" charset="0"/>
              </a:rPr>
              <a:t>TEXT STYLES</a:t>
            </a:r>
            <a:endParaRPr lang="en-GB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jump through 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Decrease</a:t>
            </a:r>
            <a:b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list level can be used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90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bullet 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Delete bullet for regular text.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bullet button to reaply the correct bullet again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1600" dirty="0">
                <a:latin typeface="+mn-lt"/>
                <a:cs typeface="Arial" panose="020B0604020202020204" pitchFamily="34" charset="0"/>
              </a:rPr>
              <a:t>SLIDES &amp; LAYOUTS</a:t>
            </a:r>
            <a:b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Change layout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solidFill>
                  <a:srgbClr val="000000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rPr>
              <a:t>Click on the arrow next to </a:t>
            </a:r>
            <a:r>
              <a:rPr lang="en-GB" sz="900" b="1" dirty="0">
                <a:solidFill>
                  <a:srgbClr val="000000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rPr>
              <a:t>Layout</a:t>
            </a:r>
            <a:br>
              <a:rPr lang="en-GB" sz="900" b="1" dirty="0">
                <a:solidFill>
                  <a:srgbClr val="000000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rPr>
              <a:t>to view a dropdown menu of possible slide layouts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menu to reset position, size</a:t>
            </a: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formatting of the 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slide placeholders to their default settings</a:t>
            </a:r>
            <a:endParaRPr lang="en-GB" altLang="da-DK" sz="9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3" name="Picture 2">
            <a:extLst>
              <a:ext uri="{FF2B5EF4-FFF2-40B4-BE49-F238E27FC236}">
                <a16:creationId xmlns:a16="http://schemas.microsoft.com/office/drawing/2014/main" id="{7082C8DC-C092-4676-B834-847B1F2858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67579" y="3322850"/>
            <a:ext cx="257143" cy="285714"/>
          </a:xfrm>
          <a:prstGeom prst="rect">
            <a:avLst/>
          </a:prstGeom>
        </p:spPr>
      </p:pic>
      <p:pic>
        <p:nvPicPr>
          <p:cNvPr id="46" name="Picture 29">
            <a:extLst>
              <a:ext uri="{FF2B5EF4-FFF2-40B4-BE49-F238E27FC236}">
                <a16:creationId xmlns:a16="http://schemas.microsoft.com/office/drawing/2014/main" id="{6B35B93D-CCEE-48AF-A769-8729CC05BE8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68120" y="2599667"/>
            <a:ext cx="457143" cy="257143"/>
          </a:xfrm>
          <a:prstGeom prst="rect">
            <a:avLst/>
          </a:prstGeom>
        </p:spPr>
      </p:pic>
      <p:pic>
        <p:nvPicPr>
          <p:cNvPr id="51" name="Picture 33">
            <a:extLst>
              <a:ext uri="{FF2B5EF4-FFF2-40B4-BE49-F238E27FC236}">
                <a16:creationId xmlns:a16="http://schemas.microsoft.com/office/drawing/2014/main" id="{939F9DAB-8633-4819-950D-F5E391BF77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3901" t="45142" r="62601" b="9046"/>
          <a:stretch/>
        </p:blipFill>
        <p:spPr>
          <a:xfrm>
            <a:off x="7254412" y="3118826"/>
            <a:ext cx="341204" cy="321707"/>
          </a:xfrm>
          <a:prstGeom prst="rect">
            <a:avLst/>
          </a:prstGeom>
        </p:spPr>
      </p:pic>
      <p:pic>
        <p:nvPicPr>
          <p:cNvPr id="55" name="Picture 16">
            <a:extLst>
              <a:ext uri="{FF2B5EF4-FFF2-40B4-BE49-F238E27FC236}">
                <a16:creationId xmlns:a16="http://schemas.microsoft.com/office/drawing/2014/main" id="{A13B127D-1BE4-4C8F-96F6-59C8D10D8F4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974001" y="4313402"/>
            <a:ext cx="328881" cy="505501"/>
          </a:xfrm>
          <a:prstGeom prst="rect">
            <a:avLst/>
          </a:prstGeom>
        </p:spPr>
      </p:pic>
      <p:pic>
        <p:nvPicPr>
          <p:cNvPr id="56" name="Picture 20">
            <a:extLst>
              <a:ext uri="{FF2B5EF4-FFF2-40B4-BE49-F238E27FC236}">
                <a16:creationId xmlns:a16="http://schemas.microsoft.com/office/drawing/2014/main" id="{5730DD9A-26F6-4C14-AE7D-221D2B3F38D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974001" y="5641555"/>
            <a:ext cx="538465" cy="172841"/>
          </a:xfrm>
          <a:prstGeom prst="rect">
            <a:avLst/>
          </a:prstGeom>
        </p:spPr>
      </p:pic>
      <p:pic>
        <p:nvPicPr>
          <p:cNvPr id="57" name="Picture 19">
            <a:extLst>
              <a:ext uri="{FF2B5EF4-FFF2-40B4-BE49-F238E27FC236}">
                <a16:creationId xmlns:a16="http://schemas.microsoft.com/office/drawing/2014/main" id="{E210FBD4-B8B9-4AFA-9670-2FEBAA1CF37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310433" y="3928566"/>
            <a:ext cx="313788" cy="543900"/>
          </a:xfrm>
          <a:prstGeom prst="rect">
            <a:avLst/>
          </a:prstGeom>
        </p:spPr>
      </p:pic>
      <p:sp>
        <p:nvSpPr>
          <p:cNvPr id="61" name="Text Box 4">
            <a:extLst>
              <a:ext uri="{FF2B5EF4-FFF2-40B4-BE49-F238E27FC236}">
                <a16:creationId xmlns:a16="http://schemas.microsoft.com/office/drawing/2014/main" id="{DD6A81B7-1FEE-46CF-A623-23E99CFEAF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729773" y="1608016"/>
            <a:ext cx="2358243" cy="404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Arial" panose="020B0604020202020204" pitchFamily="34" charset="0"/>
              </a:rPr>
              <a:t>HEADER &amp; FOOTER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Do this at the very end to apply the changes on all slides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Header and Footer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(write the desired text)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 to All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if only used on one slide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Arial" panose="020B0604020202020204" pitchFamily="34" charset="0"/>
              </a:rPr>
              <a:t>GRIDLINES</a:t>
            </a:r>
            <a:endParaRPr lang="en-GB" sz="16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quick view of guides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Arial" panose="020B0604020202020204" pitchFamily="34" charset="0"/>
              </a:rPr>
              <a:t>SLIDES &amp; SLIDE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predefined slides and elements from the Templafy button.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Slides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Slide elements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from the dropdown menu or from the buttons in the Templafy pane on the right side of the screen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5" name="Fast overskrift">
            <a:extLst>
              <a:ext uri="{FF2B5EF4-FFF2-40B4-BE49-F238E27FC236}">
                <a16:creationId xmlns:a16="http://schemas.microsoft.com/office/drawing/2014/main" id="{09C05D50-8477-4113-8B72-9C373B0FF9F9}"/>
              </a:ext>
            </a:extLst>
          </p:cNvPr>
          <p:cNvSpPr txBox="1"/>
          <p:nvPr userDrawn="1"/>
        </p:nvSpPr>
        <p:spPr>
          <a:xfrm>
            <a:off x="647700" y="448713"/>
            <a:ext cx="11001373" cy="65017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32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TIPS &amp; TRICKS - YOUR USER GUIDE</a:t>
            </a:r>
          </a:p>
        </p:txBody>
      </p:sp>
      <p:pic>
        <p:nvPicPr>
          <p:cNvPr id="66" name="Picture 2" descr="C:\Users\MAV~1.SKA\AppData\Local\Temp\SNAGHTMLe48c1e.PNG">
            <a:extLst>
              <a:ext uri="{FF2B5EF4-FFF2-40B4-BE49-F238E27FC236}">
                <a16:creationId xmlns:a16="http://schemas.microsoft.com/office/drawing/2014/main" id="{DAC63350-5850-40BB-87A2-CE01481E05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198" y="4635849"/>
            <a:ext cx="650850" cy="97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D83AD9C-98AE-450E-B202-15860002D52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974000" y="5077014"/>
            <a:ext cx="475428" cy="17676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B97ADE-DB50-43D7-B6D7-6AA6A44173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62254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13A6A0-AAC5-4762-99A3-8E67DE5BC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A718C-8117-4521-935E-A616BB58A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76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2529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 bwMode="white"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 dirty="0">
                <a:solidFill>
                  <a:schemeClr val="bg1"/>
                </a:solidFill>
              </a:rPr>
              <a:t>If you see any </a:t>
            </a:r>
            <a:r>
              <a:rPr lang="en-GB" sz="4400" b="1" i="1" noProof="0" dirty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 dirty="0">
                <a:solidFill>
                  <a:schemeClr val="bg1"/>
                </a:solidFill>
              </a:rPr>
              <a:t>one</a:t>
            </a:r>
            <a:r>
              <a:rPr lang="en-GB" sz="4400" b="1" i="1" noProof="0" dirty="0">
                <a:solidFill>
                  <a:schemeClr val="bg1"/>
                </a:solidFill>
              </a:rPr>
              <a:t>,</a:t>
            </a:r>
            <a:br>
              <a:rPr lang="en-GB" sz="4400" b="0" i="0" noProof="0" dirty="0">
                <a:solidFill>
                  <a:schemeClr val="bg1"/>
                </a:solidFill>
              </a:rPr>
            </a:br>
            <a:r>
              <a:rPr lang="en-GB" sz="4400" b="0" noProof="0" dirty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 dirty="0">
                <a:solidFill>
                  <a:schemeClr val="bg1"/>
                </a:solidFill>
              </a:rPr>
              <a:t>are not </a:t>
            </a:r>
            <a:r>
              <a:rPr lang="en-GB" sz="4400" b="0" noProof="0" dirty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 dirty="0">
                <a:solidFill>
                  <a:schemeClr val="bg1"/>
                </a:solidFill>
              </a:rPr>
            </a:br>
            <a:br>
              <a:rPr lang="en-GB" sz="2800" b="0" noProof="0" dirty="0">
                <a:solidFill>
                  <a:schemeClr val="bg1"/>
                </a:solidFill>
              </a:rPr>
            </a:br>
            <a:endParaRPr lang="en-GB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white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white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white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 bwMode="white">
          <a:xfrm>
            <a:off x="430213" y="2588374"/>
            <a:ext cx="1015234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800" b="1" i="1" noProof="0" dirty="0">
                <a:solidFill>
                  <a:schemeClr val="bg1"/>
                </a:solidFill>
              </a:rPr>
              <a:t>Do not use </a:t>
            </a:r>
            <a:endParaRPr lang="en-GB" sz="2400" b="1" i="1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 bwMode="white"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 dirty="0">
                <a:solidFill>
                  <a:schemeClr val="bg1"/>
                </a:solidFill>
              </a:rPr>
            </a:br>
            <a:endParaRPr lang="en-GB" sz="1800" b="0" noProof="0" dirty="0">
              <a:solidFill>
                <a:schemeClr val="bg1"/>
              </a:solidFill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B12B154D-76F1-409D-A798-AA5203EE7F4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white"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D212C3A-1726-4BC5-8AF1-72D08F635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white"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989D5CFC-5012-4F36-B4E7-CE36F67CD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>
          <a:xfrm flipV="1"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14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36356" y="2163600"/>
            <a:ext cx="6408844" cy="2379600"/>
          </a:xfrm>
        </p:spPr>
        <p:txBody>
          <a:bodyPr anchor="ctr"/>
          <a:lstStyle>
            <a:lvl1pPr algn="l">
              <a:lnSpc>
                <a:spcPct val="100000"/>
              </a:lnSpc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F3DB85B7-7760-4094-B5B7-6A45B6116B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36000" y="5799507"/>
            <a:ext cx="1920000" cy="154800"/>
          </a:xfrm>
        </p:spPr>
        <p:txBody>
          <a:bodyPr anchor="b"/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Insert name</a:t>
            </a:r>
          </a:p>
        </p:txBody>
      </p:sp>
      <p:sp>
        <p:nvSpPr>
          <p:cNvPr id="31" name="Date Placeholder 6">
            <a:extLst>
              <a:ext uri="{FF2B5EF4-FFF2-40B4-BE49-F238E27FC236}">
                <a16:creationId xmlns:a16="http://schemas.microsoft.com/office/drawing/2014/main" id="{353E10AF-D600-4770-A150-4A8ED3F945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36000" y="6055200"/>
            <a:ext cx="1920001" cy="154800"/>
          </a:xfrm>
        </p:spPr>
        <p:txBody>
          <a:bodyPr/>
          <a:lstStyle>
            <a:lvl1pPr>
              <a:defRPr sz="1000" b="1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ACB837-D775-4027-8A9A-8A934ABD2C6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4000" y="324000"/>
            <a:ext cx="4488000" cy="6210000"/>
          </a:xfrm>
        </p:spPr>
        <p:txBody>
          <a:bodyPr tIns="72000"/>
          <a:lstStyle>
            <a:lvl1pPr marL="0" indent="0" algn="ctr">
              <a:buNone/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here and insert picture via Templafy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B09BC2-598E-40D3-B291-F2AE97681E15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" name="Taglin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CFCDB02C-C393-45D0-9339-45B1931BD426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6065F747-4561-4901-98B7-BF5233165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76000"/>
            <a:ext cx="0" cy="0"/>
          </a:xfrm>
        </p:spPr>
        <p:txBody>
          <a:bodyPr/>
          <a:lstStyle>
            <a:lvl1pPr algn="l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871C597D-634C-4C0B-95AD-0C969D584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876000"/>
            <a:ext cx="0" cy="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71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. Agen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F3B750-FD0B-4117-8CF8-02751916C1F8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48000"/>
            <a:ext cx="6408000" cy="5562000"/>
          </a:xfrm>
        </p:spPr>
        <p:txBody>
          <a:bodyPr anchor="ctr"/>
          <a:lstStyle>
            <a:lvl1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b="1">
                <a:solidFill>
                  <a:schemeClr val="bg1"/>
                </a:solidFill>
              </a:defRPr>
            </a:lvl2pPr>
            <a:lvl3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3pPr>
            <a:lvl4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4pPr>
            <a:lvl5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5pPr>
            <a:lvl6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6pPr>
            <a:lvl7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7pPr>
            <a:lvl8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8pPr>
            <a:lvl9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01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9C29ED-948B-4EC0-92E7-AB6CC89EC2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892E9-736B-4CA1-8156-28995DBCB8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28250-A1CE-45F5-A4EC-6F080DBDAF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A42DB6-37C7-4655-8383-4D4C615303B7}"/>
              </a:ext>
            </a:extLst>
          </p:cNvPr>
          <p:cNvSpPr txBox="1"/>
          <p:nvPr userDrawn="1"/>
        </p:nvSpPr>
        <p:spPr>
          <a:xfrm>
            <a:off x="7381875" y="2819981"/>
            <a:ext cx="416212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7200" dirty="0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4BBEEFE-FD1C-41BE-8701-C445D2EB12C0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bg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" name="Tagline" descr="{&quot;templafy&quot;:{&quot;type&quot;:&quot;image&quot;,&quot;inheritDimensions&quot;:&quot;inheritNone&quot;,&quot;width&quot;:&quot;7.67 cm&quot;,&quot;binding&quot;:&quot;Form.PLogoChoice.PLogoInsertionWhite&quot;}}" title="Form.PLogoChoice.PLogoInsertionWhite">
            <a:extLst>
              <a:ext uri="{FF2B5EF4-FFF2-40B4-BE49-F238E27FC236}">
                <a16:creationId xmlns:a16="http://schemas.microsoft.com/office/drawing/2014/main" id="{3EF1636C-932C-4747-B37D-D0B1E2D9AB18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19831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. Agenda">
    <p:bg>
      <p:bgPr>
        <a:solidFill>
          <a:srgbClr val="F7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A02891-9B5C-45AF-8221-7F98276EA4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0884CB1-C89E-483F-AD92-A451F60F1C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082" t="20310" r="8216" b="23549"/>
          <a:stretch/>
        </p:blipFill>
        <p:spPr>
          <a:xfrm>
            <a:off x="190500" y="2105535"/>
            <a:ext cx="10292105" cy="2989020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B77215-63F5-457D-BB11-70300B8118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48000"/>
            <a:ext cx="6408000" cy="5562000"/>
          </a:xfrm>
        </p:spPr>
        <p:txBody>
          <a:bodyPr anchor="ctr"/>
          <a:lstStyle>
            <a:lvl1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>
                <a:solidFill>
                  <a:schemeClr val="tx2"/>
                </a:solidFill>
              </a:defRPr>
            </a:lvl1pPr>
            <a:lvl2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b="1">
                <a:solidFill>
                  <a:schemeClr val="tx2"/>
                </a:solidFill>
              </a:defRPr>
            </a:lvl2pPr>
            <a:lvl3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3pPr>
            <a:lvl4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4pPr>
            <a:lvl5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5pPr>
            <a:lvl6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6pPr>
            <a:lvl7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7pPr>
            <a:lvl8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8pPr>
            <a:lvl9pPr marL="0" indent="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 noProof="0" dirty="0"/>
              <a:t>01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9C29ED-948B-4EC0-92E7-AB6CC89EC2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892E9-736B-4CA1-8156-28995DBCB8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28250-A1CE-45F5-A4EC-6F080DBDAF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058A511-E7D3-48F5-9E56-C90D4AEF4335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" name="imag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82AD425B-83E9-4675-A5F8-3B70DC855783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09800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anded Agenda">
    <p:bg>
      <p:bgPr>
        <a:solidFill>
          <a:srgbClr val="F7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A02891-9B5C-45AF-8221-7F98276EA4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9C29ED-948B-4EC0-92E7-AB6CC89EC2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AD94F7-3470-4EDF-8360-C604BB358116}" type="datetime3">
              <a:rPr lang="en-US" smtClean="0"/>
              <a:t>11 November 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892E9-736B-4CA1-8156-28995DBCB8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28250-A1CE-45F5-A4EC-6F080DBDAF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058A511-E7D3-48F5-9E56-C90D4AEF4335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0884CB1-C89E-483F-AD92-A451F60F1C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082" t="20310" r="8216" b="23549"/>
          <a:stretch/>
        </p:blipFill>
        <p:spPr>
          <a:xfrm>
            <a:off x="190500" y="2105535"/>
            <a:ext cx="10292105" cy="2989020"/>
          </a:xfrm>
          <a:prstGeom prst="rect">
            <a:avLst/>
          </a:prstGeom>
        </p:spPr>
      </p:pic>
      <p:sp>
        <p:nvSpPr>
          <p:cNvPr id="3" name="imag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82AD425B-83E9-4675-A5F8-3B70DC855783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77120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. Agenda">
    <p:bg bwMode="grayWhite">
      <p:bgPr>
        <a:solidFill>
          <a:srgbClr val="F7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4AFEEA-94E5-4AC9-A1E0-1C0A39ED59B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4617A3-773E-4D38-A193-F8C5B6A520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082" t="20310" r="8216" b="23549"/>
          <a:stretch/>
        </p:blipFill>
        <p:spPr>
          <a:xfrm>
            <a:off x="190500" y="2105535"/>
            <a:ext cx="10292105" cy="2989020"/>
          </a:xfrm>
          <a:prstGeom prst="rect">
            <a:avLst/>
          </a:prstGeom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A2A3BC1C-0A3F-4D46-8A19-9812D28C2B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92000" y="648000"/>
            <a:ext cx="6408000" cy="5562000"/>
          </a:xfrm>
        </p:spPr>
        <p:txBody>
          <a:bodyPr anchor="ctr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tabLst/>
              <a:defRPr>
                <a:solidFill>
                  <a:schemeClr val="tx2"/>
                </a:solidFill>
              </a:defRPr>
            </a:lvl1pPr>
            <a:lvl2pPr marL="270000" indent="-27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3pPr>
            <a:lvl4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5pPr>
            <a:lvl6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7pPr>
            <a:lvl8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 noProof="0" dirty="0"/>
              <a:t>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7E35705F-E398-47AC-9EC0-7584A114B9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47999" y="648000"/>
            <a:ext cx="1920001" cy="5562000"/>
          </a:xfrm>
        </p:spPr>
        <p:txBody>
          <a:bodyPr anchor="ctr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1pPr>
            <a:lvl2pPr marL="270000" indent="-27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3pPr>
            <a:lvl4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5pPr>
            <a:lvl6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7pPr>
            <a:lvl8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GB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 dirty="0"/>
              <a:t>09.00-09.30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marL="270000" lvl="1" indent="-27000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9C29ED-948B-4EC0-92E7-AB6CC89EC263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892E9-736B-4CA1-8156-28995DBCB8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28250-A1CE-45F5-A4EC-6F080DBDAF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058A511-E7D3-48F5-9E56-C90D4AEF4335}"/>
              </a:ext>
            </a:extLst>
          </p:cNvPr>
          <p:cNvSpPr/>
          <p:nvPr userDrawn="1"/>
        </p:nvSpPr>
        <p:spPr bwMode="gray"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accent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" name="imag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B3C1CADE-9463-4A8D-B4E6-273C0EC9AFF5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368408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.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E7C513-B1CD-4706-976C-28D5F1922773}"/>
              </a:ext>
            </a:extLst>
          </p:cNvPr>
          <p:cNvSpPr/>
          <p:nvPr userDrawn="1"/>
        </p:nvSpPr>
        <p:spPr bwMode="invGray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7999" y="648000"/>
            <a:ext cx="8652001" cy="5562000"/>
          </a:xfrm>
        </p:spPr>
        <p:txBody>
          <a:bodyPr anchor="ctr"/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AEF0E-2F4C-4353-B6DB-EE5157B006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8000" y="6210000"/>
            <a:ext cx="8652000" cy="324000"/>
          </a:xfrm>
        </p:spPr>
        <p:txBody>
          <a:bodyPr anchor="b"/>
          <a:lstStyle>
            <a:lvl1pPr marL="0" indent="0">
              <a:buNone/>
              <a:defRPr sz="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notes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1ECBE65-010C-4D94-BF91-EEE143A55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5C669B-1714-4943-9D5E-0E675970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84D7319-E350-433D-A2B8-30EE7793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602F927-C35A-415E-909F-7517AD1B0FFA}"/>
              </a:ext>
            </a:extLst>
          </p:cNvPr>
          <p:cNvSpPr/>
          <p:nvPr userDrawn="1"/>
        </p:nvSpPr>
        <p:spPr>
          <a:xfrm>
            <a:off x="11172825" y="321618"/>
            <a:ext cx="701251" cy="499913"/>
          </a:xfrm>
          <a:custGeom>
            <a:avLst/>
            <a:gdLst>
              <a:gd name="connsiteX0" fmla="*/ 3724334 w 5293529"/>
              <a:gd name="connsiteY0" fmla="*/ 3284754 h 3773692"/>
              <a:gd name="connsiteX1" fmla="*/ 3564286 w 5293529"/>
              <a:gd name="connsiteY1" fmla="*/ 3490983 h 3773692"/>
              <a:gd name="connsiteX2" fmla="*/ 3731094 w 5293529"/>
              <a:gd name="connsiteY2" fmla="*/ 3713664 h 3773692"/>
              <a:gd name="connsiteX3" fmla="*/ 3819792 w 5293529"/>
              <a:gd name="connsiteY3" fmla="*/ 3673021 h 3773692"/>
              <a:gd name="connsiteX4" fmla="*/ 3820769 w 5293529"/>
              <a:gd name="connsiteY4" fmla="*/ 3673021 h 3773692"/>
              <a:gd name="connsiteX5" fmla="*/ 3820769 w 5293529"/>
              <a:gd name="connsiteY5" fmla="*/ 3317659 h 3773692"/>
              <a:gd name="connsiteX6" fmla="*/ 3724334 w 5293529"/>
              <a:gd name="connsiteY6" fmla="*/ 3284754 h 3773692"/>
              <a:gd name="connsiteX7" fmla="*/ 2874414 w 5293529"/>
              <a:gd name="connsiteY7" fmla="*/ 3278646 h 3773692"/>
              <a:gd name="connsiteX8" fmla="*/ 2787589 w 5293529"/>
              <a:gd name="connsiteY8" fmla="*/ 3312529 h 3773692"/>
              <a:gd name="connsiteX9" fmla="*/ 2740267 w 5293529"/>
              <a:gd name="connsiteY9" fmla="*/ 3497581 h 3773692"/>
              <a:gd name="connsiteX10" fmla="*/ 2787589 w 5293529"/>
              <a:gd name="connsiteY10" fmla="*/ 3681655 h 3773692"/>
              <a:gd name="connsiteX11" fmla="*/ 2874414 w 5293529"/>
              <a:gd name="connsiteY11" fmla="*/ 3714560 h 3773692"/>
              <a:gd name="connsiteX12" fmla="*/ 2963193 w 5293529"/>
              <a:gd name="connsiteY12" fmla="*/ 3681655 h 3773692"/>
              <a:gd name="connsiteX13" fmla="*/ 3010515 w 5293529"/>
              <a:gd name="connsiteY13" fmla="*/ 3497581 h 3773692"/>
              <a:gd name="connsiteX14" fmla="*/ 2963193 w 5293529"/>
              <a:gd name="connsiteY14" fmla="*/ 3312529 h 3773692"/>
              <a:gd name="connsiteX15" fmla="*/ 2874414 w 5293529"/>
              <a:gd name="connsiteY15" fmla="*/ 3278646 h 3773692"/>
              <a:gd name="connsiteX16" fmla="*/ 1638997 w 5293529"/>
              <a:gd name="connsiteY16" fmla="*/ 3278646 h 3773692"/>
              <a:gd name="connsiteX17" fmla="*/ 1549810 w 5293529"/>
              <a:gd name="connsiteY17" fmla="*/ 3312529 h 3773692"/>
              <a:gd name="connsiteX18" fmla="*/ 1502326 w 5293529"/>
              <a:gd name="connsiteY18" fmla="*/ 3497581 h 3773692"/>
              <a:gd name="connsiteX19" fmla="*/ 1549810 w 5293529"/>
              <a:gd name="connsiteY19" fmla="*/ 3681655 h 3773692"/>
              <a:gd name="connsiteX20" fmla="*/ 1638997 w 5293529"/>
              <a:gd name="connsiteY20" fmla="*/ 3714560 h 3773692"/>
              <a:gd name="connsiteX21" fmla="*/ 1726229 w 5293529"/>
              <a:gd name="connsiteY21" fmla="*/ 3681655 h 3773692"/>
              <a:gd name="connsiteX22" fmla="*/ 1773713 w 5293529"/>
              <a:gd name="connsiteY22" fmla="*/ 3497581 h 3773692"/>
              <a:gd name="connsiteX23" fmla="*/ 1726229 w 5293529"/>
              <a:gd name="connsiteY23" fmla="*/ 3312529 h 3773692"/>
              <a:gd name="connsiteX24" fmla="*/ 1638997 w 5293529"/>
              <a:gd name="connsiteY24" fmla="*/ 3278646 h 3773692"/>
              <a:gd name="connsiteX25" fmla="*/ 714389 w 5293529"/>
              <a:gd name="connsiteY25" fmla="*/ 3278646 h 3773692"/>
              <a:gd name="connsiteX26" fmla="*/ 627157 w 5293529"/>
              <a:gd name="connsiteY26" fmla="*/ 3312529 h 3773692"/>
              <a:gd name="connsiteX27" fmla="*/ 579672 w 5293529"/>
              <a:gd name="connsiteY27" fmla="*/ 3497581 h 3773692"/>
              <a:gd name="connsiteX28" fmla="*/ 627157 w 5293529"/>
              <a:gd name="connsiteY28" fmla="*/ 3681655 h 3773692"/>
              <a:gd name="connsiteX29" fmla="*/ 714389 w 5293529"/>
              <a:gd name="connsiteY29" fmla="*/ 3714560 h 3773692"/>
              <a:gd name="connsiteX30" fmla="*/ 802598 w 5293529"/>
              <a:gd name="connsiteY30" fmla="*/ 3681655 h 3773692"/>
              <a:gd name="connsiteX31" fmla="*/ 850082 w 5293529"/>
              <a:gd name="connsiteY31" fmla="*/ 3497581 h 3773692"/>
              <a:gd name="connsiteX32" fmla="*/ 802598 w 5293529"/>
              <a:gd name="connsiteY32" fmla="*/ 3312529 h 3773692"/>
              <a:gd name="connsiteX33" fmla="*/ 714389 w 5293529"/>
              <a:gd name="connsiteY33" fmla="*/ 3278646 h 3773692"/>
              <a:gd name="connsiteX34" fmla="*/ 4044917 w 5293529"/>
              <a:gd name="connsiteY34" fmla="*/ 3233767 h 3773692"/>
              <a:gd name="connsiteX35" fmla="*/ 4097696 w 5293529"/>
              <a:gd name="connsiteY35" fmla="*/ 3233767 h 3773692"/>
              <a:gd name="connsiteX36" fmla="*/ 4116918 w 5293529"/>
              <a:gd name="connsiteY36" fmla="*/ 3252093 h 3773692"/>
              <a:gd name="connsiteX37" fmla="*/ 4116918 w 5293529"/>
              <a:gd name="connsiteY37" fmla="*/ 3739728 h 3773692"/>
              <a:gd name="connsiteX38" fmla="*/ 4097777 w 5293529"/>
              <a:gd name="connsiteY38" fmla="*/ 3758054 h 3773692"/>
              <a:gd name="connsiteX39" fmla="*/ 4043043 w 5293529"/>
              <a:gd name="connsiteY39" fmla="*/ 3758054 h 3773692"/>
              <a:gd name="connsiteX40" fmla="*/ 4027650 w 5293529"/>
              <a:gd name="connsiteY40" fmla="*/ 3739728 h 3773692"/>
              <a:gd name="connsiteX41" fmla="*/ 4027650 w 5293529"/>
              <a:gd name="connsiteY41" fmla="*/ 3252093 h 3773692"/>
              <a:gd name="connsiteX42" fmla="*/ 4044917 w 5293529"/>
              <a:gd name="connsiteY42" fmla="*/ 3233767 h 3773692"/>
              <a:gd name="connsiteX43" fmla="*/ 4934502 w 5293529"/>
              <a:gd name="connsiteY43" fmla="*/ 3231242 h 3773692"/>
              <a:gd name="connsiteX44" fmla="*/ 4982068 w 5293529"/>
              <a:gd name="connsiteY44" fmla="*/ 3231242 h 3773692"/>
              <a:gd name="connsiteX45" fmla="*/ 5000475 w 5293529"/>
              <a:gd name="connsiteY45" fmla="*/ 3242808 h 3773692"/>
              <a:gd name="connsiteX46" fmla="*/ 4995588 w 5293529"/>
              <a:gd name="connsiteY46" fmla="*/ 3263088 h 3773692"/>
              <a:gd name="connsiteX47" fmla="*/ 4814120 w 5293529"/>
              <a:gd name="connsiteY47" fmla="*/ 3476729 h 3773692"/>
              <a:gd name="connsiteX48" fmla="*/ 4816075 w 5293529"/>
              <a:gd name="connsiteY48" fmla="*/ 3478684 h 3773692"/>
              <a:gd name="connsiteX49" fmla="*/ 5008213 w 5293529"/>
              <a:gd name="connsiteY49" fmla="*/ 3732967 h 3773692"/>
              <a:gd name="connsiteX50" fmla="*/ 5014973 w 5293529"/>
              <a:gd name="connsiteY50" fmla="*/ 3745511 h 3773692"/>
              <a:gd name="connsiteX51" fmla="*/ 5000475 w 5293529"/>
              <a:gd name="connsiteY51" fmla="*/ 3758135 h 3773692"/>
              <a:gd name="connsiteX52" fmla="*/ 4931570 w 5293529"/>
              <a:gd name="connsiteY52" fmla="*/ 3758135 h 3773692"/>
              <a:gd name="connsiteX53" fmla="*/ 4901515 w 5293529"/>
              <a:gd name="connsiteY53" fmla="*/ 3742660 h 3773692"/>
              <a:gd name="connsiteX54" fmla="*/ 4721024 w 5293529"/>
              <a:gd name="connsiteY54" fmla="*/ 3484548 h 3773692"/>
              <a:gd name="connsiteX55" fmla="*/ 4720047 w 5293529"/>
              <a:gd name="connsiteY55" fmla="*/ 3478766 h 3773692"/>
              <a:gd name="connsiteX56" fmla="*/ 4723956 w 5293529"/>
              <a:gd name="connsiteY56" fmla="*/ 3472982 h 3773692"/>
              <a:gd name="connsiteX57" fmla="*/ 4903470 w 5293529"/>
              <a:gd name="connsiteY57" fmla="*/ 3247695 h 3773692"/>
              <a:gd name="connsiteX58" fmla="*/ 4934502 w 5293529"/>
              <a:gd name="connsiteY58" fmla="*/ 3231242 h 3773692"/>
              <a:gd name="connsiteX59" fmla="*/ 972337 w 5293529"/>
              <a:gd name="connsiteY59" fmla="*/ 3231242 h 3773692"/>
              <a:gd name="connsiteX60" fmla="*/ 1034320 w 5293529"/>
              <a:gd name="connsiteY60" fmla="*/ 3231242 h 3773692"/>
              <a:gd name="connsiteX61" fmla="*/ 1057533 w 5293529"/>
              <a:gd name="connsiteY61" fmla="*/ 3247695 h 3773692"/>
              <a:gd name="connsiteX62" fmla="*/ 1193145 w 5293529"/>
              <a:gd name="connsiteY62" fmla="*/ 3633111 h 3773692"/>
              <a:gd name="connsiteX63" fmla="*/ 1324929 w 5293529"/>
              <a:gd name="connsiteY63" fmla="*/ 3245740 h 3773692"/>
              <a:gd name="connsiteX64" fmla="*/ 1337554 w 5293529"/>
              <a:gd name="connsiteY64" fmla="*/ 3231242 h 3773692"/>
              <a:gd name="connsiteX65" fmla="*/ 1387971 w 5293529"/>
              <a:gd name="connsiteY65" fmla="*/ 3231242 h 3773692"/>
              <a:gd name="connsiteX66" fmla="*/ 1400595 w 5293529"/>
              <a:gd name="connsiteY66" fmla="*/ 3241912 h 3773692"/>
              <a:gd name="connsiteX67" fmla="*/ 1398641 w 5293529"/>
              <a:gd name="connsiteY67" fmla="*/ 3257387 h 3773692"/>
              <a:gd name="connsiteX68" fmla="*/ 1220349 w 5293529"/>
              <a:gd name="connsiteY68" fmla="*/ 3742497 h 3773692"/>
              <a:gd name="connsiteX69" fmla="*/ 1201942 w 5293529"/>
              <a:gd name="connsiteY69" fmla="*/ 3757972 h 3773692"/>
              <a:gd name="connsiteX70" fmla="*/ 1162194 w 5293529"/>
              <a:gd name="connsiteY70" fmla="*/ 3757972 h 3773692"/>
              <a:gd name="connsiteX71" fmla="*/ 1145742 w 5293529"/>
              <a:gd name="connsiteY71" fmla="*/ 3742497 h 3773692"/>
              <a:gd name="connsiteX72" fmla="*/ 962645 w 5293529"/>
              <a:gd name="connsiteY72" fmla="*/ 3259260 h 3773692"/>
              <a:gd name="connsiteX73" fmla="*/ 958735 w 5293529"/>
              <a:gd name="connsiteY73" fmla="*/ 3244762 h 3773692"/>
              <a:gd name="connsiteX74" fmla="*/ 972337 w 5293529"/>
              <a:gd name="connsiteY74" fmla="*/ 3231242 h 3773692"/>
              <a:gd name="connsiteX75" fmla="*/ 4388794 w 5293529"/>
              <a:gd name="connsiteY75" fmla="*/ 3222446 h 3773692"/>
              <a:gd name="connsiteX76" fmla="*/ 4525465 w 5293529"/>
              <a:gd name="connsiteY76" fmla="*/ 3283451 h 3773692"/>
              <a:gd name="connsiteX77" fmla="*/ 4487673 w 5293529"/>
              <a:gd name="connsiteY77" fmla="*/ 3319289 h 3773692"/>
              <a:gd name="connsiteX78" fmla="*/ 4383011 w 5293529"/>
              <a:gd name="connsiteY78" fmla="*/ 3280519 h 3773692"/>
              <a:gd name="connsiteX79" fmla="*/ 4295779 w 5293529"/>
              <a:gd name="connsiteY79" fmla="*/ 3358058 h 3773692"/>
              <a:gd name="connsiteX80" fmla="*/ 4544850 w 5293529"/>
              <a:gd name="connsiteY80" fmla="*/ 3615763 h 3773692"/>
              <a:gd name="connsiteX81" fmla="*/ 4358739 w 5293529"/>
              <a:gd name="connsiteY81" fmla="*/ 3772715 h 3773692"/>
              <a:gd name="connsiteX82" fmla="*/ 4195923 w 5293529"/>
              <a:gd name="connsiteY82" fmla="*/ 3695175 h 3773692"/>
              <a:gd name="connsiteX83" fmla="*/ 4233715 w 5293529"/>
              <a:gd name="connsiteY83" fmla="*/ 3661293 h 3773692"/>
              <a:gd name="connsiteX84" fmla="*/ 4360694 w 5293529"/>
              <a:gd name="connsiteY84" fmla="*/ 3714560 h 3773692"/>
              <a:gd name="connsiteX85" fmla="*/ 4464379 w 5293529"/>
              <a:gd name="connsiteY85" fmla="*/ 3625455 h 3773692"/>
              <a:gd name="connsiteX86" fmla="*/ 4351979 w 5293529"/>
              <a:gd name="connsiteY86" fmla="*/ 3523726 h 3773692"/>
              <a:gd name="connsiteX87" fmla="*/ 4215308 w 5293529"/>
              <a:gd name="connsiteY87" fmla="*/ 3366774 h 3773692"/>
              <a:gd name="connsiteX88" fmla="*/ 4388794 w 5293529"/>
              <a:gd name="connsiteY88" fmla="*/ 3222446 h 3773692"/>
              <a:gd name="connsiteX89" fmla="*/ 3332238 w 5293529"/>
              <a:gd name="connsiteY89" fmla="*/ 3219514 h 3773692"/>
              <a:gd name="connsiteX90" fmla="*/ 3464837 w 5293529"/>
              <a:gd name="connsiteY90" fmla="*/ 3272619 h 3773692"/>
              <a:gd name="connsiteX91" fmla="*/ 3420447 w 5293529"/>
              <a:gd name="connsiteY91" fmla="*/ 3317008 h 3773692"/>
              <a:gd name="connsiteX92" fmla="*/ 3311061 w 5293529"/>
              <a:gd name="connsiteY92" fmla="*/ 3269687 h 3773692"/>
              <a:gd name="connsiteX93" fmla="*/ 3259748 w 5293529"/>
              <a:gd name="connsiteY93" fmla="*/ 3315053 h 3773692"/>
              <a:gd name="connsiteX94" fmla="*/ 3259748 w 5293529"/>
              <a:gd name="connsiteY94" fmla="*/ 3738751 h 3773692"/>
              <a:gd name="connsiteX95" fmla="*/ 3241341 w 5293529"/>
              <a:gd name="connsiteY95" fmla="*/ 3755122 h 3773692"/>
              <a:gd name="connsiteX96" fmla="*/ 3190028 w 5293529"/>
              <a:gd name="connsiteY96" fmla="*/ 3755122 h 3773692"/>
              <a:gd name="connsiteX97" fmla="*/ 3169666 w 5293529"/>
              <a:gd name="connsiteY97" fmla="*/ 3738751 h 3773692"/>
              <a:gd name="connsiteX98" fmla="*/ 3169666 w 5293529"/>
              <a:gd name="connsiteY98" fmla="*/ 3276447 h 3773692"/>
              <a:gd name="connsiteX99" fmla="*/ 3217069 w 5293529"/>
              <a:gd name="connsiteY99" fmla="*/ 3234989 h 3773692"/>
              <a:gd name="connsiteX100" fmla="*/ 3332238 w 5293529"/>
              <a:gd name="connsiteY100" fmla="*/ 3219514 h 3773692"/>
              <a:gd name="connsiteX101" fmla="*/ 2874495 w 5293529"/>
              <a:gd name="connsiteY101" fmla="*/ 3219514 h 3773692"/>
              <a:gd name="connsiteX102" fmla="*/ 3005709 w 5293529"/>
              <a:gd name="connsiteY102" fmla="*/ 3257306 h 3773692"/>
              <a:gd name="connsiteX103" fmla="*/ 3103204 w 5293529"/>
              <a:gd name="connsiteY103" fmla="*/ 3497581 h 3773692"/>
              <a:gd name="connsiteX104" fmla="*/ 3005709 w 5293529"/>
              <a:gd name="connsiteY104" fmla="*/ 3736878 h 3773692"/>
              <a:gd name="connsiteX105" fmla="*/ 2874495 w 5293529"/>
              <a:gd name="connsiteY105" fmla="*/ 3773692 h 3773692"/>
              <a:gd name="connsiteX106" fmla="*/ 2743281 w 5293529"/>
              <a:gd name="connsiteY106" fmla="*/ 3736878 h 3773692"/>
              <a:gd name="connsiteX107" fmla="*/ 2646764 w 5293529"/>
              <a:gd name="connsiteY107" fmla="*/ 3497581 h 3773692"/>
              <a:gd name="connsiteX108" fmla="*/ 2743281 w 5293529"/>
              <a:gd name="connsiteY108" fmla="*/ 3257306 h 3773692"/>
              <a:gd name="connsiteX109" fmla="*/ 2874495 w 5293529"/>
              <a:gd name="connsiteY109" fmla="*/ 3219514 h 3773692"/>
              <a:gd name="connsiteX110" fmla="*/ 2364299 w 5293529"/>
              <a:gd name="connsiteY110" fmla="*/ 3219514 h 3773692"/>
              <a:gd name="connsiteX111" fmla="*/ 2567596 w 5293529"/>
              <a:gd name="connsiteY111" fmla="*/ 3387054 h 3773692"/>
              <a:gd name="connsiteX112" fmla="*/ 2567596 w 5293529"/>
              <a:gd name="connsiteY112" fmla="*/ 3737692 h 3773692"/>
              <a:gd name="connsiteX113" fmla="*/ 2557985 w 5293529"/>
              <a:gd name="connsiteY113" fmla="*/ 3757973 h 3773692"/>
              <a:gd name="connsiteX114" fmla="*/ 2502111 w 5293529"/>
              <a:gd name="connsiteY114" fmla="*/ 3757973 h 3773692"/>
              <a:gd name="connsiteX115" fmla="*/ 2478979 w 5293529"/>
              <a:gd name="connsiteY115" fmla="*/ 3737611 h 3773692"/>
              <a:gd name="connsiteX116" fmla="*/ 2478979 w 5293529"/>
              <a:gd name="connsiteY116" fmla="*/ 3398620 h 3773692"/>
              <a:gd name="connsiteX117" fmla="*/ 2361448 w 5293529"/>
              <a:gd name="connsiteY117" fmla="*/ 3274655 h 3773692"/>
              <a:gd name="connsiteX118" fmla="*/ 2252551 w 5293529"/>
              <a:gd name="connsiteY118" fmla="*/ 3320185 h 3773692"/>
              <a:gd name="connsiteX119" fmla="*/ 2252551 w 5293529"/>
              <a:gd name="connsiteY119" fmla="*/ 3737611 h 3773692"/>
              <a:gd name="connsiteX120" fmla="*/ 2231375 w 5293529"/>
              <a:gd name="connsiteY120" fmla="*/ 3757973 h 3773692"/>
              <a:gd name="connsiteX121" fmla="*/ 2181283 w 5293529"/>
              <a:gd name="connsiteY121" fmla="*/ 3757973 h 3773692"/>
              <a:gd name="connsiteX122" fmla="*/ 2161980 w 5293529"/>
              <a:gd name="connsiteY122" fmla="*/ 3739565 h 3773692"/>
              <a:gd name="connsiteX123" fmla="*/ 2161980 w 5293529"/>
              <a:gd name="connsiteY123" fmla="*/ 3286302 h 3773692"/>
              <a:gd name="connsiteX124" fmla="*/ 2207266 w 5293529"/>
              <a:gd name="connsiteY124" fmla="*/ 3244682 h 3773692"/>
              <a:gd name="connsiteX125" fmla="*/ 2364299 w 5293529"/>
              <a:gd name="connsiteY125" fmla="*/ 3219514 h 3773692"/>
              <a:gd name="connsiteX126" fmla="*/ 1637124 w 5293529"/>
              <a:gd name="connsiteY126" fmla="*/ 3219514 h 3773692"/>
              <a:gd name="connsiteX127" fmla="*/ 1768908 w 5293529"/>
              <a:gd name="connsiteY127" fmla="*/ 3257306 h 3773692"/>
              <a:gd name="connsiteX128" fmla="*/ 1866810 w 5293529"/>
              <a:gd name="connsiteY128" fmla="*/ 3497581 h 3773692"/>
              <a:gd name="connsiteX129" fmla="*/ 1768908 w 5293529"/>
              <a:gd name="connsiteY129" fmla="*/ 3736878 h 3773692"/>
              <a:gd name="connsiteX130" fmla="*/ 1637124 w 5293529"/>
              <a:gd name="connsiteY130" fmla="*/ 3773692 h 3773692"/>
              <a:gd name="connsiteX131" fmla="*/ 1505339 w 5293529"/>
              <a:gd name="connsiteY131" fmla="*/ 3736878 h 3773692"/>
              <a:gd name="connsiteX132" fmla="*/ 1408415 w 5293529"/>
              <a:gd name="connsiteY132" fmla="*/ 3497581 h 3773692"/>
              <a:gd name="connsiteX133" fmla="*/ 1505339 w 5293529"/>
              <a:gd name="connsiteY133" fmla="*/ 3257306 h 3773692"/>
              <a:gd name="connsiteX134" fmla="*/ 1637124 w 5293529"/>
              <a:gd name="connsiteY134" fmla="*/ 3219514 h 3773692"/>
              <a:gd name="connsiteX135" fmla="*/ 714470 w 5293529"/>
              <a:gd name="connsiteY135" fmla="*/ 3219514 h 3773692"/>
              <a:gd name="connsiteX136" fmla="*/ 846254 w 5293529"/>
              <a:gd name="connsiteY136" fmla="*/ 3257306 h 3773692"/>
              <a:gd name="connsiteX137" fmla="*/ 943179 w 5293529"/>
              <a:gd name="connsiteY137" fmla="*/ 3497581 h 3773692"/>
              <a:gd name="connsiteX138" fmla="*/ 846254 w 5293529"/>
              <a:gd name="connsiteY138" fmla="*/ 3736878 h 3773692"/>
              <a:gd name="connsiteX139" fmla="*/ 714470 w 5293529"/>
              <a:gd name="connsiteY139" fmla="*/ 3773692 h 3773692"/>
              <a:gd name="connsiteX140" fmla="*/ 582686 w 5293529"/>
              <a:gd name="connsiteY140" fmla="*/ 3736878 h 3773692"/>
              <a:gd name="connsiteX141" fmla="*/ 484784 w 5293529"/>
              <a:gd name="connsiteY141" fmla="*/ 3497581 h 3773692"/>
              <a:gd name="connsiteX142" fmla="*/ 582686 w 5293529"/>
              <a:gd name="connsiteY142" fmla="*/ 3257306 h 3773692"/>
              <a:gd name="connsiteX143" fmla="*/ 714470 w 5293529"/>
              <a:gd name="connsiteY143" fmla="*/ 3219514 h 3773692"/>
              <a:gd name="connsiteX144" fmla="*/ 203297 w 5293529"/>
              <a:gd name="connsiteY144" fmla="*/ 3219514 h 3773692"/>
              <a:gd name="connsiteX145" fmla="*/ 407571 w 5293529"/>
              <a:gd name="connsiteY145" fmla="*/ 3387054 h 3773692"/>
              <a:gd name="connsiteX146" fmla="*/ 407571 w 5293529"/>
              <a:gd name="connsiteY146" fmla="*/ 3737692 h 3773692"/>
              <a:gd name="connsiteX147" fmla="*/ 396819 w 5293529"/>
              <a:gd name="connsiteY147" fmla="*/ 3757973 h 3773692"/>
              <a:gd name="connsiteX148" fmla="*/ 340701 w 5293529"/>
              <a:gd name="connsiteY148" fmla="*/ 3757973 h 3773692"/>
              <a:gd name="connsiteX149" fmla="*/ 317488 w 5293529"/>
              <a:gd name="connsiteY149" fmla="*/ 3737611 h 3773692"/>
              <a:gd name="connsiteX150" fmla="*/ 317488 w 5293529"/>
              <a:gd name="connsiteY150" fmla="*/ 3398620 h 3773692"/>
              <a:gd name="connsiteX151" fmla="*/ 199387 w 5293529"/>
              <a:gd name="connsiteY151" fmla="*/ 3274655 h 3773692"/>
              <a:gd name="connsiteX152" fmla="*/ 90001 w 5293529"/>
              <a:gd name="connsiteY152" fmla="*/ 3320185 h 3773692"/>
              <a:gd name="connsiteX153" fmla="*/ 90001 w 5293529"/>
              <a:gd name="connsiteY153" fmla="*/ 3737611 h 3773692"/>
              <a:gd name="connsiteX154" fmla="*/ 68743 w 5293529"/>
              <a:gd name="connsiteY154" fmla="*/ 3757973 h 3773692"/>
              <a:gd name="connsiteX155" fmla="*/ 18407 w 5293529"/>
              <a:gd name="connsiteY155" fmla="*/ 3757973 h 3773692"/>
              <a:gd name="connsiteX156" fmla="*/ 0 w 5293529"/>
              <a:gd name="connsiteY156" fmla="*/ 3739565 h 3773692"/>
              <a:gd name="connsiteX157" fmla="*/ 0 w 5293529"/>
              <a:gd name="connsiteY157" fmla="*/ 3286302 h 3773692"/>
              <a:gd name="connsiteX158" fmla="*/ 45530 w 5293529"/>
              <a:gd name="connsiteY158" fmla="*/ 3244682 h 3773692"/>
              <a:gd name="connsiteX159" fmla="*/ 203297 w 5293529"/>
              <a:gd name="connsiteY159" fmla="*/ 3219514 h 3773692"/>
              <a:gd name="connsiteX160" fmla="*/ 3838118 w 5293529"/>
              <a:gd name="connsiteY160" fmla="*/ 3043502 h 3773692"/>
              <a:gd name="connsiteX161" fmla="*/ 3888290 w 5293529"/>
              <a:gd name="connsiteY161" fmla="*/ 3043502 h 3773692"/>
              <a:gd name="connsiteX162" fmla="*/ 3907594 w 5293529"/>
              <a:gd name="connsiteY162" fmla="*/ 3063864 h 3773692"/>
              <a:gd name="connsiteX163" fmla="*/ 3907594 w 5293529"/>
              <a:gd name="connsiteY163" fmla="*/ 3702017 h 3773692"/>
              <a:gd name="connsiteX164" fmla="*/ 3728162 w 5293529"/>
              <a:gd name="connsiteY164" fmla="*/ 3773529 h 3773692"/>
              <a:gd name="connsiteX165" fmla="*/ 3472575 w 5293529"/>
              <a:gd name="connsiteY165" fmla="*/ 3497580 h 3773692"/>
              <a:gd name="connsiteX166" fmla="*/ 3709836 w 5293529"/>
              <a:gd name="connsiteY166" fmla="*/ 3222608 h 3773692"/>
              <a:gd name="connsiteX167" fmla="*/ 3819792 w 5293529"/>
              <a:gd name="connsiteY167" fmla="*/ 3250708 h 3773692"/>
              <a:gd name="connsiteX168" fmla="*/ 3819792 w 5293529"/>
              <a:gd name="connsiteY168" fmla="*/ 3066715 h 3773692"/>
              <a:gd name="connsiteX169" fmla="*/ 3838118 w 5293529"/>
              <a:gd name="connsiteY169" fmla="*/ 3043502 h 3773692"/>
              <a:gd name="connsiteX170" fmla="*/ 4634688 w 5293529"/>
              <a:gd name="connsiteY170" fmla="*/ 3041629 h 3773692"/>
              <a:gd name="connsiteX171" fmla="*/ 4688037 w 5293529"/>
              <a:gd name="connsiteY171" fmla="*/ 3041629 h 3773692"/>
              <a:gd name="connsiteX172" fmla="*/ 4706445 w 5293529"/>
              <a:gd name="connsiteY172" fmla="*/ 3056127 h 3773692"/>
              <a:gd name="connsiteX173" fmla="*/ 4706445 w 5293529"/>
              <a:gd name="connsiteY173" fmla="*/ 3742578 h 3773692"/>
              <a:gd name="connsiteX174" fmla="*/ 4688037 w 5293529"/>
              <a:gd name="connsiteY174" fmla="*/ 3757076 h 3773692"/>
              <a:gd name="connsiteX175" fmla="*/ 4634688 w 5293529"/>
              <a:gd name="connsiteY175" fmla="*/ 3757076 h 3773692"/>
              <a:gd name="connsiteX176" fmla="*/ 4618154 w 5293529"/>
              <a:gd name="connsiteY176" fmla="*/ 3741601 h 3773692"/>
              <a:gd name="connsiteX177" fmla="*/ 4618154 w 5293529"/>
              <a:gd name="connsiteY177" fmla="*/ 3058082 h 3773692"/>
              <a:gd name="connsiteX178" fmla="*/ 4634688 w 5293529"/>
              <a:gd name="connsiteY178" fmla="*/ 3041629 h 3773692"/>
              <a:gd name="connsiteX179" fmla="*/ 4074727 w 5293529"/>
              <a:gd name="connsiteY179" fmla="*/ 3035765 h 3773692"/>
              <a:gd name="connsiteX180" fmla="*/ 4127506 w 5293529"/>
              <a:gd name="connsiteY180" fmla="*/ 3086019 h 3773692"/>
              <a:gd name="connsiteX181" fmla="*/ 4072772 w 5293529"/>
              <a:gd name="connsiteY181" fmla="*/ 3142952 h 3773692"/>
              <a:gd name="connsiteX182" fmla="*/ 4019016 w 5293529"/>
              <a:gd name="connsiteY182" fmla="*/ 3089847 h 3773692"/>
              <a:gd name="connsiteX183" fmla="*/ 4074727 w 5293529"/>
              <a:gd name="connsiteY183" fmla="*/ 3035765 h 3773692"/>
              <a:gd name="connsiteX184" fmla="*/ 5090721 w 5293529"/>
              <a:gd name="connsiteY184" fmla="*/ 2888260 h 3773692"/>
              <a:gd name="connsiteX185" fmla="*/ 5090721 w 5293529"/>
              <a:gd name="connsiteY185" fmla="*/ 2940551 h 3773692"/>
              <a:gd name="connsiteX186" fmla="*/ 5125500 w 5293529"/>
              <a:gd name="connsiteY186" fmla="*/ 2940551 h 3773692"/>
              <a:gd name="connsiteX187" fmla="*/ 5166061 w 5293529"/>
              <a:gd name="connsiteY187" fmla="*/ 2914405 h 3773692"/>
              <a:gd name="connsiteX188" fmla="*/ 5122567 w 5293529"/>
              <a:gd name="connsiteY188" fmla="*/ 2888260 h 3773692"/>
              <a:gd name="connsiteX189" fmla="*/ 5090721 w 5293529"/>
              <a:gd name="connsiteY189" fmla="*/ 2888260 h 3773692"/>
              <a:gd name="connsiteX190" fmla="*/ 5063680 w 5293529"/>
              <a:gd name="connsiteY190" fmla="*/ 2863988 h 3773692"/>
              <a:gd name="connsiteX191" fmla="*/ 5125500 w 5293529"/>
              <a:gd name="connsiteY191" fmla="*/ 2863988 h 3773692"/>
              <a:gd name="connsiteX192" fmla="*/ 5182514 w 5293529"/>
              <a:gd name="connsiteY192" fmla="*/ 2877591 h 3773692"/>
              <a:gd name="connsiteX193" fmla="*/ 5198966 w 5293529"/>
              <a:gd name="connsiteY193" fmla="*/ 2911473 h 3773692"/>
              <a:gd name="connsiteX194" fmla="*/ 5172474 w 5293529"/>
              <a:gd name="connsiteY194" fmla="*/ 2955227 h 3773692"/>
              <a:gd name="connsiteX195" fmla="*/ 5151671 w 5293529"/>
              <a:gd name="connsiteY195" fmla="*/ 2960419 h 3773692"/>
              <a:gd name="connsiteX196" fmla="*/ 5149690 w 5293529"/>
              <a:gd name="connsiteY196" fmla="*/ 2958958 h 3773692"/>
              <a:gd name="connsiteX197" fmla="*/ 5149690 w 5293529"/>
              <a:gd name="connsiteY197" fmla="*/ 2960913 h 3773692"/>
              <a:gd name="connsiteX198" fmla="*/ 5151671 w 5293529"/>
              <a:gd name="connsiteY198" fmla="*/ 2960419 h 3773692"/>
              <a:gd name="connsiteX199" fmla="*/ 5165114 w 5293529"/>
              <a:gd name="connsiteY199" fmla="*/ 2970330 h 3773692"/>
              <a:gd name="connsiteX200" fmla="*/ 5189274 w 5293529"/>
              <a:gd name="connsiteY200" fmla="*/ 3003510 h 3773692"/>
              <a:gd name="connsiteX201" fmla="*/ 5210532 w 5293529"/>
              <a:gd name="connsiteY201" fmla="*/ 3038371 h 3773692"/>
              <a:gd name="connsiteX202" fmla="*/ 5176731 w 5293529"/>
              <a:gd name="connsiteY202" fmla="*/ 3038371 h 3773692"/>
              <a:gd name="connsiteX203" fmla="*/ 5161256 w 5293529"/>
              <a:gd name="connsiteY203" fmla="*/ 3011248 h 3773692"/>
              <a:gd name="connsiteX204" fmla="*/ 5109128 w 5293529"/>
              <a:gd name="connsiteY204" fmla="*/ 2964741 h 3773692"/>
              <a:gd name="connsiteX205" fmla="*/ 5092676 w 5293529"/>
              <a:gd name="connsiteY205" fmla="*/ 2964741 h 3773692"/>
              <a:gd name="connsiteX206" fmla="*/ 5092676 w 5293529"/>
              <a:gd name="connsiteY206" fmla="*/ 3039348 h 3773692"/>
              <a:gd name="connsiteX207" fmla="*/ 5063680 w 5293529"/>
              <a:gd name="connsiteY207" fmla="*/ 3039348 h 3773692"/>
              <a:gd name="connsiteX208" fmla="*/ 5132260 w 5293529"/>
              <a:gd name="connsiteY208" fmla="*/ 2815608 h 3773692"/>
              <a:gd name="connsiteX209" fmla="*/ 4998032 w 5293529"/>
              <a:gd name="connsiteY209" fmla="*/ 2950243 h 3773692"/>
              <a:gd name="connsiteX210" fmla="*/ 5132260 w 5293529"/>
              <a:gd name="connsiteY210" fmla="*/ 3086833 h 3773692"/>
              <a:gd name="connsiteX211" fmla="*/ 5267465 w 5293529"/>
              <a:gd name="connsiteY211" fmla="*/ 2950243 h 3773692"/>
              <a:gd name="connsiteX212" fmla="*/ 5132260 w 5293529"/>
              <a:gd name="connsiteY212" fmla="*/ 2815608 h 3773692"/>
              <a:gd name="connsiteX213" fmla="*/ 5132260 w 5293529"/>
              <a:gd name="connsiteY213" fmla="*/ 2787508 h 3773692"/>
              <a:gd name="connsiteX214" fmla="*/ 5293529 w 5293529"/>
              <a:gd name="connsiteY214" fmla="*/ 2950243 h 3773692"/>
              <a:gd name="connsiteX215" fmla="*/ 5132260 w 5293529"/>
              <a:gd name="connsiteY215" fmla="*/ 3112978 h 3773692"/>
              <a:gd name="connsiteX216" fmla="*/ 4970991 w 5293529"/>
              <a:gd name="connsiteY216" fmla="*/ 2950243 h 3773692"/>
              <a:gd name="connsiteX217" fmla="*/ 5132260 w 5293529"/>
              <a:gd name="connsiteY217" fmla="*/ 2787508 h 3773692"/>
              <a:gd name="connsiteX218" fmla="*/ 3521882 w 5293529"/>
              <a:gd name="connsiteY218" fmla="*/ 1731870 h 3773692"/>
              <a:gd name="connsiteX219" fmla="*/ 3513299 w 5293529"/>
              <a:gd name="connsiteY219" fmla="*/ 1740971 h 3773692"/>
              <a:gd name="connsiteX220" fmla="*/ 3483326 w 5293529"/>
              <a:gd name="connsiteY220" fmla="*/ 2098939 h 3773692"/>
              <a:gd name="connsiteX221" fmla="*/ 3531707 w 5293529"/>
              <a:gd name="connsiteY221" fmla="*/ 2354363 h 3773692"/>
              <a:gd name="connsiteX222" fmla="*/ 3561680 w 5293529"/>
              <a:gd name="connsiteY222" fmla="*/ 2360146 h 3773692"/>
              <a:gd name="connsiteX223" fmla="*/ 3535535 w 5293529"/>
              <a:gd name="connsiteY223" fmla="*/ 1738039 h 3773692"/>
              <a:gd name="connsiteX224" fmla="*/ 3521882 w 5293529"/>
              <a:gd name="connsiteY224" fmla="*/ 1731870 h 3773692"/>
              <a:gd name="connsiteX225" fmla="*/ 2399078 w 5293529"/>
              <a:gd name="connsiteY225" fmla="*/ 1361664 h 3773692"/>
              <a:gd name="connsiteX226" fmla="*/ 2416508 w 5293529"/>
              <a:gd name="connsiteY226" fmla="*/ 1600635 h 3773692"/>
              <a:gd name="connsiteX227" fmla="*/ 2465866 w 5293529"/>
              <a:gd name="connsiteY227" fmla="*/ 1656753 h 3773692"/>
              <a:gd name="connsiteX228" fmla="*/ 2834667 w 5293529"/>
              <a:gd name="connsiteY228" fmla="*/ 1622870 h 3773692"/>
              <a:gd name="connsiteX229" fmla="*/ 2847292 w 5293529"/>
              <a:gd name="connsiteY229" fmla="*/ 1377139 h 3773692"/>
              <a:gd name="connsiteX230" fmla="*/ 2399078 w 5293529"/>
              <a:gd name="connsiteY230" fmla="*/ 1361664 h 3773692"/>
              <a:gd name="connsiteX231" fmla="*/ 3181232 w 5293529"/>
              <a:gd name="connsiteY231" fmla="*/ 1337473 h 3773692"/>
              <a:gd name="connsiteX232" fmla="*/ 3073720 w 5293529"/>
              <a:gd name="connsiteY232" fmla="*/ 1351971 h 3773692"/>
              <a:gd name="connsiteX233" fmla="*/ 3136680 w 5293529"/>
              <a:gd name="connsiteY233" fmla="*/ 1554209 h 3773692"/>
              <a:gd name="connsiteX234" fmla="*/ 3214137 w 5293529"/>
              <a:gd name="connsiteY234" fmla="*/ 1498091 h 3773692"/>
              <a:gd name="connsiteX235" fmla="*/ 3181232 w 5293529"/>
              <a:gd name="connsiteY235" fmla="*/ 1337473 h 3773692"/>
              <a:gd name="connsiteX236" fmla="*/ 2027427 w 5293529"/>
              <a:gd name="connsiteY236" fmla="*/ 1281436 h 3773692"/>
              <a:gd name="connsiteX237" fmla="*/ 1976114 w 5293529"/>
              <a:gd name="connsiteY237" fmla="*/ 1551358 h 3773692"/>
              <a:gd name="connsiteX238" fmla="*/ 2039074 w 5293529"/>
              <a:gd name="connsiteY238" fmla="*/ 1600716 h 3773692"/>
              <a:gd name="connsiteX239" fmla="*/ 2170695 w 5293529"/>
              <a:gd name="connsiteY239" fmla="*/ 1320125 h 3773692"/>
              <a:gd name="connsiteX240" fmla="*/ 2027427 w 5293529"/>
              <a:gd name="connsiteY240" fmla="*/ 1281436 h 3773692"/>
              <a:gd name="connsiteX241" fmla="*/ 1861627 w 5293529"/>
              <a:gd name="connsiteY241" fmla="*/ 1228363 h 3773692"/>
              <a:gd name="connsiteX242" fmla="*/ 1826166 w 5293529"/>
              <a:gd name="connsiteY242" fmla="*/ 1251463 h 3773692"/>
              <a:gd name="connsiteX243" fmla="*/ 1629630 w 5293529"/>
              <a:gd name="connsiteY243" fmla="*/ 1719713 h 3773692"/>
              <a:gd name="connsiteX244" fmla="*/ 1853207 w 5293529"/>
              <a:gd name="connsiteY244" fmla="*/ 1989635 h 3773692"/>
              <a:gd name="connsiteX245" fmla="*/ 2138767 w 5293529"/>
              <a:gd name="connsiteY245" fmla="*/ 2194723 h 3773692"/>
              <a:gd name="connsiteX246" fmla="*/ 2163935 w 5293529"/>
              <a:gd name="connsiteY246" fmla="*/ 2187963 h 3773692"/>
              <a:gd name="connsiteX247" fmla="*/ 2751508 w 5293529"/>
              <a:gd name="connsiteY247" fmla="*/ 1870638 h 3773692"/>
              <a:gd name="connsiteX248" fmla="*/ 3321650 w 5293529"/>
              <a:gd name="connsiteY248" fmla="*/ 1997372 h 3773692"/>
              <a:gd name="connsiteX249" fmla="*/ 3418411 w 5293529"/>
              <a:gd name="connsiteY249" fmla="*/ 1597784 h 3773692"/>
              <a:gd name="connsiteX250" fmla="*/ 3245170 w 5293529"/>
              <a:gd name="connsiteY250" fmla="*/ 1329736 h 3773692"/>
              <a:gd name="connsiteX251" fmla="*/ 3215196 w 5293529"/>
              <a:gd name="connsiteY251" fmla="*/ 1586137 h 3773692"/>
              <a:gd name="connsiteX252" fmla="*/ 3068996 w 5293529"/>
              <a:gd name="connsiteY252" fmla="*/ 1560969 h 3773692"/>
              <a:gd name="connsiteX253" fmla="*/ 2999275 w 5293529"/>
              <a:gd name="connsiteY253" fmla="*/ 1361664 h 3773692"/>
              <a:gd name="connsiteX254" fmla="*/ 2916034 w 5293529"/>
              <a:gd name="connsiteY254" fmla="*/ 1371356 h 3773692"/>
              <a:gd name="connsiteX255" fmla="*/ 2891844 w 5293529"/>
              <a:gd name="connsiteY255" fmla="*/ 1675160 h 3773692"/>
              <a:gd name="connsiteX256" fmla="*/ 2458210 w 5293529"/>
              <a:gd name="connsiteY256" fmla="*/ 1729324 h 3773692"/>
              <a:gd name="connsiteX257" fmla="*/ 2359494 w 5293529"/>
              <a:gd name="connsiteY257" fmla="*/ 1667423 h 3773692"/>
              <a:gd name="connsiteX258" fmla="*/ 2331394 w 5293529"/>
              <a:gd name="connsiteY258" fmla="*/ 1352053 h 3773692"/>
              <a:gd name="connsiteX259" fmla="*/ 2240416 w 5293529"/>
              <a:gd name="connsiteY259" fmla="*/ 1335600 h 3773692"/>
              <a:gd name="connsiteX260" fmla="*/ 2047789 w 5293529"/>
              <a:gd name="connsiteY260" fmla="*/ 1672310 h 3773692"/>
              <a:gd name="connsiteX261" fmla="*/ 1890022 w 5293529"/>
              <a:gd name="connsiteY261" fmla="*/ 1590046 h 3773692"/>
              <a:gd name="connsiteX262" fmla="*/ 1952982 w 5293529"/>
              <a:gd name="connsiteY262" fmla="*/ 1258223 h 3773692"/>
              <a:gd name="connsiteX263" fmla="*/ 1861627 w 5293529"/>
              <a:gd name="connsiteY263" fmla="*/ 1228363 h 3773692"/>
              <a:gd name="connsiteX264" fmla="*/ 1399134 w 5293529"/>
              <a:gd name="connsiteY264" fmla="*/ 1118588 h 3773692"/>
              <a:gd name="connsiteX265" fmla="*/ 1426089 w 5293529"/>
              <a:gd name="connsiteY265" fmla="*/ 1125706 h 3773692"/>
              <a:gd name="connsiteX266" fmla="*/ 1309210 w 5293529"/>
              <a:gd name="connsiteY266" fmla="*/ 1182557 h 3773692"/>
              <a:gd name="connsiteX267" fmla="*/ 1399134 w 5293529"/>
              <a:gd name="connsiteY267" fmla="*/ 1118588 h 3773692"/>
              <a:gd name="connsiteX268" fmla="*/ 1371072 w 5293529"/>
              <a:gd name="connsiteY268" fmla="*/ 997014 h 3773692"/>
              <a:gd name="connsiteX269" fmla="*/ 1337228 w 5293529"/>
              <a:gd name="connsiteY269" fmla="*/ 1015343 h 3773692"/>
              <a:gd name="connsiteX270" fmla="*/ 1249101 w 5293529"/>
              <a:gd name="connsiteY270" fmla="*/ 1124647 h 3773692"/>
              <a:gd name="connsiteX271" fmla="*/ 1228738 w 5293529"/>
              <a:gd name="connsiteY271" fmla="*/ 1209761 h 3773692"/>
              <a:gd name="connsiteX272" fmla="*/ 1172620 w 5293529"/>
              <a:gd name="connsiteY272" fmla="*/ 1285264 h 3773692"/>
              <a:gd name="connsiteX273" fmla="*/ 1192005 w 5293529"/>
              <a:gd name="connsiteY273" fmla="*/ 1377139 h 3773692"/>
              <a:gd name="connsiteX274" fmla="*/ 1395301 w 5293529"/>
              <a:gd name="connsiteY274" fmla="*/ 1435212 h 3773692"/>
              <a:gd name="connsiteX275" fmla="*/ 1537593 w 5293529"/>
              <a:gd name="connsiteY275" fmla="*/ 1660663 h 3773692"/>
              <a:gd name="connsiteX276" fmla="*/ 1724437 w 5293529"/>
              <a:gd name="connsiteY276" fmla="*/ 1252359 h 3773692"/>
              <a:gd name="connsiteX277" fmla="*/ 1559910 w 5293529"/>
              <a:gd name="connsiteY277" fmla="*/ 1078221 h 3773692"/>
              <a:gd name="connsiteX278" fmla="*/ 1371072 w 5293529"/>
              <a:gd name="connsiteY278" fmla="*/ 997014 h 3773692"/>
              <a:gd name="connsiteX279" fmla="*/ 1141364 w 5293529"/>
              <a:gd name="connsiteY279" fmla="*/ 538266 h 3773692"/>
              <a:gd name="connsiteX280" fmla="*/ 1168711 w 5293529"/>
              <a:gd name="connsiteY280" fmla="*/ 573319 h 3773692"/>
              <a:gd name="connsiteX281" fmla="*/ 1458180 w 5293529"/>
              <a:gd name="connsiteY281" fmla="*/ 879976 h 3773692"/>
              <a:gd name="connsiteX282" fmla="*/ 1951842 w 5293529"/>
              <a:gd name="connsiteY282" fmla="*/ 790951 h 3773692"/>
              <a:gd name="connsiteX283" fmla="*/ 1971227 w 5293529"/>
              <a:gd name="connsiteY283" fmla="*/ 843160 h 3773692"/>
              <a:gd name="connsiteX284" fmla="*/ 1727287 w 5293529"/>
              <a:gd name="connsiteY284" fmla="*/ 1038556 h 3773692"/>
              <a:gd name="connsiteX285" fmla="*/ 1730219 w 5293529"/>
              <a:gd name="connsiteY285" fmla="*/ 1081153 h 3773692"/>
              <a:gd name="connsiteX286" fmla="*/ 2670140 w 5293529"/>
              <a:gd name="connsiteY286" fmla="*/ 1296912 h 3773692"/>
              <a:gd name="connsiteX287" fmla="*/ 3249975 w 5293529"/>
              <a:gd name="connsiteY287" fmla="*/ 1252441 h 3773692"/>
              <a:gd name="connsiteX288" fmla="*/ 3637183 w 5293529"/>
              <a:gd name="connsiteY288" fmla="*/ 1503955 h 3773692"/>
              <a:gd name="connsiteX289" fmla="*/ 3670170 w 5293529"/>
              <a:gd name="connsiteY289" fmla="*/ 2709725 h 3773692"/>
              <a:gd name="connsiteX290" fmla="*/ 3632378 w 5293529"/>
              <a:gd name="connsiteY290" fmla="*/ 2765843 h 3773692"/>
              <a:gd name="connsiteX291" fmla="*/ 3486177 w 5293529"/>
              <a:gd name="connsiteY291" fmla="*/ 2803554 h 3773692"/>
              <a:gd name="connsiteX292" fmla="*/ 3447489 w 5293529"/>
              <a:gd name="connsiteY292" fmla="*/ 2939981 h 3773692"/>
              <a:gd name="connsiteX293" fmla="*/ 3397153 w 5293529"/>
              <a:gd name="connsiteY293" fmla="*/ 3001882 h 3773692"/>
              <a:gd name="connsiteX294" fmla="*/ 3235477 w 5293529"/>
              <a:gd name="connsiteY294" fmla="*/ 3001882 h 3773692"/>
              <a:gd name="connsiteX295" fmla="*/ 3218047 w 5293529"/>
              <a:gd name="connsiteY295" fmla="*/ 2932243 h 3773692"/>
              <a:gd name="connsiteX296" fmla="*/ 3288745 w 5293529"/>
              <a:gd name="connsiteY296" fmla="*/ 2107980 h 3773692"/>
              <a:gd name="connsiteX297" fmla="*/ 3214219 w 5293529"/>
              <a:gd name="connsiteY297" fmla="*/ 2335304 h 3773692"/>
              <a:gd name="connsiteX298" fmla="*/ 2825056 w 5293529"/>
              <a:gd name="connsiteY298" fmla="*/ 2961239 h 3773692"/>
              <a:gd name="connsiteX299" fmla="*/ 2759245 w 5293529"/>
              <a:gd name="connsiteY299" fmla="*/ 3002860 h 3773692"/>
              <a:gd name="connsiteX300" fmla="*/ 2580139 w 5293529"/>
              <a:gd name="connsiteY300" fmla="*/ 3002860 h 3773692"/>
              <a:gd name="connsiteX301" fmla="*/ 2562709 w 5293529"/>
              <a:gd name="connsiteY301" fmla="*/ 2931266 h 3773692"/>
              <a:gd name="connsiteX302" fmla="*/ 2993492 w 5293529"/>
              <a:gd name="connsiteY302" fmla="*/ 2268516 h 3773692"/>
              <a:gd name="connsiteX303" fmla="*/ 2736032 w 5293529"/>
              <a:gd name="connsiteY303" fmla="*/ 2066278 h 3773692"/>
              <a:gd name="connsiteX304" fmla="*/ 2273321 w 5293529"/>
              <a:gd name="connsiteY304" fmla="*/ 2247176 h 3773692"/>
              <a:gd name="connsiteX305" fmla="*/ 2454300 w 5293529"/>
              <a:gd name="connsiteY305" fmla="*/ 2955375 h 3773692"/>
              <a:gd name="connsiteX306" fmla="*/ 2399160 w 5293529"/>
              <a:gd name="connsiteY306" fmla="*/ 3004733 h 3773692"/>
              <a:gd name="connsiteX307" fmla="*/ 2229746 w 5293529"/>
              <a:gd name="connsiteY307" fmla="*/ 3004733 h 3773692"/>
              <a:gd name="connsiteX308" fmla="*/ 2201646 w 5293529"/>
              <a:gd name="connsiteY308" fmla="*/ 2931184 h 3773692"/>
              <a:gd name="connsiteX309" fmla="*/ 1934493 w 5293529"/>
              <a:gd name="connsiteY309" fmla="*/ 2164913 h 3773692"/>
              <a:gd name="connsiteX310" fmla="*/ 1671169 w 5293529"/>
              <a:gd name="connsiteY310" fmla="*/ 2946660 h 3773692"/>
              <a:gd name="connsiteX311" fmla="*/ 1628571 w 5293529"/>
              <a:gd name="connsiteY311" fmla="*/ 3002778 h 3773692"/>
              <a:gd name="connsiteX312" fmla="*/ 1431058 w 5293529"/>
              <a:gd name="connsiteY312" fmla="*/ 3002778 h 3773692"/>
              <a:gd name="connsiteX313" fmla="*/ 1417537 w 5293529"/>
              <a:gd name="connsiteY313" fmla="*/ 2924424 h 3773692"/>
              <a:gd name="connsiteX314" fmla="*/ 1674997 w 5293529"/>
              <a:gd name="connsiteY314" fmla="*/ 2150415 h 3773692"/>
              <a:gd name="connsiteX315" fmla="*/ 1626616 w 5293529"/>
              <a:gd name="connsiteY315" fmla="*/ 1954042 h 3773692"/>
              <a:gd name="connsiteX316" fmla="*/ 1402062 w 5293529"/>
              <a:gd name="connsiteY316" fmla="*/ 1567078 h 3773692"/>
              <a:gd name="connsiteX317" fmla="*/ 1276223 w 5293529"/>
              <a:gd name="connsiteY317" fmla="*/ 1468362 h 3773692"/>
              <a:gd name="connsiteX318" fmla="*/ 1169769 w 5293529"/>
              <a:gd name="connsiteY318" fmla="*/ 1456714 h 3773692"/>
              <a:gd name="connsiteX319" fmla="*/ 1090357 w 5293529"/>
              <a:gd name="connsiteY319" fmla="*/ 1374451 h 3773692"/>
              <a:gd name="connsiteX320" fmla="*/ 1076836 w 5293529"/>
              <a:gd name="connsiteY320" fmla="*/ 1276712 h 3773692"/>
              <a:gd name="connsiteX321" fmla="*/ 1165860 w 5293529"/>
              <a:gd name="connsiteY321" fmla="*/ 1156738 h 3773692"/>
              <a:gd name="connsiteX322" fmla="*/ 1174575 w 5293529"/>
              <a:gd name="connsiteY322" fmla="*/ 1098665 h 3773692"/>
              <a:gd name="connsiteX323" fmla="*/ 1255861 w 5293529"/>
              <a:gd name="connsiteY323" fmla="*/ 982600 h 3773692"/>
              <a:gd name="connsiteX324" fmla="*/ 1231671 w 5293529"/>
              <a:gd name="connsiteY324" fmla="*/ 905224 h 3773692"/>
              <a:gd name="connsiteX325" fmla="*/ 1127090 w 5293529"/>
              <a:gd name="connsiteY325" fmla="*/ 591727 h 3773692"/>
              <a:gd name="connsiteX326" fmla="*/ 1141364 w 5293529"/>
              <a:gd name="connsiteY326" fmla="*/ 538266 h 3773692"/>
              <a:gd name="connsiteX327" fmla="*/ 1650644 w 5293529"/>
              <a:gd name="connsiteY327" fmla="*/ 93748 h 3773692"/>
              <a:gd name="connsiteX328" fmla="*/ 1385447 w 5293529"/>
              <a:gd name="connsiteY328" fmla="*/ 357642 h 3773692"/>
              <a:gd name="connsiteX329" fmla="*/ 1650644 w 5293529"/>
              <a:gd name="connsiteY329" fmla="*/ 621537 h 3773692"/>
              <a:gd name="connsiteX330" fmla="*/ 1913887 w 5293529"/>
              <a:gd name="connsiteY330" fmla="*/ 357642 h 3773692"/>
              <a:gd name="connsiteX331" fmla="*/ 1650644 w 5293529"/>
              <a:gd name="connsiteY331" fmla="*/ 93748 h 3773692"/>
              <a:gd name="connsiteX332" fmla="*/ 1639079 w 5293529"/>
              <a:gd name="connsiteY332" fmla="*/ 0 h 3773692"/>
              <a:gd name="connsiteX333" fmla="*/ 2036875 w 5293529"/>
              <a:gd name="connsiteY333" fmla="*/ 399263 h 3773692"/>
              <a:gd name="connsiteX334" fmla="*/ 1639079 w 5293529"/>
              <a:gd name="connsiteY334" fmla="*/ 798525 h 3773692"/>
              <a:gd name="connsiteX335" fmla="*/ 1241282 w 5293529"/>
              <a:gd name="connsiteY335" fmla="*/ 399263 h 3773692"/>
              <a:gd name="connsiteX336" fmla="*/ 1639079 w 5293529"/>
              <a:gd name="connsiteY336" fmla="*/ 0 h 377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5293529" h="3773692">
                <a:moveTo>
                  <a:pt x="3724334" y="3284754"/>
                </a:moveTo>
                <a:cubicBezTo>
                  <a:pt x="3631808" y="3284754"/>
                  <a:pt x="3564286" y="3367017"/>
                  <a:pt x="3564286" y="3490983"/>
                </a:cubicBezTo>
                <a:cubicBezTo>
                  <a:pt x="3564286" y="3631319"/>
                  <a:pt x="3633681" y="3713664"/>
                  <a:pt x="3731094" y="3713664"/>
                </a:cubicBezTo>
                <a:cubicBezTo>
                  <a:pt x="3776379" y="3713664"/>
                  <a:pt x="3819792" y="3699166"/>
                  <a:pt x="3819792" y="3673021"/>
                </a:cubicBezTo>
                <a:lnTo>
                  <a:pt x="3820769" y="3673021"/>
                </a:lnTo>
                <a:cubicBezTo>
                  <a:pt x="3820769" y="3673021"/>
                  <a:pt x="3820769" y="3673021"/>
                  <a:pt x="3820769" y="3317659"/>
                </a:cubicBezTo>
                <a:cubicBezTo>
                  <a:pt x="3800488" y="3301207"/>
                  <a:pt x="3776379" y="3284754"/>
                  <a:pt x="3724334" y="3284754"/>
                </a:cubicBezTo>
                <a:close/>
                <a:moveTo>
                  <a:pt x="2874414" y="3278646"/>
                </a:moveTo>
                <a:cubicBezTo>
                  <a:pt x="2840694" y="3278646"/>
                  <a:pt x="2814630" y="3286384"/>
                  <a:pt x="2787589" y="3312529"/>
                </a:cubicBezTo>
                <a:cubicBezTo>
                  <a:pt x="2759571" y="3339651"/>
                  <a:pt x="2740267" y="3401634"/>
                  <a:pt x="2740267" y="3497581"/>
                </a:cubicBezTo>
                <a:cubicBezTo>
                  <a:pt x="2740267" y="3594423"/>
                  <a:pt x="2759571" y="3654533"/>
                  <a:pt x="2787589" y="3681655"/>
                </a:cubicBezTo>
                <a:cubicBezTo>
                  <a:pt x="2814549" y="3707800"/>
                  <a:pt x="2838739" y="3714560"/>
                  <a:pt x="2874414" y="3714560"/>
                </a:cubicBezTo>
                <a:cubicBezTo>
                  <a:pt x="2910088" y="3714560"/>
                  <a:pt x="2936152" y="3707800"/>
                  <a:pt x="2963193" y="3681655"/>
                </a:cubicBezTo>
                <a:cubicBezTo>
                  <a:pt x="2992189" y="3654533"/>
                  <a:pt x="3010515" y="3592550"/>
                  <a:pt x="3010515" y="3497581"/>
                </a:cubicBezTo>
                <a:cubicBezTo>
                  <a:pt x="3010515" y="3399761"/>
                  <a:pt x="2992189" y="3339651"/>
                  <a:pt x="2963193" y="3312529"/>
                </a:cubicBezTo>
                <a:cubicBezTo>
                  <a:pt x="2936152" y="3286384"/>
                  <a:pt x="2910088" y="3278646"/>
                  <a:pt x="2874414" y="3278646"/>
                </a:cubicBezTo>
                <a:close/>
                <a:moveTo>
                  <a:pt x="1638997" y="3278646"/>
                </a:moveTo>
                <a:cubicBezTo>
                  <a:pt x="1603078" y="3278646"/>
                  <a:pt x="1576933" y="3286384"/>
                  <a:pt x="1549810" y="3312529"/>
                </a:cubicBezTo>
                <a:cubicBezTo>
                  <a:pt x="1521710" y="3339651"/>
                  <a:pt x="1502326" y="3401634"/>
                  <a:pt x="1502326" y="3497581"/>
                </a:cubicBezTo>
                <a:cubicBezTo>
                  <a:pt x="1502326" y="3594423"/>
                  <a:pt x="1521710" y="3654533"/>
                  <a:pt x="1549810" y="3681655"/>
                </a:cubicBezTo>
                <a:cubicBezTo>
                  <a:pt x="1578888" y="3707800"/>
                  <a:pt x="1603159" y="3714560"/>
                  <a:pt x="1638997" y="3714560"/>
                </a:cubicBezTo>
                <a:cubicBezTo>
                  <a:pt x="1672961" y="3714560"/>
                  <a:pt x="1699106" y="3707800"/>
                  <a:pt x="1726229" y="3681655"/>
                </a:cubicBezTo>
                <a:cubicBezTo>
                  <a:pt x="1755306" y="3654533"/>
                  <a:pt x="1773713" y="3592550"/>
                  <a:pt x="1773713" y="3497581"/>
                </a:cubicBezTo>
                <a:cubicBezTo>
                  <a:pt x="1773713" y="3399761"/>
                  <a:pt x="1755306" y="3339651"/>
                  <a:pt x="1726229" y="3312529"/>
                </a:cubicBezTo>
                <a:cubicBezTo>
                  <a:pt x="1699106" y="3286384"/>
                  <a:pt x="1674916" y="3278646"/>
                  <a:pt x="1638997" y="3278646"/>
                </a:cubicBezTo>
                <a:close/>
                <a:moveTo>
                  <a:pt x="714389" y="3278646"/>
                </a:moveTo>
                <a:cubicBezTo>
                  <a:pt x="679528" y="3278646"/>
                  <a:pt x="654279" y="3286384"/>
                  <a:pt x="627157" y="3312529"/>
                </a:cubicBezTo>
                <a:cubicBezTo>
                  <a:pt x="598079" y="3339651"/>
                  <a:pt x="579672" y="3401634"/>
                  <a:pt x="579672" y="3497581"/>
                </a:cubicBezTo>
                <a:cubicBezTo>
                  <a:pt x="579672" y="3594423"/>
                  <a:pt x="598079" y="3654533"/>
                  <a:pt x="627157" y="3681655"/>
                </a:cubicBezTo>
                <a:cubicBezTo>
                  <a:pt x="654279" y="3707800"/>
                  <a:pt x="678551" y="3714560"/>
                  <a:pt x="714389" y="3714560"/>
                </a:cubicBezTo>
                <a:cubicBezTo>
                  <a:pt x="750226" y="3714560"/>
                  <a:pt x="775475" y="3707800"/>
                  <a:pt x="802598" y="3681655"/>
                </a:cubicBezTo>
                <a:cubicBezTo>
                  <a:pt x="831675" y="3654533"/>
                  <a:pt x="850082" y="3592550"/>
                  <a:pt x="850082" y="3497581"/>
                </a:cubicBezTo>
                <a:cubicBezTo>
                  <a:pt x="850082" y="3399761"/>
                  <a:pt x="830779" y="3339651"/>
                  <a:pt x="802598" y="3312529"/>
                </a:cubicBezTo>
                <a:cubicBezTo>
                  <a:pt x="774498" y="3286384"/>
                  <a:pt x="750226" y="3278646"/>
                  <a:pt x="714389" y="3278646"/>
                </a:cubicBezTo>
                <a:close/>
                <a:moveTo>
                  <a:pt x="4044917" y="3233767"/>
                </a:moveTo>
                <a:cubicBezTo>
                  <a:pt x="4044917" y="3233767"/>
                  <a:pt x="4044917" y="3233767"/>
                  <a:pt x="4097696" y="3233767"/>
                </a:cubicBezTo>
                <a:cubicBezTo>
                  <a:pt x="4113089" y="3233767"/>
                  <a:pt x="4116918" y="3236618"/>
                  <a:pt x="4116918" y="3252093"/>
                </a:cubicBezTo>
                <a:cubicBezTo>
                  <a:pt x="4116918" y="3252093"/>
                  <a:pt x="4116918" y="3252093"/>
                  <a:pt x="4116918" y="3739728"/>
                </a:cubicBezTo>
                <a:cubicBezTo>
                  <a:pt x="4116918" y="3757077"/>
                  <a:pt x="4113089" y="3757077"/>
                  <a:pt x="4097777" y="3758054"/>
                </a:cubicBezTo>
                <a:cubicBezTo>
                  <a:pt x="4097777" y="3758054"/>
                  <a:pt x="4097777" y="3758054"/>
                  <a:pt x="4043043" y="3758054"/>
                </a:cubicBezTo>
                <a:cubicBezTo>
                  <a:pt x="4027650" y="3758054"/>
                  <a:pt x="4027650" y="3754226"/>
                  <a:pt x="4027650" y="3739728"/>
                </a:cubicBezTo>
                <a:cubicBezTo>
                  <a:pt x="4027650" y="3739728"/>
                  <a:pt x="4027650" y="3739728"/>
                  <a:pt x="4027650" y="3252093"/>
                </a:cubicBezTo>
                <a:cubicBezTo>
                  <a:pt x="4027650" y="3239550"/>
                  <a:pt x="4027650" y="3233767"/>
                  <a:pt x="4044917" y="3233767"/>
                </a:cubicBezTo>
                <a:close/>
                <a:moveTo>
                  <a:pt x="4934502" y="3231242"/>
                </a:moveTo>
                <a:cubicBezTo>
                  <a:pt x="4934502" y="3231242"/>
                  <a:pt x="4934502" y="3231242"/>
                  <a:pt x="4982068" y="3231242"/>
                </a:cubicBezTo>
                <a:cubicBezTo>
                  <a:pt x="4995588" y="3231242"/>
                  <a:pt x="5000475" y="3234093"/>
                  <a:pt x="5000475" y="3242808"/>
                </a:cubicBezTo>
                <a:cubicBezTo>
                  <a:pt x="5000475" y="3248591"/>
                  <a:pt x="4999498" y="3253396"/>
                  <a:pt x="4995588" y="3263088"/>
                </a:cubicBezTo>
                <a:cubicBezTo>
                  <a:pt x="4951932" y="3348121"/>
                  <a:pt x="4882048" y="3426475"/>
                  <a:pt x="4814120" y="3476729"/>
                </a:cubicBezTo>
                <a:cubicBezTo>
                  <a:pt x="4814120" y="3476729"/>
                  <a:pt x="4814120" y="3476729"/>
                  <a:pt x="4816075" y="3478684"/>
                </a:cubicBezTo>
                <a:cubicBezTo>
                  <a:pt x="4816075" y="3478684"/>
                  <a:pt x="4816075" y="3478684"/>
                  <a:pt x="5008213" y="3732967"/>
                </a:cubicBezTo>
                <a:cubicBezTo>
                  <a:pt x="5012041" y="3736796"/>
                  <a:pt x="5014973" y="3741682"/>
                  <a:pt x="5014973" y="3745511"/>
                </a:cubicBezTo>
                <a:cubicBezTo>
                  <a:pt x="5014973" y="3757076"/>
                  <a:pt x="5005281" y="3757076"/>
                  <a:pt x="5000475" y="3758135"/>
                </a:cubicBezTo>
                <a:cubicBezTo>
                  <a:pt x="5000475" y="3758135"/>
                  <a:pt x="5000475" y="3758135"/>
                  <a:pt x="4931570" y="3758135"/>
                </a:cubicBezTo>
                <a:cubicBezTo>
                  <a:pt x="4916094" y="3758135"/>
                  <a:pt x="4912185" y="3758135"/>
                  <a:pt x="4901515" y="3742660"/>
                </a:cubicBezTo>
                <a:cubicBezTo>
                  <a:pt x="4901515" y="3742660"/>
                  <a:pt x="4901515" y="3742660"/>
                  <a:pt x="4721024" y="3484548"/>
                </a:cubicBezTo>
                <a:cubicBezTo>
                  <a:pt x="4721024" y="3482593"/>
                  <a:pt x="4720047" y="3479743"/>
                  <a:pt x="4720047" y="3478766"/>
                </a:cubicBezTo>
                <a:cubicBezTo>
                  <a:pt x="4720047" y="3478766"/>
                  <a:pt x="4721024" y="3475915"/>
                  <a:pt x="4723956" y="3472982"/>
                </a:cubicBezTo>
                <a:cubicBezTo>
                  <a:pt x="4799622" y="3428511"/>
                  <a:pt x="4874392" y="3334682"/>
                  <a:pt x="4903470" y="3247695"/>
                </a:cubicBezTo>
                <a:cubicBezTo>
                  <a:pt x="4909252" y="3230265"/>
                  <a:pt x="4916094" y="3231242"/>
                  <a:pt x="4934502" y="3231242"/>
                </a:cubicBezTo>
                <a:close/>
                <a:moveTo>
                  <a:pt x="972337" y="3231242"/>
                </a:moveTo>
                <a:cubicBezTo>
                  <a:pt x="972337" y="3231242"/>
                  <a:pt x="972337" y="3231242"/>
                  <a:pt x="1034320" y="3231242"/>
                </a:cubicBezTo>
                <a:cubicBezTo>
                  <a:pt x="1049795" y="3231242"/>
                  <a:pt x="1051750" y="3233197"/>
                  <a:pt x="1057533" y="3247695"/>
                </a:cubicBezTo>
                <a:cubicBezTo>
                  <a:pt x="1057533" y="3247695"/>
                  <a:pt x="1057533" y="3247695"/>
                  <a:pt x="1193145" y="3633111"/>
                </a:cubicBezTo>
                <a:cubicBezTo>
                  <a:pt x="1193145" y="3633111"/>
                  <a:pt x="1193145" y="3633111"/>
                  <a:pt x="1324929" y="3245740"/>
                </a:cubicBezTo>
                <a:cubicBezTo>
                  <a:pt x="1329816" y="3236047"/>
                  <a:pt x="1330794" y="3233197"/>
                  <a:pt x="1337554" y="3231242"/>
                </a:cubicBezTo>
                <a:cubicBezTo>
                  <a:pt x="1337554" y="3231242"/>
                  <a:pt x="1337554" y="3231242"/>
                  <a:pt x="1387971" y="3231242"/>
                </a:cubicBezTo>
                <a:cubicBezTo>
                  <a:pt x="1392858" y="3231242"/>
                  <a:pt x="1400595" y="3231242"/>
                  <a:pt x="1400595" y="3241912"/>
                </a:cubicBezTo>
                <a:cubicBezTo>
                  <a:pt x="1400595" y="3244762"/>
                  <a:pt x="1400595" y="3245740"/>
                  <a:pt x="1398641" y="3257387"/>
                </a:cubicBezTo>
                <a:cubicBezTo>
                  <a:pt x="1398641" y="3257387"/>
                  <a:pt x="1398641" y="3257387"/>
                  <a:pt x="1220349" y="3742497"/>
                </a:cubicBezTo>
                <a:cubicBezTo>
                  <a:pt x="1216439" y="3756017"/>
                  <a:pt x="1213589" y="3757972"/>
                  <a:pt x="1201942" y="3757972"/>
                </a:cubicBezTo>
                <a:cubicBezTo>
                  <a:pt x="1201942" y="3757972"/>
                  <a:pt x="1201942" y="3757972"/>
                  <a:pt x="1162194" y="3757972"/>
                </a:cubicBezTo>
                <a:cubicBezTo>
                  <a:pt x="1153479" y="3757972"/>
                  <a:pt x="1151525" y="3754144"/>
                  <a:pt x="1145742" y="3742497"/>
                </a:cubicBezTo>
                <a:cubicBezTo>
                  <a:pt x="1145742" y="3742497"/>
                  <a:pt x="1145742" y="3742497"/>
                  <a:pt x="962645" y="3259260"/>
                </a:cubicBezTo>
                <a:cubicBezTo>
                  <a:pt x="959712" y="3253477"/>
                  <a:pt x="958735" y="3248672"/>
                  <a:pt x="958735" y="3244762"/>
                </a:cubicBezTo>
                <a:cubicBezTo>
                  <a:pt x="958735" y="3231242"/>
                  <a:pt x="968427" y="3231242"/>
                  <a:pt x="972337" y="3231242"/>
                </a:cubicBezTo>
                <a:close/>
                <a:moveTo>
                  <a:pt x="4388794" y="3222446"/>
                </a:moveTo>
                <a:cubicBezTo>
                  <a:pt x="4459573" y="3222446"/>
                  <a:pt x="4525465" y="3244682"/>
                  <a:pt x="4525465" y="3283451"/>
                </a:cubicBezTo>
                <a:cubicBezTo>
                  <a:pt x="4525465" y="3310574"/>
                  <a:pt x="4503148" y="3319289"/>
                  <a:pt x="4487673" y="3319289"/>
                </a:cubicBezTo>
                <a:cubicBezTo>
                  <a:pt x="4457618" y="3319289"/>
                  <a:pt x="4442143" y="3280519"/>
                  <a:pt x="4383011" y="3280519"/>
                </a:cubicBezTo>
                <a:cubicBezTo>
                  <a:pt x="4325834" y="3280519"/>
                  <a:pt x="4295779" y="3319289"/>
                  <a:pt x="4295779" y="3358058"/>
                </a:cubicBezTo>
                <a:cubicBezTo>
                  <a:pt x="4295779" y="3471435"/>
                  <a:pt x="4544850" y="3444313"/>
                  <a:pt x="4544850" y="3615763"/>
                </a:cubicBezTo>
                <a:cubicBezTo>
                  <a:pt x="4544850" y="3725230"/>
                  <a:pt x="4450777" y="3773692"/>
                  <a:pt x="4358739" y="3772715"/>
                </a:cubicBezTo>
                <a:cubicBezTo>
                  <a:pt x="4277372" y="3772715"/>
                  <a:pt x="4195923" y="3736796"/>
                  <a:pt x="4195923" y="3695175"/>
                </a:cubicBezTo>
                <a:cubicBezTo>
                  <a:pt x="4195923" y="3669031"/>
                  <a:pt x="4217263" y="3661293"/>
                  <a:pt x="4233715" y="3661293"/>
                </a:cubicBezTo>
                <a:cubicBezTo>
                  <a:pt x="4268657" y="3661293"/>
                  <a:pt x="4288938" y="3714560"/>
                  <a:pt x="4360694" y="3714560"/>
                </a:cubicBezTo>
                <a:cubicBezTo>
                  <a:pt x="4431392" y="3714560"/>
                  <a:pt x="4464379" y="3667076"/>
                  <a:pt x="4464379" y="3625455"/>
                </a:cubicBezTo>
                <a:cubicBezTo>
                  <a:pt x="4464379" y="3571210"/>
                  <a:pt x="4410134" y="3547916"/>
                  <a:pt x="4351979" y="3523726"/>
                </a:cubicBezTo>
                <a:cubicBezTo>
                  <a:pt x="4277372" y="3491716"/>
                  <a:pt x="4215308" y="3454901"/>
                  <a:pt x="4215308" y="3366774"/>
                </a:cubicBezTo>
                <a:cubicBezTo>
                  <a:pt x="4215308" y="3272863"/>
                  <a:pt x="4297653" y="3222446"/>
                  <a:pt x="4388794" y="3222446"/>
                </a:cubicBezTo>
                <a:close/>
                <a:moveTo>
                  <a:pt x="3332238" y="3219514"/>
                </a:moveTo>
                <a:cubicBezTo>
                  <a:pt x="3402936" y="3219514"/>
                  <a:pt x="3464837" y="3234989"/>
                  <a:pt x="3464837" y="3272619"/>
                </a:cubicBezTo>
                <a:cubicBezTo>
                  <a:pt x="3464837" y="3302510"/>
                  <a:pt x="3445452" y="3317986"/>
                  <a:pt x="3420447" y="3317008"/>
                </a:cubicBezTo>
                <a:cubicBezTo>
                  <a:pt x="3385587" y="3317008"/>
                  <a:pt x="3375895" y="3269687"/>
                  <a:pt x="3311061" y="3269687"/>
                </a:cubicBezTo>
                <a:cubicBezTo>
                  <a:pt x="3281007" y="3269687"/>
                  <a:pt x="3259748" y="3288013"/>
                  <a:pt x="3259748" y="3315053"/>
                </a:cubicBezTo>
                <a:cubicBezTo>
                  <a:pt x="3259748" y="3315053"/>
                  <a:pt x="3259748" y="3315053"/>
                  <a:pt x="3259748" y="3738751"/>
                </a:cubicBezTo>
                <a:cubicBezTo>
                  <a:pt x="3259748" y="3754145"/>
                  <a:pt x="3253884" y="3755122"/>
                  <a:pt x="3241341" y="3755122"/>
                </a:cubicBezTo>
                <a:cubicBezTo>
                  <a:pt x="3241341" y="3755122"/>
                  <a:pt x="3241341" y="3755122"/>
                  <a:pt x="3190028" y="3755122"/>
                </a:cubicBezTo>
                <a:cubicBezTo>
                  <a:pt x="3175449" y="3755122"/>
                  <a:pt x="3169666" y="3754226"/>
                  <a:pt x="3169666" y="3738751"/>
                </a:cubicBezTo>
                <a:cubicBezTo>
                  <a:pt x="3169666" y="3738751"/>
                  <a:pt x="3169666" y="3738751"/>
                  <a:pt x="3169666" y="3276447"/>
                </a:cubicBezTo>
                <a:cubicBezTo>
                  <a:pt x="3169666" y="3260075"/>
                  <a:pt x="3182209" y="3243704"/>
                  <a:pt x="3217069" y="3234989"/>
                </a:cubicBezTo>
                <a:cubicBezTo>
                  <a:pt x="3244192" y="3228229"/>
                  <a:pt x="3278075" y="3219514"/>
                  <a:pt x="3332238" y="3219514"/>
                </a:cubicBezTo>
                <a:close/>
                <a:moveTo>
                  <a:pt x="2874495" y="3219514"/>
                </a:moveTo>
                <a:cubicBezTo>
                  <a:pt x="2920758" y="3219514"/>
                  <a:pt x="2969057" y="3231161"/>
                  <a:pt x="3005709" y="3257306"/>
                </a:cubicBezTo>
                <a:cubicBezTo>
                  <a:pt x="3064597" y="3298031"/>
                  <a:pt x="3103204" y="3375489"/>
                  <a:pt x="3103204" y="3497581"/>
                </a:cubicBezTo>
                <a:cubicBezTo>
                  <a:pt x="3103204" y="3618695"/>
                  <a:pt x="3064597" y="3696153"/>
                  <a:pt x="3005709" y="3736878"/>
                </a:cubicBezTo>
                <a:cubicBezTo>
                  <a:pt x="2970035" y="3761068"/>
                  <a:pt x="2921817" y="3773692"/>
                  <a:pt x="2874495" y="3773692"/>
                </a:cubicBezTo>
                <a:cubicBezTo>
                  <a:pt x="2828232" y="3773692"/>
                  <a:pt x="2778956" y="3762045"/>
                  <a:pt x="2743281" y="3736878"/>
                </a:cubicBezTo>
                <a:cubicBezTo>
                  <a:pt x="2685371" y="3696234"/>
                  <a:pt x="2646764" y="3618695"/>
                  <a:pt x="2646764" y="3497581"/>
                </a:cubicBezTo>
                <a:cubicBezTo>
                  <a:pt x="2646764" y="3375489"/>
                  <a:pt x="2685371" y="3298031"/>
                  <a:pt x="2743281" y="3257306"/>
                </a:cubicBezTo>
                <a:cubicBezTo>
                  <a:pt x="2780910" y="3233116"/>
                  <a:pt x="2829128" y="3219514"/>
                  <a:pt x="2874495" y="3219514"/>
                </a:cubicBezTo>
                <a:close/>
                <a:moveTo>
                  <a:pt x="2364299" y="3219514"/>
                </a:moveTo>
                <a:cubicBezTo>
                  <a:pt x="2565641" y="3219514"/>
                  <a:pt x="2567596" y="3326049"/>
                  <a:pt x="2567596" y="3387054"/>
                </a:cubicBezTo>
                <a:cubicBezTo>
                  <a:pt x="2567596" y="3387054"/>
                  <a:pt x="2567596" y="3387054"/>
                  <a:pt x="2567596" y="3737692"/>
                </a:cubicBezTo>
                <a:cubicBezTo>
                  <a:pt x="2567596" y="3746407"/>
                  <a:pt x="2567596" y="3756100"/>
                  <a:pt x="2557985" y="3757973"/>
                </a:cubicBezTo>
                <a:cubicBezTo>
                  <a:pt x="2557985" y="3757973"/>
                  <a:pt x="2557985" y="3757973"/>
                  <a:pt x="2502111" y="3757973"/>
                </a:cubicBezTo>
                <a:cubicBezTo>
                  <a:pt x="2484762" y="3757973"/>
                  <a:pt x="2478979" y="3756018"/>
                  <a:pt x="2478979" y="3737611"/>
                </a:cubicBezTo>
                <a:cubicBezTo>
                  <a:pt x="2478979" y="3737611"/>
                  <a:pt x="2478979" y="3737611"/>
                  <a:pt x="2478979" y="3398620"/>
                </a:cubicBezTo>
                <a:cubicBezTo>
                  <a:pt x="2478979" y="3351136"/>
                  <a:pt x="2478979" y="3274655"/>
                  <a:pt x="2361448" y="3274655"/>
                </a:cubicBezTo>
                <a:cubicBezTo>
                  <a:pt x="2291077" y="3274655"/>
                  <a:pt x="2252551" y="3297868"/>
                  <a:pt x="2252551" y="3320185"/>
                </a:cubicBezTo>
                <a:cubicBezTo>
                  <a:pt x="2252551" y="3320185"/>
                  <a:pt x="2252551" y="3320185"/>
                  <a:pt x="2252551" y="3737611"/>
                </a:cubicBezTo>
                <a:cubicBezTo>
                  <a:pt x="2252551" y="3756018"/>
                  <a:pt x="2245791" y="3757973"/>
                  <a:pt x="2231375" y="3757973"/>
                </a:cubicBezTo>
                <a:cubicBezTo>
                  <a:pt x="2231375" y="3757973"/>
                  <a:pt x="2231375" y="3757973"/>
                  <a:pt x="2181283" y="3757973"/>
                </a:cubicBezTo>
                <a:cubicBezTo>
                  <a:pt x="2165808" y="3757973"/>
                  <a:pt x="2161980" y="3756018"/>
                  <a:pt x="2161980" y="3739565"/>
                </a:cubicBezTo>
                <a:cubicBezTo>
                  <a:pt x="2161980" y="3739565"/>
                  <a:pt x="2161980" y="3739565"/>
                  <a:pt x="2161980" y="3286302"/>
                </a:cubicBezTo>
                <a:cubicBezTo>
                  <a:pt x="2161980" y="3268872"/>
                  <a:pt x="2172568" y="3256329"/>
                  <a:pt x="2207266" y="3244682"/>
                </a:cubicBezTo>
                <a:cubicBezTo>
                  <a:pt x="2235203" y="3235967"/>
                  <a:pt x="2287248" y="3219514"/>
                  <a:pt x="2364299" y="3219514"/>
                </a:cubicBezTo>
                <a:close/>
                <a:moveTo>
                  <a:pt x="1637124" y="3219514"/>
                </a:moveTo>
                <a:cubicBezTo>
                  <a:pt x="1684608" y="3219514"/>
                  <a:pt x="1734048" y="3231161"/>
                  <a:pt x="1768908" y="3257306"/>
                </a:cubicBezTo>
                <a:cubicBezTo>
                  <a:pt x="1828040" y="3298031"/>
                  <a:pt x="1866810" y="3375489"/>
                  <a:pt x="1866810" y="3497581"/>
                </a:cubicBezTo>
                <a:cubicBezTo>
                  <a:pt x="1866810" y="3618695"/>
                  <a:pt x="1828040" y="3696153"/>
                  <a:pt x="1768908" y="3736878"/>
                </a:cubicBezTo>
                <a:cubicBezTo>
                  <a:pt x="1732093" y="3761068"/>
                  <a:pt x="1684608" y="3773692"/>
                  <a:pt x="1637124" y="3773692"/>
                </a:cubicBezTo>
                <a:cubicBezTo>
                  <a:pt x="1590616" y="3773692"/>
                  <a:pt x="1541177" y="3762045"/>
                  <a:pt x="1505339" y="3736878"/>
                </a:cubicBezTo>
                <a:cubicBezTo>
                  <a:pt x="1447185" y="3696234"/>
                  <a:pt x="1408415" y="3618695"/>
                  <a:pt x="1408415" y="3497581"/>
                </a:cubicBezTo>
                <a:cubicBezTo>
                  <a:pt x="1408415" y="3375489"/>
                  <a:pt x="1447185" y="3298031"/>
                  <a:pt x="1505339" y="3257306"/>
                </a:cubicBezTo>
                <a:cubicBezTo>
                  <a:pt x="1543132" y="3233116"/>
                  <a:pt x="1590616" y="3219514"/>
                  <a:pt x="1637124" y="3219514"/>
                </a:cubicBezTo>
                <a:close/>
                <a:moveTo>
                  <a:pt x="714470" y="3219514"/>
                </a:moveTo>
                <a:cubicBezTo>
                  <a:pt x="761955" y="3219514"/>
                  <a:pt x="808462" y="3231161"/>
                  <a:pt x="846254" y="3257306"/>
                </a:cubicBezTo>
                <a:cubicBezTo>
                  <a:pt x="904409" y="3298031"/>
                  <a:pt x="943179" y="3375489"/>
                  <a:pt x="943179" y="3497581"/>
                </a:cubicBezTo>
                <a:cubicBezTo>
                  <a:pt x="943179" y="3618695"/>
                  <a:pt x="904409" y="3696153"/>
                  <a:pt x="846254" y="3736878"/>
                </a:cubicBezTo>
                <a:cubicBezTo>
                  <a:pt x="808462" y="3761068"/>
                  <a:pt x="761955" y="3773692"/>
                  <a:pt x="714470" y="3773692"/>
                </a:cubicBezTo>
                <a:cubicBezTo>
                  <a:pt x="666985" y="3773692"/>
                  <a:pt x="618523" y="3762045"/>
                  <a:pt x="582686" y="3736878"/>
                </a:cubicBezTo>
                <a:cubicBezTo>
                  <a:pt x="523554" y="3696234"/>
                  <a:pt x="484784" y="3618695"/>
                  <a:pt x="484784" y="3497581"/>
                </a:cubicBezTo>
                <a:cubicBezTo>
                  <a:pt x="484784" y="3375489"/>
                  <a:pt x="523554" y="3298031"/>
                  <a:pt x="582686" y="3257306"/>
                </a:cubicBezTo>
                <a:cubicBezTo>
                  <a:pt x="619500" y="3233116"/>
                  <a:pt x="667963" y="3219514"/>
                  <a:pt x="714470" y="3219514"/>
                </a:cubicBezTo>
                <a:close/>
                <a:moveTo>
                  <a:pt x="203297" y="3219514"/>
                </a:moveTo>
                <a:cubicBezTo>
                  <a:pt x="406593" y="3219514"/>
                  <a:pt x="407571" y="3326049"/>
                  <a:pt x="407571" y="3387054"/>
                </a:cubicBezTo>
                <a:cubicBezTo>
                  <a:pt x="407571" y="3387054"/>
                  <a:pt x="407571" y="3387054"/>
                  <a:pt x="407571" y="3737692"/>
                </a:cubicBezTo>
                <a:cubicBezTo>
                  <a:pt x="407571" y="3746407"/>
                  <a:pt x="406593" y="3756100"/>
                  <a:pt x="396819" y="3757973"/>
                </a:cubicBezTo>
                <a:cubicBezTo>
                  <a:pt x="396819" y="3757973"/>
                  <a:pt x="396819" y="3757973"/>
                  <a:pt x="340701" y="3757973"/>
                </a:cubicBezTo>
                <a:cubicBezTo>
                  <a:pt x="323271" y="3757973"/>
                  <a:pt x="317488" y="3756018"/>
                  <a:pt x="317488" y="3737611"/>
                </a:cubicBezTo>
                <a:cubicBezTo>
                  <a:pt x="317488" y="3737611"/>
                  <a:pt x="317488" y="3737611"/>
                  <a:pt x="317488" y="3398620"/>
                </a:cubicBezTo>
                <a:cubicBezTo>
                  <a:pt x="317488" y="3351136"/>
                  <a:pt x="317488" y="3274655"/>
                  <a:pt x="199387" y="3274655"/>
                </a:cubicBezTo>
                <a:cubicBezTo>
                  <a:pt x="128689" y="3274655"/>
                  <a:pt x="90001" y="3297868"/>
                  <a:pt x="90001" y="3320185"/>
                </a:cubicBezTo>
                <a:cubicBezTo>
                  <a:pt x="90001" y="3320185"/>
                  <a:pt x="90001" y="3320185"/>
                  <a:pt x="90001" y="3737611"/>
                </a:cubicBezTo>
                <a:cubicBezTo>
                  <a:pt x="90001" y="3756018"/>
                  <a:pt x="83241" y="3757973"/>
                  <a:pt x="68743" y="3757973"/>
                </a:cubicBezTo>
                <a:cubicBezTo>
                  <a:pt x="68743" y="3757973"/>
                  <a:pt x="68743" y="3757973"/>
                  <a:pt x="18407" y="3757973"/>
                </a:cubicBezTo>
                <a:cubicBezTo>
                  <a:pt x="3910" y="3757973"/>
                  <a:pt x="0" y="3756018"/>
                  <a:pt x="0" y="3739565"/>
                </a:cubicBezTo>
                <a:cubicBezTo>
                  <a:pt x="0" y="3739565"/>
                  <a:pt x="0" y="3739565"/>
                  <a:pt x="0" y="3286302"/>
                </a:cubicBezTo>
                <a:cubicBezTo>
                  <a:pt x="0" y="3268872"/>
                  <a:pt x="11647" y="3256329"/>
                  <a:pt x="45530" y="3244682"/>
                </a:cubicBezTo>
                <a:cubicBezTo>
                  <a:pt x="74526" y="3235967"/>
                  <a:pt x="125839" y="3219514"/>
                  <a:pt x="203297" y="3219514"/>
                </a:cubicBezTo>
                <a:close/>
                <a:moveTo>
                  <a:pt x="3838118" y="3043502"/>
                </a:moveTo>
                <a:cubicBezTo>
                  <a:pt x="3838118" y="3043502"/>
                  <a:pt x="3838118" y="3043502"/>
                  <a:pt x="3888290" y="3043502"/>
                </a:cubicBezTo>
                <a:cubicBezTo>
                  <a:pt x="3901811" y="3043502"/>
                  <a:pt x="3907594" y="3044479"/>
                  <a:pt x="3907594" y="3063864"/>
                </a:cubicBezTo>
                <a:cubicBezTo>
                  <a:pt x="3907594" y="3063864"/>
                  <a:pt x="3907594" y="3063864"/>
                  <a:pt x="3907594" y="3702017"/>
                </a:cubicBezTo>
                <a:cubicBezTo>
                  <a:pt x="3907594" y="3736877"/>
                  <a:pt x="3802443" y="3773692"/>
                  <a:pt x="3728162" y="3773529"/>
                </a:cubicBezTo>
                <a:cubicBezTo>
                  <a:pt x="3573816" y="3773529"/>
                  <a:pt x="3472575" y="3683528"/>
                  <a:pt x="3472575" y="3497580"/>
                </a:cubicBezTo>
                <a:cubicBezTo>
                  <a:pt x="3472575" y="3372719"/>
                  <a:pt x="3552639" y="3222608"/>
                  <a:pt x="3709836" y="3222608"/>
                </a:cubicBezTo>
                <a:cubicBezTo>
                  <a:pt x="3757076" y="3222608"/>
                  <a:pt x="3787945" y="3234256"/>
                  <a:pt x="3819792" y="3250708"/>
                </a:cubicBezTo>
                <a:cubicBezTo>
                  <a:pt x="3819792" y="3250708"/>
                  <a:pt x="3819792" y="3250708"/>
                  <a:pt x="3819792" y="3066715"/>
                </a:cubicBezTo>
                <a:cubicBezTo>
                  <a:pt x="3819792" y="3049285"/>
                  <a:pt x="3820769" y="3043502"/>
                  <a:pt x="3838118" y="3043502"/>
                </a:cubicBezTo>
                <a:close/>
                <a:moveTo>
                  <a:pt x="4634688" y="3041629"/>
                </a:moveTo>
                <a:cubicBezTo>
                  <a:pt x="4634688" y="3041629"/>
                  <a:pt x="4634688" y="3041629"/>
                  <a:pt x="4688037" y="3041629"/>
                </a:cubicBezTo>
                <a:cubicBezTo>
                  <a:pt x="4699684" y="3041629"/>
                  <a:pt x="4706445" y="3041629"/>
                  <a:pt x="4706445" y="3056127"/>
                </a:cubicBezTo>
                <a:cubicBezTo>
                  <a:pt x="4706445" y="3056127"/>
                  <a:pt x="4706445" y="3056127"/>
                  <a:pt x="4706445" y="3742578"/>
                </a:cubicBezTo>
                <a:cubicBezTo>
                  <a:pt x="4706445" y="3757076"/>
                  <a:pt x="4700580" y="3757076"/>
                  <a:pt x="4688037" y="3757076"/>
                </a:cubicBezTo>
                <a:cubicBezTo>
                  <a:pt x="4688037" y="3757076"/>
                  <a:pt x="4688037" y="3757076"/>
                  <a:pt x="4634688" y="3757076"/>
                </a:cubicBezTo>
                <a:cubicBezTo>
                  <a:pt x="4621086" y="3757076"/>
                  <a:pt x="4618154" y="3755122"/>
                  <a:pt x="4618154" y="3741601"/>
                </a:cubicBezTo>
                <a:cubicBezTo>
                  <a:pt x="4618154" y="3741601"/>
                  <a:pt x="4618154" y="3741601"/>
                  <a:pt x="4618154" y="3058082"/>
                </a:cubicBezTo>
                <a:cubicBezTo>
                  <a:pt x="4618154" y="3043584"/>
                  <a:pt x="4624018" y="3041629"/>
                  <a:pt x="4634688" y="3041629"/>
                </a:cubicBezTo>
                <a:close/>
                <a:moveTo>
                  <a:pt x="4074727" y="3035765"/>
                </a:moveTo>
                <a:cubicBezTo>
                  <a:pt x="4101605" y="3035765"/>
                  <a:pt x="4125551" y="3056046"/>
                  <a:pt x="4127506" y="3086019"/>
                </a:cubicBezTo>
                <a:cubicBezTo>
                  <a:pt x="4128483" y="3114933"/>
                  <a:pt x="4107307" y="3141974"/>
                  <a:pt x="4072772" y="3142952"/>
                </a:cubicBezTo>
                <a:cubicBezTo>
                  <a:pt x="4039215" y="3142952"/>
                  <a:pt x="4019016" y="3118843"/>
                  <a:pt x="4019016" y="3089847"/>
                </a:cubicBezTo>
                <a:cubicBezTo>
                  <a:pt x="4019016" y="3058978"/>
                  <a:pt x="4042066" y="3035765"/>
                  <a:pt x="4074727" y="3035765"/>
                </a:cubicBezTo>
                <a:close/>
                <a:moveTo>
                  <a:pt x="5090721" y="2888260"/>
                </a:moveTo>
                <a:lnTo>
                  <a:pt x="5090721" y="2940551"/>
                </a:lnTo>
                <a:cubicBezTo>
                  <a:pt x="5090721" y="2940551"/>
                  <a:pt x="5090721" y="2940551"/>
                  <a:pt x="5125500" y="2940551"/>
                </a:cubicBezTo>
                <a:cubicBezTo>
                  <a:pt x="5138043" y="2940551"/>
                  <a:pt x="5166061" y="2940551"/>
                  <a:pt x="5166061" y="2914405"/>
                </a:cubicBezTo>
                <a:cubicBezTo>
                  <a:pt x="5166061" y="2888260"/>
                  <a:pt x="5139020" y="2888260"/>
                  <a:pt x="5122567" y="2888260"/>
                </a:cubicBezTo>
                <a:cubicBezTo>
                  <a:pt x="5122567" y="2888260"/>
                  <a:pt x="5122567" y="2888260"/>
                  <a:pt x="5090721" y="2888260"/>
                </a:cubicBezTo>
                <a:close/>
                <a:moveTo>
                  <a:pt x="5063680" y="2863988"/>
                </a:moveTo>
                <a:cubicBezTo>
                  <a:pt x="5063680" y="2863988"/>
                  <a:pt x="5063680" y="2863988"/>
                  <a:pt x="5125500" y="2863988"/>
                </a:cubicBezTo>
                <a:cubicBezTo>
                  <a:pt x="5144885" y="2863988"/>
                  <a:pt x="5168016" y="2863988"/>
                  <a:pt x="5182514" y="2877591"/>
                </a:cubicBezTo>
                <a:cubicBezTo>
                  <a:pt x="5192206" y="2884351"/>
                  <a:pt x="5198966" y="2896975"/>
                  <a:pt x="5198966" y="2911473"/>
                </a:cubicBezTo>
                <a:cubicBezTo>
                  <a:pt x="5198966" y="2926745"/>
                  <a:pt x="5191361" y="2945820"/>
                  <a:pt x="5172474" y="2955227"/>
                </a:cubicBezTo>
                <a:lnTo>
                  <a:pt x="5151671" y="2960419"/>
                </a:lnTo>
                <a:lnTo>
                  <a:pt x="5149690" y="2958958"/>
                </a:lnTo>
                <a:cubicBezTo>
                  <a:pt x="5149690" y="2960913"/>
                  <a:pt x="5149690" y="2960913"/>
                  <a:pt x="5149690" y="2960913"/>
                </a:cubicBezTo>
                <a:lnTo>
                  <a:pt x="5151671" y="2960419"/>
                </a:lnTo>
                <a:lnTo>
                  <a:pt x="5165114" y="2970330"/>
                </a:lnTo>
                <a:cubicBezTo>
                  <a:pt x="5171152" y="2976632"/>
                  <a:pt x="5178645" y="2986569"/>
                  <a:pt x="5189274" y="3003510"/>
                </a:cubicBezTo>
                <a:cubicBezTo>
                  <a:pt x="5189274" y="3003510"/>
                  <a:pt x="5189274" y="3003510"/>
                  <a:pt x="5210532" y="3038371"/>
                </a:cubicBezTo>
                <a:cubicBezTo>
                  <a:pt x="5210532" y="3038371"/>
                  <a:pt x="5210532" y="3038371"/>
                  <a:pt x="5176731" y="3038371"/>
                </a:cubicBezTo>
                <a:cubicBezTo>
                  <a:pt x="5176731" y="3038371"/>
                  <a:pt x="5176731" y="3038371"/>
                  <a:pt x="5161256" y="3011248"/>
                </a:cubicBezTo>
                <a:cubicBezTo>
                  <a:pt x="5140975" y="2973456"/>
                  <a:pt x="5132341" y="2964741"/>
                  <a:pt x="5109128" y="2964741"/>
                </a:cubicBezTo>
                <a:cubicBezTo>
                  <a:pt x="5109128" y="2964741"/>
                  <a:pt x="5109128" y="2964741"/>
                  <a:pt x="5092676" y="2964741"/>
                </a:cubicBezTo>
                <a:cubicBezTo>
                  <a:pt x="5092676" y="2964741"/>
                  <a:pt x="5092676" y="2964741"/>
                  <a:pt x="5092676" y="3039348"/>
                </a:cubicBezTo>
                <a:cubicBezTo>
                  <a:pt x="5092676" y="3039348"/>
                  <a:pt x="5092676" y="3039348"/>
                  <a:pt x="5063680" y="3039348"/>
                </a:cubicBezTo>
                <a:close/>
                <a:moveTo>
                  <a:pt x="5132260" y="2815608"/>
                </a:moveTo>
                <a:cubicBezTo>
                  <a:pt x="5056920" y="2815608"/>
                  <a:pt x="4997055" y="2875636"/>
                  <a:pt x="4998032" y="2950243"/>
                </a:cubicBezTo>
                <a:cubicBezTo>
                  <a:pt x="4998032" y="3024850"/>
                  <a:pt x="5057897" y="3086833"/>
                  <a:pt x="5132260" y="3086833"/>
                </a:cubicBezTo>
                <a:cubicBezTo>
                  <a:pt x="5207600" y="3086833"/>
                  <a:pt x="5267465" y="3024850"/>
                  <a:pt x="5267465" y="2950243"/>
                </a:cubicBezTo>
                <a:cubicBezTo>
                  <a:pt x="5267465" y="2875636"/>
                  <a:pt x="5206623" y="2815608"/>
                  <a:pt x="5132260" y="2815608"/>
                </a:cubicBezTo>
                <a:close/>
                <a:moveTo>
                  <a:pt x="5132260" y="2787508"/>
                </a:moveTo>
                <a:cubicBezTo>
                  <a:pt x="5221121" y="2787508"/>
                  <a:pt x="5293529" y="2861138"/>
                  <a:pt x="5293529" y="2950243"/>
                </a:cubicBezTo>
                <a:cubicBezTo>
                  <a:pt x="5293529" y="3039348"/>
                  <a:pt x="5222098" y="3112978"/>
                  <a:pt x="5132260" y="3112978"/>
                </a:cubicBezTo>
                <a:cubicBezTo>
                  <a:pt x="5043399" y="3112978"/>
                  <a:pt x="4970991" y="3041303"/>
                  <a:pt x="4970991" y="2950243"/>
                </a:cubicBezTo>
                <a:cubicBezTo>
                  <a:pt x="4970991" y="2860161"/>
                  <a:pt x="5043399" y="2787508"/>
                  <a:pt x="5132260" y="2787508"/>
                </a:cubicBezTo>
                <a:close/>
                <a:moveTo>
                  <a:pt x="3521882" y="1731870"/>
                </a:moveTo>
                <a:cubicBezTo>
                  <a:pt x="3517412" y="1732236"/>
                  <a:pt x="3513788" y="1735148"/>
                  <a:pt x="3513299" y="1740971"/>
                </a:cubicBezTo>
                <a:cubicBezTo>
                  <a:pt x="3502711" y="1879353"/>
                  <a:pt x="3472656" y="2044776"/>
                  <a:pt x="3483326" y="2098939"/>
                </a:cubicBezTo>
                <a:cubicBezTo>
                  <a:pt x="3493019" y="2156035"/>
                  <a:pt x="3524947" y="2294417"/>
                  <a:pt x="3531707" y="2354363"/>
                </a:cubicBezTo>
                <a:cubicBezTo>
                  <a:pt x="3537490" y="2401766"/>
                  <a:pt x="3558748" y="2383359"/>
                  <a:pt x="3561680" y="2360146"/>
                </a:cubicBezTo>
                <a:cubicBezTo>
                  <a:pt x="3574305" y="2267294"/>
                  <a:pt x="3594585" y="1799940"/>
                  <a:pt x="3535535" y="1738039"/>
                </a:cubicBezTo>
                <a:cubicBezTo>
                  <a:pt x="3531666" y="1733682"/>
                  <a:pt x="3526352" y="1731503"/>
                  <a:pt x="3521882" y="1731870"/>
                </a:cubicBezTo>
                <a:close/>
                <a:moveTo>
                  <a:pt x="2399078" y="1361664"/>
                </a:moveTo>
                <a:cubicBezTo>
                  <a:pt x="2403884" y="1433257"/>
                  <a:pt x="2404861" y="1541584"/>
                  <a:pt x="2416508" y="1600635"/>
                </a:cubicBezTo>
                <a:cubicBezTo>
                  <a:pt x="2427178" y="1650970"/>
                  <a:pt x="2446481" y="1653821"/>
                  <a:pt x="2465866" y="1656753"/>
                </a:cubicBezTo>
                <a:cubicBezTo>
                  <a:pt x="2535586" y="1667341"/>
                  <a:pt x="2780422" y="1678011"/>
                  <a:pt x="2834667" y="1622870"/>
                </a:cubicBezTo>
                <a:cubicBezTo>
                  <a:pt x="2868550" y="1588988"/>
                  <a:pt x="2871482" y="1469013"/>
                  <a:pt x="2847292" y="1377139"/>
                </a:cubicBezTo>
                <a:cubicBezTo>
                  <a:pt x="2699217" y="1385854"/>
                  <a:pt x="2548211" y="1382026"/>
                  <a:pt x="2399078" y="1361664"/>
                </a:cubicBezTo>
                <a:close/>
                <a:moveTo>
                  <a:pt x="3181232" y="1337473"/>
                </a:moveTo>
                <a:cubicBezTo>
                  <a:pt x="3143521" y="1341383"/>
                  <a:pt x="3107684" y="1346188"/>
                  <a:pt x="3073720" y="1351971"/>
                </a:cubicBezTo>
                <a:cubicBezTo>
                  <a:pt x="3112489" y="1408089"/>
                  <a:pt x="3134725" y="1470968"/>
                  <a:pt x="3136680" y="1554209"/>
                </a:cubicBezTo>
                <a:cubicBezTo>
                  <a:pt x="3148327" y="1559014"/>
                  <a:pt x="3202490" y="1536779"/>
                  <a:pt x="3214137" y="1498091"/>
                </a:cubicBezTo>
                <a:cubicBezTo>
                  <a:pt x="3225785" y="1459402"/>
                  <a:pt x="3222853" y="1414850"/>
                  <a:pt x="3181232" y="1337473"/>
                </a:cubicBezTo>
                <a:close/>
                <a:moveTo>
                  <a:pt x="2027427" y="1281436"/>
                </a:moveTo>
                <a:cubicBezTo>
                  <a:pt x="2015779" y="1373311"/>
                  <a:pt x="1996476" y="1485547"/>
                  <a:pt x="1976114" y="1551358"/>
                </a:cubicBezTo>
                <a:cubicBezTo>
                  <a:pt x="1955752" y="1617087"/>
                  <a:pt x="2012847" y="1611305"/>
                  <a:pt x="2039074" y="1600716"/>
                </a:cubicBezTo>
                <a:cubicBezTo>
                  <a:pt x="2072957" y="1587114"/>
                  <a:pt x="2137790" y="1528145"/>
                  <a:pt x="2170695" y="1320125"/>
                </a:cubicBezTo>
                <a:cubicBezTo>
                  <a:pt x="2123292" y="1308559"/>
                  <a:pt x="2074830" y="1295934"/>
                  <a:pt x="2027427" y="1281436"/>
                </a:cubicBezTo>
                <a:close/>
                <a:moveTo>
                  <a:pt x="1861627" y="1228363"/>
                </a:moveTo>
                <a:cubicBezTo>
                  <a:pt x="1845287" y="1227273"/>
                  <a:pt x="1838262" y="1235011"/>
                  <a:pt x="1826166" y="1251463"/>
                </a:cubicBezTo>
                <a:cubicBezTo>
                  <a:pt x="1649992" y="1491412"/>
                  <a:pt x="1614155" y="1621974"/>
                  <a:pt x="1629630" y="1719713"/>
                </a:cubicBezTo>
                <a:cubicBezTo>
                  <a:pt x="1645105" y="1817452"/>
                  <a:pt x="1728346" y="1916087"/>
                  <a:pt x="1853207" y="1989635"/>
                </a:cubicBezTo>
                <a:cubicBezTo>
                  <a:pt x="1977091" y="2061228"/>
                  <a:pt x="2054549" y="2102849"/>
                  <a:pt x="2138767" y="2194723"/>
                </a:cubicBezTo>
                <a:cubicBezTo>
                  <a:pt x="2149437" y="2205393"/>
                  <a:pt x="2161003" y="2208244"/>
                  <a:pt x="2163935" y="2187963"/>
                </a:cubicBezTo>
                <a:cubicBezTo>
                  <a:pt x="2207510" y="1906475"/>
                  <a:pt x="2443712" y="1864855"/>
                  <a:pt x="2751508" y="1870638"/>
                </a:cubicBezTo>
                <a:cubicBezTo>
                  <a:pt x="3185142" y="1877398"/>
                  <a:pt x="3268383" y="2019608"/>
                  <a:pt x="3321650" y="1997372"/>
                </a:cubicBezTo>
                <a:cubicBezTo>
                  <a:pt x="3373859" y="1972205"/>
                  <a:pt x="3408719" y="1752618"/>
                  <a:pt x="3418411" y="1597784"/>
                </a:cubicBezTo>
                <a:cubicBezTo>
                  <a:pt x="3429081" y="1440995"/>
                  <a:pt x="3438774" y="1314260"/>
                  <a:pt x="3245170" y="1329736"/>
                </a:cubicBezTo>
                <a:cubicBezTo>
                  <a:pt x="3291677" y="1423565"/>
                  <a:pt x="3299415" y="1527086"/>
                  <a:pt x="3215196" y="1586137"/>
                </a:cubicBezTo>
                <a:cubicBezTo>
                  <a:pt x="3130001" y="1645107"/>
                  <a:pt x="3068996" y="1616110"/>
                  <a:pt x="3068996" y="1560969"/>
                </a:cubicBezTo>
                <a:cubicBezTo>
                  <a:pt x="3068996" y="1511611"/>
                  <a:pt x="3061258" y="1433257"/>
                  <a:pt x="2999275" y="1361664"/>
                </a:cubicBezTo>
                <a:cubicBezTo>
                  <a:pt x="2970279" y="1365573"/>
                  <a:pt x="2946008" y="1368425"/>
                  <a:pt x="2916034" y="1371356"/>
                </a:cubicBezTo>
                <a:cubicBezTo>
                  <a:pt x="2934442" y="1455574"/>
                  <a:pt x="2956677" y="1611305"/>
                  <a:pt x="2891844" y="1675160"/>
                </a:cubicBezTo>
                <a:cubicBezTo>
                  <a:pt x="2827988" y="1738039"/>
                  <a:pt x="2646031" y="1743822"/>
                  <a:pt x="2458210" y="1729324"/>
                </a:cubicBezTo>
                <a:cubicBezTo>
                  <a:pt x="2422454" y="1726473"/>
                  <a:pt x="2377901" y="1711894"/>
                  <a:pt x="2359494" y="1667423"/>
                </a:cubicBezTo>
                <a:cubicBezTo>
                  <a:pt x="2349801" y="1646165"/>
                  <a:pt x="2335304" y="1592001"/>
                  <a:pt x="2331394" y="1352053"/>
                </a:cubicBezTo>
                <a:cubicBezTo>
                  <a:pt x="2298489" y="1347247"/>
                  <a:pt x="2272344" y="1343338"/>
                  <a:pt x="2240416" y="1335600"/>
                </a:cubicBezTo>
                <a:cubicBezTo>
                  <a:pt x="2206533" y="1566833"/>
                  <a:pt x="2129075" y="1652029"/>
                  <a:pt x="2047789" y="1672310"/>
                </a:cubicBezTo>
                <a:cubicBezTo>
                  <a:pt x="1965525" y="1692591"/>
                  <a:pt x="1872592" y="1673287"/>
                  <a:pt x="1890022" y="1590046"/>
                </a:cubicBezTo>
                <a:cubicBezTo>
                  <a:pt x="1905579" y="1508842"/>
                  <a:pt x="1946222" y="1417863"/>
                  <a:pt x="1952982" y="1258223"/>
                </a:cubicBezTo>
                <a:cubicBezTo>
                  <a:pt x="1903624" y="1239368"/>
                  <a:pt x="1877968" y="1229452"/>
                  <a:pt x="1861627" y="1228363"/>
                </a:cubicBezTo>
                <a:close/>
                <a:moveTo>
                  <a:pt x="1399134" y="1118588"/>
                </a:moveTo>
                <a:cubicBezTo>
                  <a:pt x="1413653" y="1118712"/>
                  <a:pt x="1424399" y="1121125"/>
                  <a:pt x="1426089" y="1125706"/>
                </a:cubicBezTo>
                <a:cubicBezTo>
                  <a:pt x="1432850" y="1143055"/>
                  <a:pt x="1350749" y="1243237"/>
                  <a:pt x="1309210" y="1182557"/>
                </a:cubicBezTo>
                <a:cubicBezTo>
                  <a:pt x="1278056" y="1138453"/>
                  <a:pt x="1355575" y="1118218"/>
                  <a:pt x="1399134" y="1118588"/>
                </a:cubicBezTo>
                <a:close/>
                <a:moveTo>
                  <a:pt x="1371072" y="997014"/>
                </a:moveTo>
                <a:cubicBezTo>
                  <a:pt x="1359077" y="999506"/>
                  <a:pt x="1348367" y="1005671"/>
                  <a:pt x="1337228" y="1015343"/>
                </a:cubicBezTo>
                <a:cubicBezTo>
                  <a:pt x="1297481" y="1051099"/>
                  <a:pt x="1255861" y="1106240"/>
                  <a:pt x="1249101" y="1124647"/>
                </a:cubicBezTo>
                <a:cubicBezTo>
                  <a:pt x="1241363" y="1142973"/>
                  <a:pt x="1246169" y="1186548"/>
                  <a:pt x="1228738" y="1209761"/>
                </a:cubicBezTo>
                <a:cubicBezTo>
                  <a:pt x="1213263" y="1232078"/>
                  <a:pt x="1172620" y="1285264"/>
                  <a:pt x="1172620" y="1285264"/>
                </a:cubicBezTo>
                <a:cubicBezTo>
                  <a:pt x="1138737" y="1328758"/>
                  <a:pt x="1154213" y="1331690"/>
                  <a:pt x="1192005" y="1377139"/>
                </a:cubicBezTo>
                <a:cubicBezTo>
                  <a:pt x="1225888" y="1418759"/>
                  <a:pt x="1304323" y="1363618"/>
                  <a:pt x="1395301" y="1435212"/>
                </a:cubicBezTo>
                <a:cubicBezTo>
                  <a:pt x="1441727" y="1472027"/>
                  <a:pt x="1496950" y="1606499"/>
                  <a:pt x="1537593" y="1660663"/>
                </a:cubicBezTo>
                <a:cubicBezTo>
                  <a:pt x="1567566" y="1468117"/>
                  <a:pt x="1688599" y="1311410"/>
                  <a:pt x="1724437" y="1252359"/>
                </a:cubicBezTo>
                <a:cubicBezTo>
                  <a:pt x="1782591" y="1160485"/>
                  <a:pt x="1730301" y="1181743"/>
                  <a:pt x="1559910" y="1078221"/>
                </a:cubicBezTo>
                <a:cubicBezTo>
                  <a:pt x="1454597" y="1015119"/>
                  <a:pt x="1407056" y="989539"/>
                  <a:pt x="1371072" y="997014"/>
                </a:cubicBezTo>
                <a:close/>
                <a:moveTo>
                  <a:pt x="1141364" y="538266"/>
                </a:moveTo>
                <a:cubicBezTo>
                  <a:pt x="1149591" y="536566"/>
                  <a:pt x="1159996" y="549618"/>
                  <a:pt x="1168711" y="573319"/>
                </a:cubicBezTo>
                <a:cubicBezTo>
                  <a:pt x="1186141" y="620724"/>
                  <a:pt x="1261644" y="810336"/>
                  <a:pt x="1458180" y="879976"/>
                </a:cubicBezTo>
                <a:cubicBezTo>
                  <a:pt x="1653658" y="950591"/>
                  <a:pt x="1828936" y="893495"/>
                  <a:pt x="1951842" y="790951"/>
                </a:cubicBezTo>
                <a:cubicBezTo>
                  <a:pt x="1997372" y="754137"/>
                  <a:pt x="2012847" y="775476"/>
                  <a:pt x="1971227" y="843160"/>
                </a:cubicBezTo>
                <a:cubicBezTo>
                  <a:pt x="1916982" y="932102"/>
                  <a:pt x="1828936" y="982437"/>
                  <a:pt x="1727287" y="1038556"/>
                </a:cubicBezTo>
                <a:cubicBezTo>
                  <a:pt x="1707007" y="1050203"/>
                  <a:pt x="1682816" y="1059895"/>
                  <a:pt x="1730219" y="1081153"/>
                </a:cubicBezTo>
                <a:cubicBezTo>
                  <a:pt x="2001200" y="1207888"/>
                  <a:pt x="2355503" y="1296912"/>
                  <a:pt x="2670140" y="1296912"/>
                </a:cubicBezTo>
                <a:cubicBezTo>
                  <a:pt x="2903410" y="1296912"/>
                  <a:pt x="3129919" y="1261156"/>
                  <a:pt x="3249975" y="1252441"/>
                </a:cubicBezTo>
                <a:cubicBezTo>
                  <a:pt x="3365144" y="1243725"/>
                  <a:pt x="3584893" y="1251463"/>
                  <a:pt x="3637183" y="1503955"/>
                </a:cubicBezTo>
                <a:cubicBezTo>
                  <a:pt x="3674976" y="1683876"/>
                  <a:pt x="3672043" y="2208244"/>
                  <a:pt x="3670170" y="2709725"/>
                </a:cubicBezTo>
                <a:cubicBezTo>
                  <a:pt x="3670170" y="2744585"/>
                  <a:pt x="3673021" y="2765843"/>
                  <a:pt x="3632378" y="2765843"/>
                </a:cubicBezTo>
                <a:cubicBezTo>
                  <a:pt x="3502630" y="2764866"/>
                  <a:pt x="3497824" y="2770649"/>
                  <a:pt x="3486177" y="2803554"/>
                </a:cubicBezTo>
                <a:cubicBezTo>
                  <a:pt x="3466873" y="2856740"/>
                  <a:pt x="3461987" y="2883863"/>
                  <a:pt x="3447489" y="2939981"/>
                </a:cubicBezTo>
                <a:cubicBezTo>
                  <a:pt x="3435841" y="2985429"/>
                  <a:pt x="3427127" y="3001882"/>
                  <a:pt x="3397153" y="3001882"/>
                </a:cubicBezTo>
                <a:cubicBezTo>
                  <a:pt x="3363271" y="3001882"/>
                  <a:pt x="3249975" y="3001882"/>
                  <a:pt x="3235477" y="3001882"/>
                </a:cubicBezTo>
                <a:cubicBezTo>
                  <a:pt x="3209332" y="3001882"/>
                  <a:pt x="3196789" y="2971909"/>
                  <a:pt x="3218047" y="2932243"/>
                </a:cubicBezTo>
                <a:cubicBezTo>
                  <a:pt x="3426231" y="2557822"/>
                  <a:pt x="3409778" y="2267620"/>
                  <a:pt x="3288745" y="2107980"/>
                </a:cubicBezTo>
                <a:cubicBezTo>
                  <a:pt x="3250057" y="2255973"/>
                  <a:pt x="3233604" y="2320806"/>
                  <a:pt x="3214219" y="2335304"/>
                </a:cubicBezTo>
                <a:cubicBezTo>
                  <a:pt x="2963519" y="2524917"/>
                  <a:pt x="2835726" y="2929311"/>
                  <a:pt x="2825056" y="2961239"/>
                </a:cubicBezTo>
                <a:cubicBezTo>
                  <a:pt x="2813490" y="2991213"/>
                  <a:pt x="2797934" y="3002860"/>
                  <a:pt x="2759245" y="3002860"/>
                </a:cubicBezTo>
                <a:cubicBezTo>
                  <a:pt x="2733100" y="3002860"/>
                  <a:pt x="2605307" y="3002860"/>
                  <a:pt x="2580139" y="3002860"/>
                </a:cubicBezTo>
                <a:cubicBezTo>
                  <a:pt x="2528826" y="3002860"/>
                  <a:pt x="2531758" y="2966126"/>
                  <a:pt x="2562709" y="2931266"/>
                </a:cubicBezTo>
                <a:cubicBezTo>
                  <a:pt x="2841509" y="2633244"/>
                  <a:pt x="2912206" y="2521985"/>
                  <a:pt x="2993492" y="2268516"/>
                </a:cubicBezTo>
                <a:cubicBezTo>
                  <a:pt x="3076815" y="2014070"/>
                  <a:pt x="2883210" y="1933761"/>
                  <a:pt x="2736032" y="2066278"/>
                </a:cubicBezTo>
                <a:cubicBezTo>
                  <a:pt x="2352734" y="1891163"/>
                  <a:pt x="2251085" y="2119465"/>
                  <a:pt x="2273321" y="2247176"/>
                </a:cubicBezTo>
                <a:cubicBezTo>
                  <a:pt x="2309077" y="2449414"/>
                  <a:pt x="2445585" y="2792803"/>
                  <a:pt x="2454300" y="2955375"/>
                </a:cubicBezTo>
                <a:cubicBezTo>
                  <a:pt x="2457233" y="2996018"/>
                  <a:pt x="2421395" y="3004733"/>
                  <a:pt x="2399160" y="3004733"/>
                </a:cubicBezTo>
                <a:cubicBezTo>
                  <a:pt x="2379775" y="3004733"/>
                  <a:pt x="2229746" y="3004733"/>
                  <a:pt x="2229746" y="3004733"/>
                </a:cubicBezTo>
                <a:cubicBezTo>
                  <a:pt x="2176478" y="3004733"/>
                  <a:pt x="2197736" y="2954397"/>
                  <a:pt x="2201646" y="2931184"/>
                </a:cubicBezTo>
                <a:cubicBezTo>
                  <a:pt x="2287819" y="2514166"/>
                  <a:pt x="2111645" y="2276172"/>
                  <a:pt x="1934493" y="2164913"/>
                </a:cubicBezTo>
                <a:cubicBezTo>
                  <a:pt x="1828936" y="2242289"/>
                  <a:pt x="1688599" y="2697996"/>
                  <a:pt x="1671169" y="2946660"/>
                </a:cubicBezTo>
                <a:cubicBezTo>
                  <a:pt x="1669214" y="2975656"/>
                  <a:pt x="1653739" y="3002778"/>
                  <a:pt x="1628571" y="3002778"/>
                </a:cubicBezTo>
                <a:cubicBezTo>
                  <a:pt x="1605277" y="3002778"/>
                  <a:pt x="1467872" y="3002778"/>
                  <a:pt x="1431058" y="3002778"/>
                </a:cubicBezTo>
                <a:cubicBezTo>
                  <a:pt x="1399130" y="3002778"/>
                  <a:pt x="1393347" y="2967022"/>
                  <a:pt x="1417537" y="2924424"/>
                </a:cubicBezTo>
                <a:cubicBezTo>
                  <a:pt x="1519185" y="2741571"/>
                  <a:pt x="1677929" y="2454219"/>
                  <a:pt x="1674997" y="2150415"/>
                </a:cubicBezTo>
                <a:cubicBezTo>
                  <a:pt x="1674997" y="2116614"/>
                  <a:pt x="1674997" y="2011137"/>
                  <a:pt x="1626616" y="1954042"/>
                </a:cubicBezTo>
                <a:cubicBezTo>
                  <a:pt x="1518208" y="1824457"/>
                  <a:pt x="1458180" y="1667667"/>
                  <a:pt x="1402062" y="1567078"/>
                </a:cubicBezTo>
                <a:cubicBezTo>
                  <a:pt x="1363374" y="1498335"/>
                  <a:pt x="1314911" y="1475122"/>
                  <a:pt x="1276223" y="1468362"/>
                </a:cubicBezTo>
                <a:cubicBezTo>
                  <a:pt x="1235580" y="1461520"/>
                  <a:pt x="1204630" y="1472190"/>
                  <a:pt x="1169769" y="1456714"/>
                </a:cubicBezTo>
                <a:cubicBezTo>
                  <a:pt x="1135887" y="1441240"/>
                  <a:pt x="1117479" y="1405402"/>
                  <a:pt x="1090357" y="1374451"/>
                </a:cubicBezTo>
                <a:cubicBezTo>
                  <a:pt x="1067144" y="1349283"/>
                  <a:pt x="1049714" y="1311572"/>
                  <a:pt x="1076836" y="1276712"/>
                </a:cubicBezTo>
                <a:cubicBezTo>
                  <a:pt x="1126194" y="1216684"/>
                  <a:pt x="1157145" y="1180928"/>
                  <a:pt x="1165860" y="1156738"/>
                </a:cubicBezTo>
                <a:cubicBezTo>
                  <a:pt x="1174575" y="1131570"/>
                  <a:pt x="1172620" y="1120901"/>
                  <a:pt x="1174575" y="1098665"/>
                </a:cubicBezTo>
                <a:cubicBezTo>
                  <a:pt x="1175552" y="1078384"/>
                  <a:pt x="1217173" y="1028049"/>
                  <a:pt x="1255861" y="982600"/>
                </a:cubicBezTo>
                <a:cubicBezTo>
                  <a:pt x="1270359" y="965171"/>
                  <a:pt x="1257816" y="935197"/>
                  <a:pt x="1231671" y="905224"/>
                </a:cubicBezTo>
                <a:cubicBezTo>
                  <a:pt x="1204548" y="875169"/>
                  <a:pt x="1127090" y="768797"/>
                  <a:pt x="1127090" y="591727"/>
                </a:cubicBezTo>
                <a:cubicBezTo>
                  <a:pt x="1127090" y="556419"/>
                  <a:pt x="1133138" y="539967"/>
                  <a:pt x="1141364" y="538266"/>
                </a:cubicBezTo>
                <a:close/>
                <a:moveTo>
                  <a:pt x="1650644" y="93748"/>
                </a:moveTo>
                <a:cubicBezTo>
                  <a:pt x="1504525" y="93748"/>
                  <a:pt x="1385447" y="210790"/>
                  <a:pt x="1385447" y="357642"/>
                </a:cubicBezTo>
                <a:cubicBezTo>
                  <a:pt x="1385447" y="503599"/>
                  <a:pt x="1504525" y="621537"/>
                  <a:pt x="1650644" y="621537"/>
                </a:cubicBezTo>
                <a:cubicBezTo>
                  <a:pt x="1796764" y="621537"/>
                  <a:pt x="1913887" y="503599"/>
                  <a:pt x="1913887" y="357642"/>
                </a:cubicBezTo>
                <a:cubicBezTo>
                  <a:pt x="1913887" y="212663"/>
                  <a:pt x="1796764" y="93748"/>
                  <a:pt x="1650644" y="93748"/>
                </a:cubicBezTo>
                <a:close/>
                <a:moveTo>
                  <a:pt x="1639079" y="0"/>
                </a:moveTo>
                <a:cubicBezTo>
                  <a:pt x="1859724" y="0"/>
                  <a:pt x="2036875" y="177884"/>
                  <a:pt x="2036875" y="399263"/>
                </a:cubicBezTo>
                <a:cubicBezTo>
                  <a:pt x="2036875" y="618686"/>
                  <a:pt x="1859724" y="798525"/>
                  <a:pt x="1639079" y="798525"/>
                </a:cubicBezTo>
                <a:cubicBezTo>
                  <a:pt x="1420307" y="798525"/>
                  <a:pt x="1241282" y="620641"/>
                  <a:pt x="1241282" y="399263"/>
                </a:cubicBezTo>
                <a:cubicBezTo>
                  <a:pt x="1241282" y="179839"/>
                  <a:pt x="1418433" y="0"/>
                  <a:pt x="1639079" y="0"/>
                </a:cubicBezTo>
                <a:close/>
              </a:path>
            </a:pathLst>
          </a:custGeom>
          <a:solidFill>
            <a:schemeClr val="bg1"/>
          </a:solidFill>
          <a:ln w="813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6" name="Tagline" descr="{&quot;templafy&quot;:{&quot;type&quot;:&quot;image&quot;,&quot;inheritDimensions&quot;:&quot;inheritNone&quot;,&quot;width&quot;:&quot;7.67 cm&quot;,&quot;binding&quot;:&quot;Form.PLogoChoice.PLogoInsertionWhite&quot;}}" title="Form.PLogoChoice.PLogoInsertionWhite">
            <a:extLst>
              <a:ext uri="{FF2B5EF4-FFF2-40B4-BE49-F238E27FC236}">
                <a16:creationId xmlns:a16="http://schemas.microsoft.com/office/drawing/2014/main" id="{D9E9F619-DDA7-4396-BEF5-E42E21A0A600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97138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tags" Target="../tags/tag79.xml"/><Relationship Id="rId21" Type="http://schemas.openxmlformats.org/officeDocument/2006/relationships/slideLayout" Target="../slideLayouts/slideLayout21.xml"/><Relationship Id="rId42" Type="http://schemas.openxmlformats.org/officeDocument/2006/relationships/tags" Target="../tags/tag4.xml"/><Relationship Id="rId47" Type="http://schemas.openxmlformats.org/officeDocument/2006/relationships/tags" Target="../tags/tag9.xml"/><Relationship Id="rId63" Type="http://schemas.openxmlformats.org/officeDocument/2006/relationships/tags" Target="../tags/tag25.xml"/><Relationship Id="rId68" Type="http://schemas.openxmlformats.org/officeDocument/2006/relationships/tags" Target="../tags/tag30.xml"/><Relationship Id="rId84" Type="http://schemas.openxmlformats.org/officeDocument/2006/relationships/tags" Target="../tags/tag46.xml"/><Relationship Id="rId89" Type="http://schemas.openxmlformats.org/officeDocument/2006/relationships/tags" Target="../tags/tag51.xml"/><Relationship Id="rId112" Type="http://schemas.openxmlformats.org/officeDocument/2006/relationships/tags" Target="../tags/tag74.xml"/><Relationship Id="rId16" Type="http://schemas.openxmlformats.org/officeDocument/2006/relationships/slideLayout" Target="../slideLayouts/slideLayout16.xml"/><Relationship Id="rId107" Type="http://schemas.openxmlformats.org/officeDocument/2006/relationships/tags" Target="../tags/tag69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tags" Target="../tags/tag15.xml"/><Relationship Id="rId58" Type="http://schemas.openxmlformats.org/officeDocument/2006/relationships/tags" Target="../tags/tag20.xml"/><Relationship Id="rId74" Type="http://schemas.openxmlformats.org/officeDocument/2006/relationships/tags" Target="../tags/tag36.xml"/><Relationship Id="rId79" Type="http://schemas.openxmlformats.org/officeDocument/2006/relationships/tags" Target="../tags/tag41.xml"/><Relationship Id="rId102" Type="http://schemas.openxmlformats.org/officeDocument/2006/relationships/tags" Target="../tags/tag64.xml"/><Relationship Id="rId123" Type="http://schemas.openxmlformats.org/officeDocument/2006/relationships/tags" Target="../tags/tag85.xml"/><Relationship Id="rId5" Type="http://schemas.openxmlformats.org/officeDocument/2006/relationships/slideLayout" Target="../slideLayouts/slideLayout5.xml"/><Relationship Id="rId61" Type="http://schemas.openxmlformats.org/officeDocument/2006/relationships/tags" Target="../tags/tag23.xml"/><Relationship Id="rId82" Type="http://schemas.openxmlformats.org/officeDocument/2006/relationships/tags" Target="../tags/tag44.xml"/><Relationship Id="rId90" Type="http://schemas.openxmlformats.org/officeDocument/2006/relationships/tags" Target="../tags/tag52.xml"/><Relationship Id="rId95" Type="http://schemas.openxmlformats.org/officeDocument/2006/relationships/tags" Target="../tags/tag57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5.xml"/><Relationship Id="rId48" Type="http://schemas.openxmlformats.org/officeDocument/2006/relationships/tags" Target="../tags/tag10.xml"/><Relationship Id="rId56" Type="http://schemas.openxmlformats.org/officeDocument/2006/relationships/tags" Target="../tags/tag18.xml"/><Relationship Id="rId64" Type="http://schemas.openxmlformats.org/officeDocument/2006/relationships/tags" Target="../tags/tag26.xml"/><Relationship Id="rId69" Type="http://schemas.openxmlformats.org/officeDocument/2006/relationships/tags" Target="../tags/tag31.xml"/><Relationship Id="rId77" Type="http://schemas.openxmlformats.org/officeDocument/2006/relationships/tags" Target="../tags/tag39.xml"/><Relationship Id="rId100" Type="http://schemas.openxmlformats.org/officeDocument/2006/relationships/tags" Target="../tags/tag62.xml"/><Relationship Id="rId105" Type="http://schemas.openxmlformats.org/officeDocument/2006/relationships/tags" Target="../tags/tag67.xml"/><Relationship Id="rId113" Type="http://schemas.openxmlformats.org/officeDocument/2006/relationships/tags" Target="../tags/tag75.xml"/><Relationship Id="rId118" Type="http://schemas.openxmlformats.org/officeDocument/2006/relationships/tags" Target="../tags/tag80.xml"/><Relationship Id="rId126" Type="http://schemas.openxmlformats.org/officeDocument/2006/relationships/tags" Target="../tags/tag88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13.xml"/><Relationship Id="rId72" Type="http://schemas.openxmlformats.org/officeDocument/2006/relationships/tags" Target="../tags/tag34.xml"/><Relationship Id="rId80" Type="http://schemas.openxmlformats.org/officeDocument/2006/relationships/tags" Target="../tags/tag42.xml"/><Relationship Id="rId85" Type="http://schemas.openxmlformats.org/officeDocument/2006/relationships/tags" Target="../tags/tag47.xml"/><Relationship Id="rId93" Type="http://schemas.openxmlformats.org/officeDocument/2006/relationships/tags" Target="../tags/tag55.xml"/><Relationship Id="rId98" Type="http://schemas.openxmlformats.org/officeDocument/2006/relationships/tags" Target="../tags/tag60.xml"/><Relationship Id="rId121" Type="http://schemas.openxmlformats.org/officeDocument/2006/relationships/tags" Target="../tags/tag8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46" Type="http://schemas.openxmlformats.org/officeDocument/2006/relationships/tags" Target="../tags/tag8.xml"/><Relationship Id="rId59" Type="http://schemas.openxmlformats.org/officeDocument/2006/relationships/tags" Target="../tags/tag21.xml"/><Relationship Id="rId67" Type="http://schemas.openxmlformats.org/officeDocument/2006/relationships/tags" Target="../tags/tag29.xml"/><Relationship Id="rId103" Type="http://schemas.openxmlformats.org/officeDocument/2006/relationships/tags" Target="../tags/tag65.xml"/><Relationship Id="rId108" Type="http://schemas.openxmlformats.org/officeDocument/2006/relationships/tags" Target="../tags/tag70.xml"/><Relationship Id="rId116" Type="http://schemas.openxmlformats.org/officeDocument/2006/relationships/tags" Target="../tags/tag78.xml"/><Relationship Id="rId124" Type="http://schemas.openxmlformats.org/officeDocument/2006/relationships/tags" Target="../tags/tag86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3.xml"/><Relationship Id="rId54" Type="http://schemas.openxmlformats.org/officeDocument/2006/relationships/tags" Target="../tags/tag16.xml"/><Relationship Id="rId62" Type="http://schemas.openxmlformats.org/officeDocument/2006/relationships/tags" Target="../tags/tag24.xml"/><Relationship Id="rId70" Type="http://schemas.openxmlformats.org/officeDocument/2006/relationships/tags" Target="../tags/tag32.xml"/><Relationship Id="rId75" Type="http://schemas.openxmlformats.org/officeDocument/2006/relationships/tags" Target="../tags/tag37.xml"/><Relationship Id="rId83" Type="http://schemas.openxmlformats.org/officeDocument/2006/relationships/tags" Target="../tags/tag45.xml"/><Relationship Id="rId88" Type="http://schemas.openxmlformats.org/officeDocument/2006/relationships/tags" Target="../tags/tag50.xml"/><Relationship Id="rId91" Type="http://schemas.openxmlformats.org/officeDocument/2006/relationships/tags" Target="../tags/tag53.xml"/><Relationship Id="rId96" Type="http://schemas.openxmlformats.org/officeDocument/2006/relationships/tags" Target="../tags/tag58.xml"/><Relationship Id="rId111" Type="http://schemas.openxmlformats.org/officeDocument/2006/relationships/tags" Target="../tags/tag7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11.xml"/><Relationship Id="rId57" Type="http://schemas.openxmlformats.org/officeDocument/2006/relationships/tags" Target="../tags/tag19.xml"/><Relationship Id="rId106" Type="http://schemas.openxmlformats.org/officeDocument/2006/relationships/tags" Target="../tags/tag68.xml"/><Relationship Id="rId114" Type="http://schemas.openxmlformats.org/officeDocument/2006/relationships/tags" Target="../tags/tag76.xml"/><Relationship Id="rId119" Type="http://schemas.openxmlformats.org/officeDocument/2006/relationships/tags" Target="../tags/tag8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6.xml"/><Relationship Id="rId52" Type="http://schemas.openxmlformats.org/officeDocument/2006/relationships/tags" Target="../tags/tag14.xml"/><Relationship Id="rId60" Type="http://schemas.openxmlformats.org/officeDocument/2006/relationships/tags" Target="../tags/tag22.xml"/><Relationship Id="rId65" Type="http://schemas.openxmlformats.org/officeDocument/2006/relationships/tags" Target="../tags/tag27.xml"/><Relationship Id="rId73" Type="http://schemas.openxmlformats.org/officeDocument/2006/relationships/tags" Target="../tags/tag35.xml"/><Relationship Id="rId78" Type="http://schemas.openxmlformats.org/officeDocument/2006/relationships/tags" Target="../tags/tag40.xml"/><Relationship Id="rId81" Type="http://schemas.openxmlformats.org/officeDocument/2006/relationships/tags" Target="../tags/tag43.xml"/><Relationship Id="rId86" Type="http://schemas.openxmlformats.org/officeDocument/2006/relationships/tags" Target="../tags/tag48.xml"/><Relationship Id="rId94" Type="http://schemas.openxmlformats.org/officeDocument/2006/relationships/tags" Target="../tags/tag56.xml"/><Relationship Id="rId99" Type="http://schemas.openxmlformats.org/officeDocument/2006/relationships/tags" Target="../tags/tag61.xml"/><Relationship Id="rId101" Type="http://schemas.openxmlformats.org/officeDocument/2006/relationships/tags" Target="../tags/tag63.xml"/><Relationship Id="rId122" Type="http://schemas.openxmlformats.org/officeDocument/2006/relationships/tags" Target="../tags/tag8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tags" Target="../tags/tag1.xml"/><Relationship Id="rId109" Type="http://schemas.openxmlformats.org/officeDocument/2006/relationships/tags" Target="../tags/tag71.xml"/><Relationship Id="rId34" Type="http://schemas.openxmlformats.org/officeDocument/2006/relationships/slideLayout" Target="../slideLayouts/slideLayout34.xml"/><Relationship Id="rId50" Type="http://schemas.openxmlformats.org/officeDocument/2006/relationships/tags" Target="../tags/tag12.xml"/><Relationship Id="rId55" Type="http://schemas.openxmlformats.org/officeDocument/2006/relationships/tags" Target="../tags/tag17.xml"/><Relationship Id="rId76" Type="http://schemas.openxmlformats.org/officeDocument/2006/relationships/tags" Target="../tags/tag38.xml"/><Relationship Id="rId97" Type="http://schemas.openxmlformats.org/officeDocument/2006/relationships/tags" Target="../tags/tag59.xml"/><Relationship Id="rId104" Type="http://schemas.openxmlformats.org/officeDocument/2006/relationships/tags" Target="../tags/tag66.xml"/><Relationship Id="rId120" Type="http://schemas.openxmlformats.org/officeDocument/2006/relationships/tags" Target="../tags/tag82.xml"/><Relationship Id="rId125" Type="http://schemas.openxmlformats.org/officeDocument/2006/relationships/tags" Target="../tags/tag87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33.xml"/><Relationship Id="rId92" Type="http://schemas.openxmlformats.org/officeDocument/2006/relationships/tags" Target="../tags/tag5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tags" Target="../tags/tag2.xml"/><Relationship Id="rId45" Type="http://schemas.openxmlformats.org/officeDocument/2006/relationships/tags" Target="../tags/tag7.xml"/><Relationship Id="rId66" Type="http://schemas.openxmlformats.org/officeDocument/2006/relationships/tags" Target="../tags/tag28.xml"/><Relationship Id="rId87" Type="http://schemas.openxmlformats.org/officeDocument/2006/relationships/tags" Target="../tags/tag49.xml"/><Relationship Id="rId110" Type="http://schemas.openxmlformats.org/officeDocument/2006/relationships/tags" Target="../tags/tag72.xml"/><Relationship Id="rId115" Type="http://schemas.openxmlformats.org/officeDocument/2006/relationships/tags" Target="../tags/tag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000" y="1944000"/>
            <a:ext cx="10896000" cy="426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Level 1</a:t>
            </a:r>
          </a:p>
          <a:p>
            <a:pPr lvl="1"/>
            <a:r>
              <a:rPr lang="en-GB" noProof="0" dirty="0"/>
              <a:t>Level 2</a:t>
            </a:r>
          </a:p>
          <a:p>
            <a:pPr lvl="2"/>
            <a:r>
              <a:rPr lang="en-GB" noProof="0" dirty="0"/>
              <a:t>Level 3</a:t>
            </a:r>
          </a:p>
          <a:p>
            <a:pPr lvl="3"/>
            <a:r>
              <a:rPr lang="en-GB" noProof="0" dirty="0"/>
              <a:t>Level 4, Header</a:t>
            </a:r>
          </a:p>
          <a:p>
            <a:pPr lvl="4"/>
            <a:r>
              <a:rPr lang="en-GB" noProof="0" dirty="0"/>
              <a:t>Level 5, Body</a:t>
            </a:r>
          </a:p>
          <a:p>
            <a:pPr lvl="5"/>
            <a:r>
              <a:rPr lang="en-GB" noProof="0" dirty="0"/>
              <a:t>Level 6</a:t>
            </a:r>
          </a:p>
          <a:p>
            <a:pPr lvl="6"/>
            <a:r>
              <a:rPr lang="en-GB" noProof="0" dirty="0"/>
              <a:t>Level 7, Small Header</a:t>
            </a:r>
          </a:p>
          <a:p>
            <a:pPr lvl="7"/>
            <a:r>
              <a:rPr lang="en-GB" noProof="0" dirty="0"/>
              <a:t>Level 8, Small Body</a:t>
            </a:r>
          </a:p>
          <a:p>
            <a:pPr lvl="8"/>
            <a:r>
              <a:rPr lang="en-GB" noProof="0" dirty="0"/>
              <a:t>Level 9, Infographic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9392247-CE23-49BB-A39E-64C7575B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648000"/>
            <a:ext cx="10896000" cy="12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43F1B6-0743-4D14-8B95-B030120DE5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8000" y="324000"/>
            <a:ext cx="1920000" cy="1258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60BDC-2796-43E8-A075-B3BFBC3B2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2712" y="323850"/>
            <a:ext cx="4162138" cy="126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2516E-ED5A-4F68-B285-E8D0CC42F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4000" y="324000"/>
            <a:ext cx="324000" cy="1258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00">
                <a:solidFill>
                  <a:schemeClr val="tx2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8D69B5-2783-4637-A949-A867EE4EFE6B}"/>
              </a:ext>
            </a:extLst>
          </p:cNvPr>
          <p:cNvSpPr txBox="1"/>
          <p:nvPr userDrawn="1"/>
        </p:nvSpPr>
        <p:spPr>
          <a:xfrm>
            <a:off x="11218069" y="324000"/>
            <a:ext cx="64849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700" dirty="0">
                <a:solidFill>
                  <a:schemeClr val="tx2"/>
                </a:solidFill>
              </a:rPr>
              <a:t>Novo Nordisk</a:t>
            </a:r>
            <a:r>
              <a:rPr lang="en-GB" sz="700" baseline="30000" dirty="0">
                <a:solidFill>
                  <a:schemeClr val="tx2"/>
                </a:solidFill>
              </a:rPr>
              <a:t>®</a:t>
            </a:r>
          </a:p>
        </p:txBody>
      </p:sp>
      <p:sp>
        <p:nvSpPr>
          <p:cNvPr id="4" name="[WorkArea]" descr="&lt;?xml version=&quot;1.0&quot; encoding=&quot;utf-16&quot;?&gt;&#10;&lt;GridTheme xmlns:xsi=&quot;http://www.w3.org/2001/XMLSchema-instance&quot; xmlns:xsd=&quot;http://www.w3.org/2001/XMLSchema&quot;&gt;&#10;  &lt;GuideLines /&gt;&#10;  &lt;SubGrids&gt;&#10;    &lt;SubGrid&gt;&#10;      &lt;Left&gt;25.51181&lt;/Left&gt;&#10;      &lt;Top&gt;25.51181&lt;/Top&gt;&#10;      &lt;Width&gt;25.51181&lt;/Width&gt;&#10;      &lt;Height&gt;25.51181&lt;/Height&gt;&#10;    &lt;/SubGrid&gt;&#10;    &lt;SubGrid&gt;&#10;      &lt;Left&gt;51.02362&lt;/Left&gt;&#10;      &lt;Top&gt;25.51181&lt;/Top&gt;&#10;      &lt;Width&gt;151.1811&lt;/Width&gt;&#10;      &lt;Height&gt;25.51181&lt;/Height&gt;&#10;    &lt;/SubGrid&gt;&#10;    &lt;SubGrid&gt;&#10;      &lt;Left&gt;202.204727&lt;/Left&gt;&#10;      &lt;Top&gt;25.51181&lt;/Top&gt;&#10;      &lt;Width&gt;25.51181&lt;/Width&gt;&#10;      &lt;Height&gt;25.51181&lt;/Height&gt;&#10;    &lt;/SubGrid&gt;&#10;    &lt;SubGrid&gt;&#10;      &lt;Left&gt;227.716537&lt;/Left&gt;&#10;      &lt;Top&gt;25.51181&lt;/Top&gt;&#10;      &lt;Width&gt;151.1811&lt;/Width&gt;&#10;      &lt;Height&gt;25.51181&lt;/Height&gt;&#10;    &lt;/SubGrid&gt;&#10;    &lt;SubGrid&gt;&#10;      &lt;Left&gt;378.897644&lt;/Left&gt;&#10;      &lt;Top&gt;25.51181&lt;/Top&gt;&#10;      &lt;Width&gt;25.51181&lt;/Width&gt;&#10;      &lt;Height&gt;25.51181&lt;/Height&gt;&#10;    &lt;/SubGrid&gt;&#10;    &lt;SubGrid&gt;&#10;      &lt;Left&gt;404.409454&lt;/Left&gt;&#10;      &lt;Top&gt;25.51181&lt;/Top&gt;&#10;      &lt;Width&gt;151.1811&lt;/Width&gt;&#10;      &lt;Height&gt;25.51181&lt;/Height&gt;&#10;    &lt;/SubGrid&gt;&#10;    &lt;SubGrid&gt;&#10;      &lt;Left&gt;555.5906&lt;/Left&gt;&#10;      &lt;Top&gt;25.51181&lt;/Top&gt;&#10;      &lt;Width&gt;25.51181&lt;/Width&gt;&#10;      &lt;Height&gt;25.51181&lt;/Height&gt;&#10;    &lt;/SubGrid&gt;&#10;    &lt;SubGrid&gt;&#10;      &lt;Left&gt;581.102356&lt;/Left&gt;&#10;      &lt;Top&gt;25.51181&lt;/Top&gt;&#10;      &lt;Width&gt;151.1811&lt;/Width&gt;&#10;      &lt;Height&gt;25.51181&lt;/Height&gt;&#10;    &lt;/SubGrid&gt;&#10;    &lt;SubGrid&gt;&#10;      &lt;Left&gt;732.283447&lt;/Left&gt;&#10;      &lt;Top&gt;25.51181&lt;/Top&gt;&#10;      &lt;Width&gt;25.51181&lt;/Width&gt;&#10;      &lt;Height&gt;25.51181&lt;/Height&gt;&#10;    &lt;/SubGrid&gt;&#10;    &lt;SubGrid&gt;&#10;      &lt;Left&gt;757.7953&lt;/Left&gt;&#10;      &lt;Top&gt;25.51181&lt;/Top&gt;&#10;      &lt;Width&gt;151.1811&lt;/Width&gt;&#10;      &lt;Height&gt;25.51181&lt;/Height&gt;&#10;    &lt;/SubGrid&gt;&#10;    &lt;SubGrid&gt;&#10;      &lt;Left&gt;908.9764&lt;/Left&gt;&#10;      &lt;Top&gt;25.51181&lt;/Top&gt;&#10;      &lt;Width&gt;25.51181&lt;/Width&gt;&#10;      &lt;Height&gt;25.51181&lt;/Height&gt;&#10;    &lt;/SubGrid&gt;&#10;    &lt;SubGrid&gt;&#10;      &lt;Left&gt;25.51181&lt;/Left&gt;&#10;      &lt;Top&gt;218.976379&lt;/Top&gt;&#10;      &lt;Width&gt;25.51181&lt;/Width&gt;&#10;      &lt;Height&gt;25.51181&lt;/Height&gt;&#10;    &lt;/SubGrid&gt;&#10;    &lt;SubGrid&gt;&#10;      &lt;Left&gt;25.51181&lt;/Left&gt;&#10;      &lt;Top&gt;244.48819&lt;/Top&gt;&#10;      &lt;Width&gt;25.51181&lt;/Width&gt;&#10;      &lt;Height&gt;25.51181&lt;/Height&gt;&#10;    &lt;/SubGrid&gt;&#10;    &lt;SubGrid&gt;&#10;      &lt;Left&gt;25.51181&lt;/Left&gt;&#10;      &lt;Top&gt;270&lt;/Top&gt;&#10;      &lt;Width&gt;25.51181&lt;/Width&gt;&#10;      &lt;Height&gt;25.51181&lt;/Height&gt;&#10;    &lt;/SubGrid&gt;&#10;    &lt;SubGrid&gt;&#10;      &lt;Left&gt;25.51181&lt;/Left&gt;&#10;      &lt;Top&gt;295.5118&lt;/Top&gt;&#10;      &lt;Width&gt;25.51181&lt;/Width&gt;&#10;      &lt;Height&gt;25.51181&lt;/Height&gt;&#10;    &lt;/SubGrid&gt;&#10;    &lt;SubGrid&gt;&#10;      &lt;Left&gt;51.02362&lt;/Left&gt;&#10;      &lt;Top&gt;295.5118&lt;/Top&gt;&#10;      &lt;Width&gt;151.1811&lt;/Width&gt;&#10;      &lt;Height&gt;25.51181&lt;/Height&gt;&#10;    &lt;/SubGrid&gt;&#10;    &lt;SubGrid&gt;&#10;      &lt;Left&gt;202.204727&lt;/Left&gt;&#10;      &lt;Top&gt;295.5118&lt;/Top&gt;&#10;      &lt;Width&gt;25.51181&lt;/Width&gt;&#10;      &lt;Height&gt;25.51181&lt;/Height&gt;&#10;    &lt;/SubGrid&gt;&#10;    &lt;SubGrid&gt;&#10;      &lt;Left&gt;51.02362&lt;/Left&gt;&#10;      &lt;Top&gt;270&lt;/Top&gt;&#10;      &lt;Width&gt;151.1811&lt;/Width&gt;&#10;      &lt;Height&gt;25.51181&lt;/Height&gt;&#10;    &lt;/SubGrid&gt;&#10;    &lt;SubGrid&gt;&#10;      &lt;Left&gt;202.204727&lt;/Left&gt;&#10;      &lt;Top&gt;270&lt;/Top&gt;&#10;      &lt;Width&gt;25.51181&lt;/Width&gt;&#10;      &lt;Height&gt;25.51181&lt;/Height&gt;&#10;    &lt;/SubGrid&gt;&#10;    &lt;SubGrid&gt;&#10;      &lt;Left&gt;51.02362&lt;/Left&gt;&#10;      &lt;Top&gt;244.48819&lt;/Top&gt;&#10;      &lt;Width&gt;151.1811&lt;/Width&gt;&#10;      &lt;Height&gt;25.51181&lt;/Height&gt;&#10;    &lt;/SubGrid&gt;&#10;    &lt;SubGrid&gt;&#10;      &lt;Left&gt;202.204727&lt;/Left&gt;&#10;      &lt;Top&gt;244.48819&lt;/Top&gt;&#10;      &lt;Width&gt;25.51181&lt;/Width&gt;&#10;      &lt;Height&gt;25.51181&lt;/Height&gt;&#10;    &lt;/SubGrid&gt;&#10;    &lt;SubGrid&gt;&#10;      &lt;Left&gt;51.02362&lt;/Left&gt;&#10;      &lt;Top&gt;218.976379&lt;/Top&gt;&#10;      &lt;Width&gt;151.1811&lt;/Width&gt;&#10;      &lt;Height&gt;25.51181&lt;/Height&gt;&#10;    &lt;/SubGrid&gt;&#10;    &lt;SubGrid&gt;&#10;      &lt;Left&gt;202.204727&lt;/Left&gt;&#10;      &lt;Top&gt;218.976379&lt;/Top&gt;&#10;      &lt;Width&gt;25.51181&lt;/Width&gt;&#10;      &lt;Height&gt;25.51181&lt;/Height&gt;&#10;    &lt;/SubGrid&gt;&#10;    &lt;SubGrid&gt;&#10;      &lt;Left&gt;25.51181&lt;/Left&gt;&#10;      &lt;Top&gt;488.976379&lt;/Top&gt;&#10;      &lt;Width&gt;25.51181&lt;/Width&gt;&#10;      &lt;Height&gt;25.51181&lt;/Height&gt;&#10;    &lt;/SubGrid&gt;&#10;    &lt;SubGrid&gt;&#10;      &lt;Left&gt;51.02362&lt;/Left&gt;&#10;      &lt;Top&gt;488.976379&lt;/Top&gt;&#10;      &lt;Width&gt;151.1811&lt;/Width&gt;&#10;      &lt;Height&gt;25.51181&lt;/Height&gt;&#10;    &lt;/SubGrid&gt;&#10;    &lt;SubGrid&gt;&#10;      &lt;Left&gt;202.204727&lt;/Left&gt;&#10;      &lt;Top&gt;488.976379&lt;/Top&gt;&#10;      &lt;Width&gt;25.51181&lt;/Width&gt;&#10;      &lt;Height&gt;25.51181&lt;/Height&gt;&#10;    &lt;/SubGrid&gt;&#10;    &lt;SubGrid&gt;&#10;      &lt;Left&gt;227.716537&lt;/Left&gt;&#10;      &lt;Top&gt;488.976379&lt;/Top&gt;&#10;      &lt;Width&gt;151.1811&lt;/Width&gt;&#10;      &lt;Height&gt;25.51181&lt;/Height&gt;&#10;    &lt;/SubGrid&gt;&#10;    &lt;SubGrid&gt;&#10;      &lt;Left&gt;378.897644&lt;/Left&gt;&#10;      &lt;Top&gt;488.976379&lt;/Top&gt;&#10;      &lt;Width&gt;25.51181&lt;/Width&gt;&#10;      &lt;Height&gt;25.51181&lt;/Height&gt;&#10;    &lt;/SubGrid&gt;&#10;    &lt;SubGrid&gt;&#10;      &lt;Left&gt;404.409454&lt;/Left&gt;&#10;      &lt;Top&gt;488.976379&lt;/Top&gt;&#10;      &lt;Width&gt;151.1811&lt;/Width&gt;&#10;      &lt;Height&gt;25.51181&lt;/Height&gt;&#10;    &lt;/SubGrid&gt;&#10;    &lt;SubGrid&gt;&#10;      &lt;Left&gt;555.5906&lt;/Left&gt;&#10;      &lt;Top&gt;488.976379&lt;/Top&gt;&#10;      &lt;Width&gt;25.51181&lt;/Width&gt;&#10;      &lt;Height&gt;25.51181&lt;/Height&gt;&#10;    &lt;/SubGrid&gt;&#10;    &lt;SubGrid&gt;&#10;      &lt;Left&gt;581.102356&lt;/Left&gt;&#10;      &lt;Top&gt;488.976379&lt;/Top&gt;&#10;      &lt;Width&gt;151.1811&lt;/Width&gt;&#10;      &lt;Height&gt;25.51181&lt;/Height&gt;&#10;    &lt;/SubGrid&gt;&#10;    &lt;SubGrid&gt;&#10;      &lt;Left&gt;732.283447&lt;/Left&gt;&#10;      &lt;Top&gt;488.976379&lt;/Top&gt;&#10;      &lt;Width&gt;25.51181&lt;/Width&gt;&#10;      &lt;Height&gt;25.51181&lt;/Height&gt;&#10;    &lt;/SubGrid&gt;&#10;    &lt;SubGrid&gt;&#10;      &lt;Left&gt;757.7953&lt;/Left&gt;&#10;      &lt;Top&gt;488.976379&lt;/Top&gt;&#10;      &lt;Width&gt;151.1811&lt;/Width&gt;&#10;      &lt;Height&gt;25.51181&lt;/Height&gt;&#10;    &lt;/SubGrid&gt;&#10;    &lt;SubGrid&gt;&#10;      &lt;Left&gt;908.9764&lt;/Left&gt;&#10;      &lt;Top&gt;488.976379&lt;/Top&gt;&#10;      &lt;Width&gt;25.51181&lt;/Width&gt;&#10;      &lt;Height&gt;25.51181&lt;/Height&gt;&#10;    &lt;/SubGrid&gt;&#10;    &lt;SubGrid&gt;&#10;      &lt;Left&gt;227.716537&lt;/Left&gt;&#10;      &lt;Top&gt;295.5118&lt;/Top&gt;&#10;      &lt;Width&gt;151.1811&lt;/Width&gt;&#10;      &lt;Height&gt;25.51181&lt;/Height&gt;&#10;    &lt;/SubGrid&gt;&#10;    &lt;SubGrid&gt;&#10;      &lt;Left&gt;378.897644&lt;/Left&gt;&#10;      &lt;Top&gt;295.5118&lt;/Top&gt;&#10;      &lt;Width&gt;25.51181&lt;/Width&gt;&#10;      &lt;Height&gt;25.51181&lt;/Height&gt;&#10;    &lt;/SubGrid&gt;&#10;    &lt;SubGrid&gt;&#10;      &lt;Left&gt;227.716537&lt;/Left&gt;&#10;      &lt;Top&gt;270&lt;/Top&gt;&#10;      &lt;Width&gt;151.1811&lt;/Width&gt;&#10;      &lt;Height&gt;25.51181&lt;/Height&gt;&#10;    &lt;/SubGrid&gt;&#10;    &lt;SubGrid&gt;&#10;      &lt;Left&gt;378.897644&lt;/Left&gt;&#10;      &lt;Top&gt;270&lt;/Top&gt;&#10;      &lt;Width&gt;25.51181&lt;/Width&gt;&#10;      &lt;Height&gt;25.51181&lt;/Height&gt;&#10;    &lt;/SubGrid&gt;&#10;    &lt;SubGrid&gt;&#10;      &lt;Left&gt;227.716537&lt;/Left&gt;&#10;      &lt;Top&gt;244.48819&lt;/Top&gt;&#10;      &lt;Width&gt;151.1811&lt;/Width&gt;&#10;      &lt;Height&gt;25.51181&lt;/Height&gt;&#10;    &lt;/SubGrid&gt;&#10;    &lt;SubGrid&gt;&#10;      &lt;Left&gt;378.897644&lt;/Left&gt;&#10;      &lt;Top&gt;244.48819&lt;/Top&gt;&#10;      &lt;Width&gt;25.51181&lt;/Width&gt;&#10;      &lt;Height&gt;25.51181&lt;/Height&gt;&#10;    &lt;/SubGrid&gt;&#10;    &lt;SubGrid&gt;&#10;      &lt;Left&gt;227.716537&lt;/Left&gt;&#10;      &lt;Top&gt;218.976379&lt;/Top&gt;&#10;      &lt;Width&gt;151.1811&lt;/Width&gt;&#10;      &lt;Height&gt;25.51181&lt;/Height&gt;&#10;    &lt;/SubGrid&gt;&#10;    &lt;SubGrid&gt;&#10;      &lt;Left&gt;378.897644&lt;/Left&gt;&#10;      &lt;Top&gt;218.976379&lt;/Top&gt;&#10;      &lt;Width&gt;25.51181&lt;/Width&gt;&#10;      &lt;Height&gt;25.51181&lt;/Height&gt;&#10;    &lt;/SubGrid&gt;&#10;    &lt;SubGrid&gt;&#10;      &lt;Left&gt;404.409454&lt;/Left&gt;&#10;      &lt;Top&gt;295.5118&lt;/Top&gt;&#10;      &lt;Width&gt;151.1811&lt;/Width&gt;&#10;      &lt;Height&gt;25.51181&lt;/Height&gt;&#10;    &lt;/SubGrid&gt;&#10;    &lt;SubGrid&gt;&#10;      &lt;Left&gt;555.5906&lt;/Left&gt;&#10;      &lt;Top&gt;295.5118&lt;/Top&gt;&#10;      &lt;Width&gt;25.51181&lt;/Width&gt;&#10;      &lt;Height&gt;25.51181&lt;/Height&gt;&#10;    &lt;/SubGrid&gt;&#10;    &lt;SubGrid&gt;&#10;      &lt;Left&gt;404.409454&lt;/Left&gt;&#10;      &lt;Top&gt;270&lt;/Top&gt;&#10;      &lt;Width&gt;151.1811&lt;/Width&gt;&#10;      &lt;Height&gt;25.51181&lt;/Height&gt;&#10;    &lt;/SubGrid&gt;&#10;    &lt;SubGrid&gt;&#10;      &lt;Left&gt;555.5906&lt;/Left&gt;&#10;      &lt;Top&gt;270&lt;/Top&gt;&#10;      &lt;Width&gt;25.51181&lt;/Width&gt;&#10;      &lt;Height&gt;25.51181&lt;/Height&gt;&#10;    &lt;/SubGrid&gt;&#10;    &lt;SubGrid&gt;&#10;      &lt;Left&gt;404.409454&lt;/Left&gt;&#10;      &lt;Top&gt;244.48819&lt;/Top&gt;&#10;      &lt;Width&gt;151.1811&lt;/Width&gt;&#10;      &lt;Height&gt;25.51181&lt;/Height&gt;&#10;    &lt;/SubGrid&gt;&#10;    &lt;SubGrid&gt;&#10;      &lt;Left&gt;555.5906&lt;/Left&gt;&#10;      &lt;Top&gt;244.48819&lt;/Top&gt;&#10;      &lt;Width&gt;25.51181&lt;/Width&gt;&#10;      &lt;Height&gt;25.51181&lt;/Height&gt;&#10;    &lt;/SubGrid&gt;&#10;    &lt;SubGrid&gt;&#10;      &lt;Left&gt;404.409454&lt;/Left&gt;&#10;      &lt;Top&gt;218.976379&lt;/Top&gt;&#10;      &lt;Width&gt;151.1811&lt;/Width&gt;&#10;      &lt;Height&gt;25.51181&lt;/Height&gt;&#10;    &lt;/SubGrid&gt;&#10;    &lt;SubGrid&gt;&#10;      &lt;Left&gt;555.5906&lt;/Left&gt;&#10;      &lt;Top&gt;218.976379&lt;/Top&gt;&#10;      &lt;Width&gt;25.51181&lt;/Width&gt;&#10;      &lt;Height&gt;25.51181&lt;/Height&gt;&#10;    &lt;/SubGrid&gt;&#10;    &lt;SubGrid&gt;&#10;      &lt;Left&gt;581.102356&lt;/Left&gt;&#10;      &lt;Top&gt;295.5118&lt;/Top&gt;&#10;      &lt;Width&gt;151.1811&lt;/Width&gt;&#10;      &lt;Height&gt;25.51181&lt;/Height&gt;&#10;    &lt;/SubGrid&gt;&#10;    &lt;SubGrid&gt;&#10;      &lt;Left&gt;732.283447&lt;/Left&gt;&#10;      &lt;Top&gt;295.5118&lt;/Top&gt;&#10;      &lt;Width&gt;25.51181&lt;/Width&gt;&#10;      &lt;Height&gt;25.51181&lt;/Height&gt;&#10;    &lt;/SubGrid&gt;&#10;    &lt;SubGrid&gt;&#10;      &lt;Left&gt;581.102356&lt;/Left&gt;&#10;      &lt;Top&gt;270&lt;/Top&gt;&#10;      &lt;Width&gt;151.1811&lt;/Width&gt;&#10;      &lt;Height&gt;25.51181&lt;/Height&gt;&#10;    &lt;/SubGrid&gt;&#10;    &lt;SubGrid&gt;&#10;      &lt;Left&gt;732.283447&lt;/Left&gt;&#10;      &lt;Top&gt;270&lt;/Top&gt;&#10;      &lt;Width&gt;25.51181&lt;/Width&gt;&#10;      &lt;Height&gt;25.51181&lt;/Height&gt;&#10;    &lt;/SubGrid&gt;&#10;    &lt;SubGrid&gt;&#10;      &lt;Left&gt;581.102356&lt;/Left&gt;&#10;      &lt;Top&gt;244.48819&lt;/Top&gt;&#10;      &lt;Width&gt;151.1811&lt;/Width&gt;&#10;      &lt;Height&gt;25.51181&lt;/Height&gt;&#10;    &lt;/SubGrid&gt;&#10;    &lt;SubGrid&gt;&#10;      &lt;Left&gt;732.283447&lt;/Left&gt;&#10;      &lt;Top&gt;244.48819&lt;/Top&gt;&#10;      &lt;Width&gt;25.51181&lt;/Width&gt;&#10;      &lt;Height&gt;25.51181&lt;/Height&gt;&#10;    &lt;/SubGrid&gt;&#10;    &lt;SubGrid&gt;&#10;      &lt;Left&gt;581.102356&lt;/Left&gt;&#10;      &lt;Top&gt;218.976379&lt;/Top&gt;&#10;      &lt;Width&gt;151.1811&lt;/Width&gt;&#10;      &lt;Height&gt;25.51181&lt;/Height&gt;&#10;    &lt;/SubGrid&gt;&#10;    &lt;SubGrid&gt;&#10;      &lt;Left&gt;732.283447&lt;/Left&gt;&#10;      &lt;Top&gt;218.976379&lt;/Top&gt;&#10;      &lt;Width&gt;25.51181&lt;/Width&gt;&#10;      &lt;Height&gt;25.51181&lt;/Height&gt;&#10;    &lt;/SubGrid&gt;&#10;    &lt;SubGrid&gt;&#10;      &lt;Left&gt;757.7953&lt;/Left&gt;&#10;      &lt;Top&gt;295.5118&lt;/Top&gt;&#10;      &lt;Width&gt;151.1811&lt;/Width&gt;&#10;      &lt;Height&gt;25.51181&lt;/Height&gt;&#10;    &lt;/SubGrid&gt;&#10;    &lt;SubGrid&gt;&#10;      &lt;Left&gt;908.9764&lt;/Left&gt;&#10;      &lt;Top&gt;295.5118&lt;/Top&gt;&#10;      &lt;Width&gt;25.51181&lt;/Width&gt;&#10;      &lt;Height&gt;25.51181&lt;/Height&gt;&#10;    &lt;/SubGrid&gt;&#10;    &lt;SubGrid&gt;&#10;      &lt;Left&gt;757.7953&lt;/Left&gt;&#10;      &lt;Top&gt;270&lt;/Top&gt;&#10;      &lt;Width&gt;151.1811&lt;/Width&gt;&#10;      &lt;Height&gt;25.51181&lt;/Height&gt;&#10;    &lt;/SubGrid&gt;&#10;    &lt;SubGrid&gt;&#10;      &lt;Left&gt;908.9764&lt;/Left&gt;&#10;      &lt;Top&gt;270&lt;/Top&gt;&#10;      &lt;Width&gt;25.51181&lt;/Width&gt;&#10;      &lt;Height&gt;25.51181&lt;/Height&gt;&#10;    &lt;/SubGrid&gt;&#10;    &lt;SubGrid&gt;&#10;      &lt;Left&gt;757.7953&lt;/Left&gt;&#10;      &lt;Top&gt;244.48819&lt;/Top&gt;&#10;      &lt;Width&gt;151.1811&lt;/Width&gt;&#10;      &lt;Height&gt;25.51181&lt;/Height&gt;&#10;    &lt;/SubGrid&gt;&#10;    &lt;SubGrid&gt;&#10;      &lt;Left&gt;908.9764&lt;/Left&gt;&#10;      &lt;Top&gt;244.48819&lt;/Top&gt;&#10;      &lt;Width&gt;25.51181&lt;/Width&gt;&#10;      &lt;Height&gt;25.51181&lt;/Height&gt;&#10;    &lt;/SubGrid&gt;&#10;    &lt;SubGrid&gt;&#10;      &lt;Left&gt;757.7953&lt;/Left&gt;&#10;      &lt;Top&gt;218.976379&lt;/Top&gt;&#10;      &lt;Width&gt;151.1811&lt;/Width&gt;&#10;      &lt;Height&gt;25.51181&lt;/Height&gt;&#10;    &lt;/SubGrid&gt;&#10;    &lt;SubGrid&gt;&#10;      &lt;Left&gt;908.9764&lt;/Left&gt;&#10;      &lt;Top&gt;218.976379&lt;/Top&gt;&#10;      &lt;Width&gt;25.51181&lt;/Width&gt;&#10;      &lt;Height&gt;25.51181&lt;/Height&gt;&#10;    &lt;/SubGrid&gt;&#10;    &lt;SubGrid&gt;&#10;      &lt;Left&gt;25.51181&lt;/Left&gt;&#10;      &lt;Top&gt;51.02362&lt;/Top&gt;&#10;      &lt;Width&gt;25.51181&lt;/Width&gt;&#10;      &lt;Height&gt;167.952759&lt;/Height&gt;&#10;    &lt;/SubGrid&gt;&#10;    &lt;SubGrid&gt;&#10;      &lt;Left&gt;202.204727&lt;/Left&gt;&#10;      &lt;Top&gt;51.02362&lt;/Top&gt;&#10;      &lt;Width&gt;25.51181&lt;/Width&gt;&#10;      &lt;Height&gt;167.952759&lt;/Height&gt;&#10;    &lt;/SubGrid&gt;&#10;    &lt;SubGrid&gt;&#10;      &lt;Left&gt;378.897644&lt;/Left&gt;&#10;      &lt;Top&gt;51.02362&lt;/Top&gt;&#10;      &lt;Width&gt;25.51181&lt;/Width&gt;&#10;      &lt;Height&gt;167.952759&lt;/Height&gt;&#10;    &lt;/SubGrid&gt;&#10;    &lt;SubGrid&gt;&#10;      &lt;Left&gt;555.5906&lt;/Left&gt;&#10;      &lt;Top&gt;51.02362&lt;/Top&gt;&#10;      &lt;Width&gt;25.51181&lt;/Width&gt;&#10;      &lt;Height&gt;167.952759&lt;/Height&gt;&#10;    &lt;/SubGrid&gt;&#10;    &lt;SubGrid&gt;&#10;      &lt;Left&gt;732.283447&lt;/Left&gt;&#10;      &lt;Top&gt;51.02362&lt;/Top&gt;&#10;      &lt;Width&gt;25.51181&lt;/Width&gt;&#10;      &lt;Height&gt;167.952759&lt;/Height&gt;&#10;    &lt;/SubGrid&gt;&#10;    &lt;SubGrid&gt;&#10;      &lt;Left&gt;908.9764&lt;/Left&gt;&#10;      &lt;Top&gt;51.02362&lt;/Top&gt;&#10;      &lt;Width&gt;25.51181&lt;/Width&gt;&#10;      &lt;Height&gt;167.952759&lt;/Height&gt;&#10;    &lt;/SubGrid&gt;&#10;    &lt;SubGrid&gt;&#10;      &lt;Left&gt;25.51181&lt;/Left&gt;&#10;      &lt;Top&gt;321.023621&lt;/Top&gt;&#10;      &lt;Width&gt;25.51181&lt;/Width&gt;&#10;      &lt;Height&gt;167.952759&lt;/Height&gt;&#10;    &lt;/SubGrid&gt;&#10;    &lt;SubGrid&gt;&#10;      &lt;Left&gt;202.204727&lt;/Left&gt;&#10;      &lt;Top&gt;321.023621&lt;/Top&gt;&#10;      &lt;Width&gt;25.51181&lt;/Width&gt;&#10;      &lt;Height&gt;167.952759&lt;/Height&gt;&#10;    &lt;/SubGrid&gt;&#10;    &lt;SubGrid&gt;&#10;      &lt;Left&gt;378.897644&lt;/Left&gt;&#10;      &lt;Top&gt;321.023621&lt;/Top&gt;&#10;      &lt;Width&gt;25.51181&lt;/Width&gt;&#10;      &lt;Height&gt;167.952759&lt;/Height&gt;&#10;    &lt;/SubGrid&gt;&#10;    &lt;SubGrid&gt;&#10;      &lt;Left&gt;555.5906&lt;/Left&gt;&#10;      &lt;Top&gt;321.023621&lt;/Top&gt;&#10;      &lt;Width&gt;25.51181&lt;/Width&gt;&#10;      &lt;Height&gt;167.952759&lt;/Height&gt;&#10;    &lt;/SubGrid&gt;&#10;    &lt;SubGrid&gt;&#10;      &lt;Left&gt;732.283447&lt;/Left&gt;&#10;      &lt;Top&gt;321.023621&lt;/Top&gt;&#10;      &lt;Width&gt;25.51181&lt;/Width&gt;&#10;      &lt;Height&gt;167.952759&lt;/Height&gt;&#10;    &lt;/SubGrid&gt;&#10;    &lt;SubGrid&gt;&#10;      &lt;Left&gt;908.9764&lt;/Left&gt;&#10;      &lt;Top&gt;321.023621&lt;/Top&gt;&#10;      &lt;Width&gt;25.51181&lt;/Width&gt;&#10;      &lt;Height&gt;167.952759&lt;/Height&gt;&#10;    &lt;/SubGrid&gt;&#10;    &lt;SubGrid&gt;&#10;      &lt;Left&gt;51.02362&lt;/Left&gt;&#10;      &lt;Top&gt;51.02362&lt;/Top&gt;&#10;      &lt;Width&gt;151.1811&lt;/Width&gt;&#10;      &lt;Height&gt;167.952759&lt;/Height&gt;&#10;    &lt;/SubGrid&gt;&#10;    &lt;SubGrid&gt;&#10;      &lt;Left&gt;227.716537&lt;/Left&gt;&#10;      &lt;Top&gt;51.02362&lt;/Top&gt;&#10;      &lt;Width&gt;151.1811&lt;/Width&gt;&#10;      &lt;Height&gt;167.952759&lt;/Height&gt;&#10;    &lt;/SubGrid&gt;&#10;    &lt;SubGrid&gt;&#10;      &lt;Left&gt;404.409454&lt;/Left&gt;&#10;      &lt;Top&gt;51.02362&lt;/Top&gt;&#10;      &lt;Width&gt;151.1811&lt;/Width&gt;&#10;      &lt;Height&gt;167.952759&lt;/Height&gt;&#10;    &lt;/SubGrid&gt;&#10;    &lt;SubGrid&gt;&#10;      &lt;Left&gt;581.102356&lt;/Left&gt;&#10;      &lt;Top&gt;51.02362&lt;/Top&gt;&#10;      &lt;Width&gt;151.1811&lt;/Width&gt;&#10;      &lt;Height&gt;167.952759&lt;/Height&gt;&#10;    &lt;/SubGrid&gt;&#10;    &lt;SubGrid&gt;&#10;      &lt;Left&gt;757.7953&lt;/Left&gt;&#10;      &lt;Top&gt;51.02362&lt;/Top&gt;&#10;      &lt;Width&gt;151.1811&lt;/Width&gt;&#10;      &lt;Height&gt;167.952759&lt;/Height&gt;&#10;    &lt;/SubGrid&gt;&#10;    &lt;SubGrid&gt;&#10;      &lt;Left&gt;51.02362&lt;/Left&gt;&#10;      &lt;Top&gt;321.023621&lt;/Top&gt;&#10;      &lt;Width&gt;151.1811&lt;/Width&gt;&#10;      &lt;Height&gt;167.952759&lt;/Height&gt;&#10;    &lt;/SubGrid&gt;&#10;    &lt;SubGrid&gt;&#10;      &lt;Left&gt;227.716537&lt;/Left&gt;&#10;      &lt;Top&gt;321.023621&lt;/Top&gt;&#10;      &lt;Width&gt;151.1811&lt;/Width&gt;&#10;      &lt;Height&gt;167.952759&lt;/Height&gt;&#10;    &lt;/SubGrid&gt;&#10;    &lt;SubGrid&gt;&#10;      &lt;Left&gt;404.409454&lt;/Left&gt;&#10;      &lt;Top&gt;321.023621&lt;/Top&gt;&#10;      &lt;Width&gt;151.1811&lt;/Width&gt;&#10;      &lt;Height&gt;167.952759&lt;/Height&gt;&#10;    &lt;/SubGrid&gt;&#10;    &lt;SubGrid&gt;&#10;      &lt;Left&gt;581.102356&lt;/Left&gt;&#10;      &lt;Top&gt;321.023621&lt;/Top&gt;&#10;      &lt;Width&gt;151.1811&lt;/Width&gt;&#10;      &lt;Height&gt;167.952759&lt;/Height&gt;&#10;    &lt;/SubGrid&gt;&#10;    &lt;SubGrid&gt;&#10;      &lt;Left&gt;757.7953&lt;/Left&gt;&#10;      &lt;Top&gt;321.023621&lt;/Top&gt;&#10;      &lt;Width&gt;151.1811&lt;/Width&gt;&#10;      &lt;Height&gt;167.952759&lt;/Height&gt;&#10;    &lt;/SubGrid&gt;&#10;  &lt;/SubGrids&gt;&#10;  &lt;WorkArea&gt;&#10;    &lt;Top&gt;25.51181&lt;/Top&gt;&#10;    &lt;Left&gt;25.51181&lt;/Left&gt;&#10;    &lt;Width&gt;908.9764&lt;/Width&gt;&#10;    &lt;Height&gt;488.976379&lt;/Height&gt;&#10;  &lt;/WorkArea&gt;&#10;  &lt;AspectW&gt;-1&lt;/AspectW&gt;&#10;  &lt;AspectH&gt;-1&lt;/AspectH&gt;&#10;  &lt;Width&gt;960&lt;/Width&gt;&#10;  &lt;Height&gt;540&lt;/Height&gt;&#10;  &lt;HGap&gt;5&lt;/HGap&gt;&#10;  &lt;VGap&gt;5&lt;/VGap&gt;&#10;  &lt;OfficeVersion&gt;-1&lt;/OfficeVersion&gt;&#10;&lt;/GridTheme&gt;" hidden="1">
            <a:extLst>
              <a:ext uri="{FF2B5EF4-FFF2-40B4-BE49-F238E27FC236}">
                <a16:creationId xmlns:a16="http://schemas.microsoft.com/office/drawing/2014/main" id="{F5F0A4E1-4330-49F4-88F5-A83195F8511C}"/>
              </a:ext>
            </a:extLst>
          </p:cNvPr>
          <p:cNvSpPr/>
          <p:nvPr userDrawn="1"/>
        </p:nvSpPr>
        <p:spPr>
          <a:xfrm>
            <a:off x="324000" y="324000"/>
            <a:ext cx="11544000" cy="6210000"/>
          </a:xfrm>
          <a:prstGeom prst="rect">
            <a:avLst/>
          </a:prstGeom>
          <a:solidFill>
            <a:srgbClr val="E6E6E6"/>
          </a:solidFill>
          <a:ln w="31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F30BD45F-E3FD-4877-8E01-D258D6C49ED2}"/>
              </a:ext>
            </a:extLst>
          </p:cNvPr>
          <p:cNvSpPr/>
          <p:nvPr userDrawn="1">
            <p:custDataLst>
              <p:tags r:id="rId39"/>
            </p:custDataLst>
          </p:nvPr>
        </p:nvSpPr>
        <p:spPr>
          <a:xfrm>
            <a:off x="324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61F8F4EB-98F9-49C6-AD23-0434FEEA7DAD}"/>
              </a:ext>
            </a:extLst>
          </p:cNvPr>
          <p:cNvSpPr/>
          <p:nvPr userDrawn="1">
            <p:custDataLst>
              <p:tags r:id="rId40"/>
            </p:custDataLst>
          </p:nvPr>
        </p:nvSpPr>
        <p:spPr>
          <a:xfrm>
            <a:off x="648000" y="324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5461F43A-D29F-4117-83B4-78ECC6A90694}"/>
              </a:ext>
            </a:extLst>
          </p:cNvPr>
          <p:cNvSpPr/>
          <p:nvPr userDrawn="1">
            <p:custDataLst>
              <p:tags r:id="rId41"/>
            </p:custDataLst>
          </p:nvPr>
        </p:nvSpPr>
        <p:spPr>
          <a:xfrm>
            <a:off x="2568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" name="Rectangle 10" hidden="1">
            <a:extLst>
              <a:ext uri="{FF2B5EF4-FFF2-40B4-BE49-F238E27FC236}">
                <a16:creationId xmlns:a16="http://schemas.microsoft.com/office/drawing/2014/main" id="{3885B838-2022-4A1F-A84B-BB1127E2EE43}"/>
              </a:ext>
            </a:extLst>
          </p:cNvPr>
          <p:cNvSpPr/>
          <p:nvPr userDrawn="1">
            <p:custDataLst>
              <p:tags r:id="rId42"/>
            </p:custDataLst>
          </p:nvPr>
        </p:nvSpPr>
        <p:spPr>
          <a:xfrm>
            <a:off x="2892000" y="324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2" name="Rectangle 11" hidden="1">
            <a:extLst>
              <a:ext uri="{FF2B5EF4-FFF2-40B4-BE49-F238E27FC236}">
                <a16:creationId xmlns:a16="http://schemas.microsoft.com/office/drawing/2014/main" id="{AC6417FB-6B96-4CAA-9A61-CE3C85379335}"/>
              </a:ext>
            </a:extLst>
          </p:cNvPr>
          <p:cNvSpPr/>
          <p:nvPr userDrawn="1">
            <p:custDataLst>
              <p:tags r:id="rId43"/>
            </p:custDataLst>
          </p:nvPr>
        </p:nvSpPr>
        <p:spPr>
          <a:xfrm>
            <a:off x="4812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3" name="Rectangle 12" hidden="1">
            <a:extLst>
              <a:ext uri="{FF2B5EF4-FFF2-40B4-BE49-F238E27FC236}">
                <a16:creationId xmlns:a16="http://schemas.microsoft.com/office/drawing/2014/main" id="{88F2338E-050E-4997-B5FD-16609E6B05AC}"/>
              </a:ext>
            </a:extLst>
          </p:cNvPr>
          <p:cNvSpPr/>
          <p:nvPr userDrawn="1">
            <p:custDataLst>
              <p:tags r:id="rId44"/>
            </p:custDataLst>
          </p:nvPr>
        </p:nvSpPr>
        <p:spPr>
          <a:xfrm>
            <a:off x="5136000" y="324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4" name="Rectangle 13" hidden="1">
            <a:extLst>
              <a:ext uri="{FF2B5EF4-FFF2-40B4-BE49-F238E27FC236}">
                <a16:creationId xmlns:a16="http://schemas.microsoft.com/office/drawing/2014/main" id="{65330914-84C1-4EFF-8088-9FF9153B21A3}"/>
              </a:ext>
            </a:extLst>
          </p:cNvPr>
          <p:cNvSpPr/>
          <p:nvPr userDrawn="1">
            <p:custDataLst>
              <p:tags r:id="rId45"/>
            </p:custDataLst>
          </p:nvPr>
        </p:nvSpPr>
        <p:spPr>
          <a:xfrm>
            <a:off x="7056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5" name="Rectangle 14" hidden="1">
            <a:extLst>
              <a:ext uri="{FF2B5EF4-FFF2-40B4-BE49-F238E27FC236}">
                <a16:creationId xmlns:a16="http://schemas.microsoft.com/office/drawing/2014/main" id="{0D9F1F0C-68CC-4F13-A58D-7D5850D6BABB}"/>
              </a:ext>
            </a:extLst>
          </p:cNvPr>
          <p:cNvSpPr/>
          <p:nvPr userDrawn="1">
            <p:custDataLst>
              <p:tags r:id="rId46"/>
            </p:custDataLst>
          </p:nvPr>
        </p:nvSpPr>
        <p:spPr>
          <a:xfrm>
            <a:off x="7380000" y="324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6" name="Rectangle 15" hidden="1">
            <a:extLst>
              <a:ext uri="{FF2B5EF4-FFF2-40B4-BE49-F238E27FC236}">
                <a16:creationId xmlns:a16="http://schemas.microsoft.com/office/drawing/2014/main" id="{FCD1A103-17AC-4A34-8A1D-92E20B67C019}"/>
              </a:ext>
            </a:extLst>
          </p:cNvPr>
          <p:cNvSpPr/>
          <p:nvPr userDrawn="1">
            <p:custDataLst>
              <p:tags r:id="rId47"/>
            </p:custDataLst>
          </p:nvPr>
        </p:nvSpPr>
        <p:spPr>
          <a:xfrm>
            <a:off x="9300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7" name="Rectangle 16" hidden="1">
            <a:extLst>
              <a:ext uri="{FF2B5EF4-FFF2-40B4-BE49-F238E27FC236}">
                <a16:creationId xmlns:a16="http://schemas.microsoft.com/office/drawing/2014/main" id="{6D17E478-3C99-48E5-91A4-253FD970A082}"/>
              </a:ext>
            </a:extLst>
          </p:cNvPr>
          <p:cNvSpPr/>
          <p:nvPr userDrawn="1">
            <p:custDataLst>
              <p:tags r:id="rId48"/>
            </p:custDataLst>
          </p:nvPr>
        </p:nvSpPr>
        <p:spPr>
          <a:xfrm>
            <a:off x="9624000" y="324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8" name="Rectangle 17" hidden="1">
            <a:extLst>
              <a:ext uri="{FF2B5EF4-FFF2-40B4-BE49-F238E27FC236}">
                <a16:creationId xmlns:a16="http://schemas.microsoft.com/office/drawing/2014/main" id="{ACBDE3FC-87C8-4EA6-8040-812BA3745D76}"/>
              </a:ext>
            </a:extLst>
          </p:cNvPr>
          <p:cNvSpPr/>
          <p:nvPr userDrawn="1">
            <p:custDataLst>
              <p:tags r:id="rId49"/>
            </p:custDataLst>
          </p:nvPr>
        </p:nvSpPr>
        <p:spPr>
          <a:xfrm>
            <a:off x="11544000" y="324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9" name="Rectangle 18" hidden="1">
            <a:extLst>
              <a:ext uri="{FF2B5EF4-FFF2-40B4-BE49-F238E27FC236}">
                <a16:creationId xmlns:a16="http://schemas.microsoft.com/office/drawing/2014/main" id="{994EE5B0-B3FC-43D9-8B31-B03CA4819265}"/>
              </a:ext>
            </a:extLst>
          </p:cNvPr>
          <p:cNvSpPr/>
          <p:nvPr userDrawn="1">
            <p:custDataLst>
              <p:tags r:id="rId50"/>
            </p:custDataLst>
          </p:nvPr>
        </p:nvSpPr>
        <p:spPr>
          <a:xfrm>
            <a:off x="324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0" name="Rectangle 19" hidden="1">
            <a:extLst>
              <a:ext uri="{FF2B5EF4-FFF2-40B4-BE49-F238E27FC236}">
                <a16:creationId xmlns:a16="http://schemas.microsoft.com/office/drawing/2014/main" id="{71B943CE-F983-40CB-852B-B348DA0EECF9}"/>
              </a:ext>
            </a:extLst>
          </p:cNvPr>
          <p:cNvSpPr/>
          <p:nvPr userDrawn="1">
            <p:custDataLst>
              <p:tags r:id="rId51"/>
            </p:custDataLst>
          </p:nvPr>
        </p:nvSpPr>
        <p:spPr>
          <a:xfrm>
            <a:off x="324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1" name="Rectangle 20" hidden="1">
            <a:extLst>
              <a:ext uri="{FF2B5EF4-FFF2-40B4-BE49-F238E27FC236}">
                <a16:creationId xmlns:a16="http://schemas.microsoft.com/office/drawing/2014/main" id="{195AE9FF-57B5-4B28-95BD-65EB616F8339}"/>
              </a:ext>
            </a:extLst>
          </p:cNvPr>
          <p:cNvSpPr/>
          <p:nvPr userDrawn="1">
            <p:custDataLst>
              <p:tags r:id="rId52"/>
            </p:custDataLst>
          </p:nvPr>
        </p:nvSpPr>
        <p:spPr>
          <a:xfrm>
            <a:off x="324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2" name="Rectangle 21" hidden="1">
            <a:extLst>
              <a:ext uri="{FF2B5EF4-FFF2-40B4-BE49-F238E27FC236}">
                <a16:creationId xmlns:a16="http://schemas.microsoft.com/office/drawing/2014/main" id="{09C4273C-D9B3-4E1C-BECF-E403BC0FED81}"/>
              </a:ext>
            </a:extLst>
          </p:cNvPr>
          <p:cNvSpPr/>
          <p:nvPr userDrawn="1">
            <p:custDataLst>
              <p:tags r:id="rId53"/>
            </p:custDataLst>
          </p:nvPr>
        </p:nvSpPr>
        <p:spPr>
          <a:xfrm>
            <a:off x="324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3" name="Rectangle 22" hidden="1">
            <a:extLst>
              <a:ext uri="{FF2B5EF4-FFF2-40B4-BE49-F238E27FC236}">
                <a16:creationId xmlns:a16="http://schemas.microsoft.com/office/drawing/2014/main" id="{D61A9C98-DFAC-4C93-9FC3-FA4B7268AFD4}"/>
              </a:ext>
            </a:extLst>
          </p:cNvPr>
          <p:cNvSpPr/>
          <p:nvPr userDrawn="1">
            <p:custDataLst>
              <p:tags r:id="rId54"/>
            </p:custDataLst>
          </p:nvPr>
        </p:nvSpPr>
        <p:spPr>
          <a:xfrm>
            <a:off x="648000" y="3753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4" name="Rectangle 23" hidden="1">
            <a:extLst>
              <a:ext uri="{FF2B5EF4-FFF2-40B4-BE49-F238E27FC236}">
                <a16:creationId xmlns:a16="http://schemas.microsoft.com/office/drawing/2014/main" id="{2738953D-847C-44BC-BB1D-3E35D57608D4}"/>
              </a:ext>
            </a:extLst>
          </p:cNvPr>
          <p:cNvSpPr/>
          <p:nvPr userDrawn="1">
            <p:custDataLst>
              <p:tags r:id="rId55"/>
            </p:custDataLst>
          </p:nvPr>
        </p:nvSpPr>
        <p:spPr>
          <a:xfrm>
            <a:off x="2568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5" name="Rectangle 24" hidden="1">
            <a:extLst>
              <a:ext uri="{FF2B5EF4-FFF2-40B4-BE49-F238E27FC236}">
                <a16:creationId xmlns:a16="http://schemas.microsoft.com/office/drawing/2014/main" id="{A85DD5C0-07B7-493F-ACD2-090488BDD5B6}"/>
              </a:ext>
            </a:extLst>
          </p:cNvPr>
          <p:cNvSpPr/>
          <p:nvPr userDrawn="1">
            <p:custDataLst>
              <p:tags r:id="rId56"/>
            </p:custDataLst>
          </p:nvPr>
        </p:nvSpPr>
        <p:spPr>
          <a:xfrm>
            <a:off x="648000" y="3429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37" name="Rectangle 36" hidden="1">
            <a:extLst>
              <a:ext uri="{FF2B5EF4-FFF2-40B4-BE49-F238E27FC236}">
                <a16:creationId xmlns:a16="http://schemas.microsoft.com/office/drawing/2014/main" id="{2D03EC4E-106A-492D-9392-E8DAE462F1BE}"/>
              </a:ext>
            </a:extLst>
          </p:cNvPr>
          <p:cNvSpPr/>
          <p:nvPr userDrawn="1">
            <p:custDataLst>
              <p:tags r:id="rId57"/>
            </p:custDataLst>
          </p:nvPr>
        </p:nvSpPr>
        <p:spPr>
          <a:xfrm>
            <a:off x="2568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5" name="Rectangle 44" hidden="1">
            <a:extLst>
              <a:ext uri="{FF2B5EF4-FFF2-40B4-BE49-F238E27FC236}">
                <a16:creationId xmlns:a16="http://schemas.microsoft.com/office/drawing/2014/main" id="{20022031-21E7-4D6F-92EB-D2DDACC3013D}"/>
              </a:ext>
            </a:extLst>
          </p:cNvPr>
          <p:cNvSpPr/>
          <p:nvPr userDrawn="1">
            <p:custDataLst>
              <p:tags r:id="rId58"/>
            </p:custDataLst>
          </p:nvPr>
        </p:nvSpPr>
        <p:spPr>
          <a:xfrm>
            <a:off x="648000" y="3105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6" name="Rectangle 45" hidden="1">
            <a:extLst>
              <a:ext uri="{FF2B5EF4-FFF2-40B4-BE49-F238E27FC236}">
                <a16:creationId xmlns:a16="http://schemas.microsoft.com/office/drawing/2014/main" id="{0D8C0033-6DD1-44FA-8D1E-C266A6CB5E58}"/>
              </a:ext>
            </a:extLst>
          </p:cNvPr>
          <p:cNvSpPr/>
          <p:nvPr userDrawn="1">
            <p:custDataLst>
              <p:tags r:id="rId59"/>
            </p:custDataLst>
          </p:nvPr>
        </p:nvSpPr>
        <p:spPr>
          <a:xfrm>
            <a:off x="2568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7" name="Rectangle 46" hidden="1">
            <a:extLst>
              <a:ext uri="{FF2B5EF4-FFF2-40B4-BE49-F238E27FC236}">
                <a16:creationId xmlns:a16="http://schemas.microsoft.com/office/drawing/2014/main" id="{5405C511-8E76-4F70-B418-D42EFC88B59C}"/>
              </a:ext>
            </a:extLst>
          </p:cNvPr>
          <p:cNvSpPr/>
          <p:nvPr userDrawn="1">
            <p:custDataLst>
              <p:tags r:id="rId60"/>
            </p:custDataLst>
          </p:nvPr>
        </p:nvSpPr>
        <p:spPr>
          <a:xfrm>
            <a:off x="648000" y="2781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8" name="Rectangle 47" hidden="1">
            <a:extLst>
              <a:ext uri="{FF2B5EF4-FFF2-40B4-BE49-F238E27FC236}">
                <a16:creationId xmlns:a16="http://schemas.microsoft.com/office/drawing/2014/main" id="{3A318B50-011A-4077-B856-5AA6365091AC}"/>
              </a:ext>
            </a:extLst>
          </p:cNvPr>
          <p:cNvSpPr/>
          <p:nvPr userDrawn="1">
            <p:custDataLst>
              <p:tags r:id="rId61"/>
            </p:custDataLst>
          </p:nvPr>
        </p:nvSpPr>
        <p:spPr>
          <a:xfrm>
            <a:off x="2568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9" name="Rectangle 48" hidden="1">
            <a:extLst>
              <a:ext uri="{FF2B5EF4-FFF2-40B4-BE49-F238E27FC236}">
                <a16:creationId xmlns:a16="http://schemas.microsoft.com/office/drawing/2014/main" id="{6A2BCA5B-FE07-43B1-A4B7-31BD6164A6E4}"/>
              </a:ext>
            </a:extLst>
          </p:cNvPr>
          <p:cNvSpPr/>
          <p:nvPr userDrawn="1">
            <p:custDataLst>
              <p:tags r:id="rId62"/>
            </p:custDataLst>
          </p:nvPr>
        </p:nvSpPr>
        <p:spPr>
          <a:xfrm>
            <a:off x="324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0" name="Rectangle 49" hidden="1">
            <a:extLst>
              <a:ext uri="{FF2B5EF4-FFF2-40B4-BE49-F238E27FC236}">
                <a16:creationId xmlns:a16="http://schemas.microsoft.com/office/drawing/2014/main" id="{5C40FFBD-7783-45AC-8A2B-097F0420F8BE}"/>
              </a:ext>
            </a:extLst>
          </p:cNvPr>
          <p:cNvSpPr/>
          <p:nvPr userDrawn="1">
            <p:custDataLst>
              <p:tags r:id="rId63"/>
            </p:custDataLst>
          </p:nvPr>
        </p:nvSpPr>
        <p:spPr>
          <a:xfrm>
            <a:off x="648000" y="6210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1" name="Rectangle 50" hidden="1">
            <a:extLst>
              <a:ext uri="{FF2B5EF4-FFF2-40B4-BE49-F238E27FC236}">
                <a16:creationId xmlns:a16="http://schemas.microsoft.com/office/drawing/2014/main" id="{4CEBE773-5EE2-48C7-957B-8390AB5ACC07}"/>
              </a:ext>
            </a:extLst>
          </p:cNvPr>
          <p:cNvSpPr/>
          <p:nvPr userDrawn="1">
            <p:custDataLst>
              <p:tags r:id="rId64"/>
            </p:custDataLst>
          </p:nvPr>
        </p:nvSpPr>
        <p:spPr>
          <a:xfrm>
            <a:off x="2568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2" name="Rectangle 51" hidden="1">
            <a:extLst>
              <a:ext uri="{FF2B5EF4-FFF2-40B4-BE49-F238E27FC236}">
                <a16:creationId xmlns:a16="http://schemas.microsoft.com/office/drawing/2014/main" id="{A88B1085-4452-48B2-ABE2-B39A1F2C8B5C}"/>
              </a:ext>
            </a:extLst>
          </p:cNvPr>
          <p:cNvSpPr/>
          <p:nvPr userDrawn="1">
            <p:custDataLst>
              <p:tags r:id="rId65"/>
            </p:custDataLst>
          </p:nvPr>
        </p:nvSpPr>
        <p:spPr>
          <a:xfrm>
            <a:off x="2892000" y="6210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3" name="Rectangle 52" hidden="1">
            <a:extLst>
              <a:ext uri="{FF2B5EF4-FFF2-40B4-BE49-F238E27FC236}">
                <a16:creationId xmlns:a16="http://schemas.microsoft.com/office/drawing/2014/main" id="{35677462-D07F-483C-9C29-E04937D96970}"/>
              </a:ext>
            </a:extLst>
          </p:cNvPr>
          <p:cNvSpPr/>
          <p:nvPr userDrawn="1">
            <p:custDataLst>
              <p:tags r:id="rId66"/>
            </p:custDataLst>
          </p:nvPr>
        </p:nvSpPr>
        <p:spPr>
          <a:xfrm>
            <a:off x="4812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4" name="Rectangle 53" hidden="1">
            <a:extLst>
              <a:ext uri="{FF2B5EF4-FFF2-40B4-BE49-F238E27FC236}">
                <a16:creationId xmlns:a16="http://schemas.microsoft.com/office/drawing/2014/main" id="{719982BD-DEFC-4091-A576-C424DBA3C4DD}"/>
              </a:ext>
            </a:extLst>
          </p:cNvPr>
          <p:cNvSpPr/>
          <p:nvPr userDrawn="1">
            <p:custDataLst>
              <p:tags r:id="rId67"/>
            </p:custDataLst>
          </p:nvPr>
        </p:nvSpPr>
        <p:spPr>
          <a:xfrm>
            <a:off x="5136000" y="6210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5" name="Rectangle 54" hidden="1">
            <a:extLst>
              <a:ext uri="{FF2B5EF4-FFF2-40B4-BE49-F238E27FC236}">
                <a16:creationId xmlns:a16="http://schemas.microsoft.com/office/drawing/2014/main" id="{09DABF0B-9E1E-4C4B-B44A-B858D0F51253}"/>
              </a:ext>
            </a:extLst>
          </p:cNvPr>
          <p:cNvSpPr/>
          <p:nvPr userDrawn="1">
            <p:custDataLst>
              <p:tags r:id="rId68"/>
            </p:custDataLst>
          </p:nvPr>
        </p:nvSpPr>
        <p:spPr>
          <a:xfrm>
            <a:off x="7056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6" name="Rectangle 55" hidden="1">
            <a:extLst>
              <a:ext uri="{FF2B5EF4-FFF2-40B4-BE49-F238E27FC236}">
                <a16:creationId xmlns:a16="http://schemas.microsoft.com/office/drawing/2014/main" id="{4C2D3A6A-66FD-4AEE-8C1E-B6E5EECF6AC4}"/>
              </a:ext>
            </a:extLst>
          </p:cNvPr>
          <p:cNvSpPr/>
          <p:nvPr userDrawn="1">
            <p:custDataLst>
              <p:tags r:id="rId69"/>
            </p:custDataLst>
          </p:nvPr>
        </p:nvSpPr>
        <p:spPr>
          <a:xfrm>
            <a:off x="7380000" y="6210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7" name="Rectangle 56" hidden="1">
            <a:extLst>
              <a:ext uri="{FF2B5EF4-FFF2-40B4-BE49-F238E27FC236}">
                <a16:creationId xmlns:a16="http://schemas.microsoft.com/office/drawing/2014/main" id="{2D1F338B-CF9E-4B33-946A-4DB709760AF6}"/>
              </a:ext>
            </a:extLst>
          </p:cNvPr>
          <p:cNvSpPr/>
          <p:nvPr userDrawn="1">
            <p:custDataLst>
              <p:tags r:id="rId70"/>
            </p:custDataLst>
          </p:nvPr>
        </p:nvSpPr>
        <p:spPr>
          <a:xfrm>
            <a:off x="9300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8" name="Rectangle 57" hidden="1">
            <a:extLst>
              <a:ext uri="{FF2B5EF4-FFF2-40B4-BE49-F238E27FC236}">
                <a16:creationId xmlns:a16="http://schemas.microsoft.com/office/drawing/2014/main" id="{C62DDC7A-A75D-47D1-8199-CF07F2BDFB07}"/>
              </a:ext>
            </a:extLst>
          </p:cNvPr>
          <p:cNvSpPr/>
          <p:nvPr userDrawn="1">
            <p:custDataLst>
              <p:tags r:id="rId71"/>
            </p:custDataLst>
          </p:nvPr>
        </p:nvSpPr>
        <p:spPr>
          <a:xfrm>
            <a:off x="9624000" y="6210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59" name="Rectangle 58" hidden="1">
            <a:extLst>
              <a:ext uri="{FF2B5EF4-FFF2-40B4-BE49-F238E27FC236}">
                <a16:creationId xmlns:a16="http://schemas.microsoft.com/office/drawing/2014/main" id="{58B5BE77-B2A7-4D7F-8E0B-C3E954ED65B5}"/>
              </a:ext>
            </a:extLst>
          </p:cNvPr>
          <p:cNvSpPr/>
          <p:nvPr userDrawn="1">
            <p:custDataLst>
              <p:tags r:id="rId72"/>
            </p:custDataLst>
          </p:nvPr>
        </p:nvSpPr>
        <p:spPr>
          <a:xfrm>
            <a:off x="11544000" y="6210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0" name="Rectangle 59" hidden="1">
            <a:extLst>
              <a:ext uri="{FF2B5EF4-FFF2-40B4-BE49-F238E27FC236}">
                <a16:creationId xmlns:a16="http://schemas.microsoft.com/office/drawing/2014/main" id="{FCFBBBC3-8FB6-4FAC-ADAD-D2D96E64A22C}"/>
              </a:ext>
            </a:extLst>
          </p:cNvPr>
          <p:cNvSpPr/>
          <p:nvPr userDrawn="1">
            <p:custDataLst>
              <p:tags r:id="rId73"/>
            </p:custDataLst>
          </p:nvPr>
        </p:nvSpPr>
        <p:spPr>
          <a:xfrm>
            <a:off x="2892000" y="3753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1" name="Rectangle 60" hidden="1">
            <a:extLst>
              <a:ext uri="{FF2B5EF4-FFF2-40B4-BE49-F238E27FC236}">
                <a16:creationId xmlns:a16="http://schemas.microsoft.com/office/drawing/2014/main" id="{2C5A7DD2-B5CE-413A-9B54-583BA9EBCDFF}"/>
              </a:ext>
            </a:extLst>
          </p:cNvPr>
          <p:cNvSpPr/>
          <p:nvPr userDrawn="1">
            <p:custDataLst>
              <p:tags r:id="rId74"/>
            </p:custDataLst>
          </p:nvPr>
        </p:nvSpPr>
        <p:spPr>
          <a:xfrm>
            <a:off x="4812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2" name="Rectangle 61" hidden="1">
            <a:extLst>
              <a:ext uri="{FF2B5EF4-FFF2-40B4-BE49-F238E27FC236}">
                <a16:creationId xmlns:a16="http://schemas.microsoft.com/office/drawing/2014/main" id="{D9461BA4-4B7F-4140-AC43-136B90730752}"/>
              </a:ext>
            </a:extLst>
          </p:cNvPr>
          <p:cNvSpPr/>
          <p:nvPr userDrawn="1">
            <p:custDataLst>
              <p:tags r:id="rId75"/>
            </p:custDataLst>
          </p:nvPr>
        </p:nvSpPr>
        <p:spPr>
          <a:xfrm>
            <a:off x="2892000" y="3429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3" name="Rectangle 62" hidden="1">
            <a:extLst>
              <a:ext uri="{FF2B5EF4-FFF2-40B4-BE49-F238E27FC236}">
                <a16:creationId xmlns:a16="http://schemas.microsoft.com/office/drawing/2014/main" id="{DEB946CF-96A1-4659-9385-72D850C9C025}"/>
              </a:ext>
            </a:extLst>
          </p:cNvPr>
          <p:cNvSpPr/>
          <p:nvPr userDrawn="1">
            <p:custDataLst>
              <p:tags r:id="rId76"/>
            </p:custDataLst>
          </p:nvPr>
        </p:nvSpPr>
        <p:spPr>
          <a:xfrm>
            <a:off x="4812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4" name="Rectangle 63" hidden="1">
            <a:extLst>
              <a:ext uri="{FF2B5EF4-FFF2-40B4-BE49-F238E27FC236}">
                <a16:creationId xmlns:a16="http://schemas.microsoft.com/office/drawing/2014/main" id="{742C5205-4F49-47AB-B503-BC7F63858642}"/>
              </a:ext>
            </a:extLst>
          </p:cNvPr>
          <p:cNvSpPr/>
          <p:nvPr userDrawn="1">
            <p:custDataLst>
              <p:tags r:id="rId77"/>
            </p:custDataLst>
          </p:nvPr>
        </p:nvSpPr>
        <p:spPr>
          <a:xfrm>
            <a:off x="2892000" y="3105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5" name="Rectangle 64" hidden="1">
            <a:extLst>
              <a:ext uri="{FF2B5EF4-FFF2-40B4-BE49-F238E27FC236}">
                <a16:creationId xmlns:a16="http://schemas.microsoft.com/office/drawing/2014/main" id="{5B2DC920-B604-43E9-ADC1-B26167353D44}"/>
              </a:ext>
            </a:extLst>
          </p:cNvPr>
          <p:cNvSpPr/>
          <p:nvPr userDrawn="1">
            <p:custDataLst>
              <p:tags r:id="rId78"/>
            </p:custDataLst>
          </p:nvPr>
        </p:nvSpPr>
        <p:spPr>
          <a:xfrm>
            <a:off x="4812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6" name="Rectangle 65" hidden="1">
            <a:extLst>
              <a:ext uri="{FF2B5EF4-FFF2-40B4-BE49-F238E27FC236}">
                <a16:creationId xmlns:a16="http://schemas.microsoft.com/office/drawing/2014/main" id="{419CE6B2-B4FC-4BBD-937B-2FAF2EC436EB}"/>
              </a:ext>
            </a:extLst>
          </p:cNvPr>
          <p:cNvSpPr/>
          <p:nvPr userDrawn="1">
            <p:custDataLst>
              <p:tags r:id="rId79"/>
            </p:custDataLst>
          </p:nvPr>
        </p:nvSpPr>
        <p:spPr>
          <a:xfrm>
            <a:off x="2892000" y="2781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7" name="Rectangle 66" hidden="1">
            <a:extLst>
              <a:ext uri="{FF2B5EF4-FFF2-40B4-BE49-F238E27FC236}">
                <a16:creationId xmlns:a16="http://schemas.microsoft.com/office/drawing/2014/main" id="{24F744BF-7A2A-44A1-99AF-BF4D80F50B40}"/>
              </a:ext>
            </a:extLst>
          </p:cNvPr>
          <p:cNvSpPr/>
          <p:nvPr userDrawn="1">
            <p:custDataLst>
              <p:tags r:id="rId80"/>
            </p:custDataLst>
          </p:nvPr>
        </p:nvSpPr>
        <p:spPr>
          <a:xfrm>
            <a:off x="4812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8" name="Rectangle 67" hidden="1">
            <a:extLst>
              <a:ext uri="{FF2B5EF4-FFF2-40B4-BE49-F238E27FC236}">
                <a16:creationId xmlns:a16="http://schemas.microsoft.com/office/drawing/2014/main" id="{4A561C12-BD2C-4ABE-9ACE-047842A9B253}"/>
              </a:ext>
            </a:extLst>
          </p:cNvPr>
          <p:cNvSpPr/>
          <p:nvPr userDrawn="1">
            <p:custDataLst>
              <p:tags r:id="rId81"/>
            </p:custDataLst>
          </p:nvPr>
        </p:nvSpPr>
        <p:spPr>
          <a:xfrm>
            <a:off x="5136000" y="3753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69" name="Rectangle 68" hidden="1">
            <a:extLst>
              <a:ext uri="{FF2B5EF4-FFF2-40B4-BE49-F238E27FC236}">
                <a16:creationId xmlns:a16="http://schemas.microsoft.com/office/drawing/2014/main" id="{1F79B3EE-7015-44C0-B98B-D7976E3CC6C0}"/>
              </a:ext>
            </a:extLst>
          </p:cNvPr>
          <p:cNvSpPr/>
          <p:nvPr userDrawn="1">
            <p:custDataLst>
              <p:tags r:id="rId82"/>
            </p:custDataLst>
          </p:nvPr>
        </p:nvSpPr>
        <p:spPr>
          <a:xfrm>
            <a:off x="7056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0" name="Rectangle 69" hidden="1">
            <a:extLst>
              <a:ext uri="{FF2B5EF4-FFF2-40B4-BE49-F238E27FC236}">
                <a16:creationId xmlns:a16="http://schemas.microsoft.com/office/drawing/2014/main" id="{55195DF3-05B5-49EC-8E2A-6D131BFB07E4}"/>
              </a:ext>
            </a:extLst>
          </p:cNvPr>
          <p:cNvSpPr/>
          <p:nvPr userDrawn="1">
            <p:custDataLst>
              <p:tags r:id="rId83"/>
            </p:custDataLst>
          </p:nvPr>
        </p:nvSpPr>
        <p:spPr>
          <a:xfrm>
            <a:off x="5136000" y="3429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1" name="Rectangle 70" hidden="1">
            <a:extLst>
              <a:ext uri="{FF2B5EF4-FFF2-40B4-BE49-F238E27FC236}">
                <a16:creationId xmlns:a16="http://schemas.microsoft.com/office/drawing/2014/main" id="{6C7ACCBF-3785-451F-8D26-06EB8169ED29}"/>
              </a:ext>
            </a:extLst>
          </p:cNvPr>
          <p:cNvSpPr/>
          <p:nvPr userDrawn="1">
            <p:custDataLst>
              <p:tags r:id="rId84"/>
            </p:custDataLst>
          </p:nvPr>
        </p:nvSpPr>
        <p:spPr>
          <a:xfrm>
            <a:off x="7056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2" name="Rectangle 71" hidden="1">
            <a:extLst>
              <a:ext uri="{FF2B5EF4-FFF2-40B4-BE49-F238E27FC236}">
                <a16:creationId xmlns:a16="http://schemas.microsoft.com/office/drawing/2014/main" id="{0DB1FB36-F0B8-4569-B24C-A7FE882E3A0D}"/>
              </a:ext>
            </a:extLst>
          </p:cNvPr>
          <p:cNvSpPr/>
          <p:nvPr userDrawn="1">
            <p:custDataLst>
              <p:tags r:id="rId85"/>
            </p:custDataLst>
          </p:nvPr>
        </p:nvSpPr>
        <p:spPr>
          <a:xfrm>
            <a:off x="5136000" y="3105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3" name="Rectangle 72" hidden="1">
            <a:extLst>
              <a:ext uri="{FF2B5EF4-FFF2-40B4-BE49-F238E27FC236}">
                <a16:creationId xmlns:a16="http://schemas.microsoft.com/office/drawing/2014/main" id="{A16BF7E9-5EB1-4763-B3B3-B9BDDFCE9368}"/>
              </a:ext>
            </a:extLst>
          </p:cNvPr>
          <p:cNvSpPr/>
          <p:nvPr userDrawn="1">
            <p:custDataLst>
              <p:tags r:id="rId86"/>
            </p:custDataLst>
          </p:nvPr>
        </p:nvSpPr>
        <p:spPr>
          <a:xfrm>
            <a:off x="7056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4" name="Rectangle 73" hidden="1">
            <a:extLst>
              <a:ext uri="{FF2B5EF4-FFF2-40B4-BE49-F238E27FC236}">
                <a16:creationId xmlns:a16="http://schemas.microsoft.com/office/drawing/2014/main" id="{B859330A-8EF0-4EC1-8579-E436CA633192}"/>
              </a:ext>
            </a:extLst>
          </p:cNvPr>
          <p:cNvSpPr/>
          <p:nvPr userDrawn="1">
            <p:custDataLst>
              <p:tags r:id="rId87"/>
            </p:custDataLst>
          </p:nvPr>
        </p:nvSpPr>
        <p:spPr>
          <a:xfrm>
            <a:off x="5136000" y="2781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5" name="Rectangle 74" hidden="1">
            <a:extLst>
              <a:ext uri="{FF2B5EF4-FFF2-40B4-BE49-F238E27FC236}">
                <a16:creationId xmlns:a16="http://schemas.microsoft.com/office/drawing/2014/main" id="{28ADAA1F-5B13-4CA7-92F6-B9BD284DD1E1}"/>
              </a:ext>
            </a:extLst>
          </p:cNvPr>
          <p:cNvSpPr/>
          <p:nvPr userDrawn="1">
            <p:custDataLst>
              <p:tags r:id="rId88"/>
            </p:custDataLst>
          </p:nvPr>
        </p:nvSpPr>
        <p:spPr>
          <a:xfrm>
            <a:off x="7056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6" name="Rectangle 75" hidden="1">
            <a:extLst>
              <a:ext uri="{FF2B5EF4-FFF2-40B4-BE49-F238E27FC236}">
                <a16:creationId xmlns:a16="http://schemas.microsoft.com/office/drawing/2014/main" id="{D063FCBC-0F82-4BF7-A4F3-63086372BCA1}"/>
              </a:ext>
            </a:extLst>
          </p:cNvPr>
          <p:cNvSpPr/>
          <p:nvPr userDrawn="1">
            <p:custDataLst>
              <p:tags r:id="rId89"/>
            </p:custDataLst>
          </p:nvPr>
        </p:nvSpPr>
        <p:spPr>
          <a:xfrm>
            <a:off x="7380000" y="3753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7" name="Rectangle 76" hidden="1">
            <a:extLst>
              <a:ext uri="{FF2B5EF4-FFF2-40B4-BE49-F238E27FC236}">
                <a16:creationId xmlns:a16="http://schemas.microsoft.com/office/drawing/2014/main" id="{CE645546-D2AC-47E6-9FEE-B872688AACBC}"/>
              </a:ext>
            </a:extLst>
          </p:cNvPr>
          <p:cNvSpPr/>
          <p:nvPr userDrawn="1">
            <p:custDataLst>
              <p:tags r:id="rId90"/>
            </p:custDataLst>
          </p:nvPr>
        </p:nvSpPr>
        <p:spPr>
          <a:xfrm>
            <a:off x="9300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8" name="Rectangle 77" hidden="1">
            <a:extLst>
              <a:ext uri="{FF2B5EF4-FFF2-40B4-BE49-F238E27FC236}">
                <a16:creationId xmlns:a16="http://schemas.microsoft.com/office/drawing/2014/main" id="{67D40869-4909-44AB-ADF7-F7E881C8F368}"/>
              </a:ext>
            </a:extLst>
          </p:cNvPr>
          <p:cNvSpPr/>
          <p:nvPr userDrawn="1">
            <p:custDataLst>
              <p:tags r:id="rId91"/>
            </p:custDataLst>
          </p:nvPr>
        </p:nvSpPr>
        <p:spPr>
          <a:xfrm>
            <a:off x="7380000" y="3429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79" name="Rectangle 78" hidden="1">
            <a:extLst>
              <a:ext uri="{FF2B5EF4-FFF2-40B4-BE49-F238E27FC236}">
                <a16:creationId xmlns:a16="http://schemas.microsoft.com/office/drawing/2014/main" id="{135A9F82-A30E-49D6-85D5-F27123AF0F10}"/>
              </a:ext>
            </a:extLst>
          </p:cNvPr>
          <p:cNvSpPr/>
          <p:nvPr userDrawn="1">
            <p:custDataLst>
              <p:tags r:id="rId92"/>
            </p:custDataLst>
          </p:nvPr>
        </p:nvSpPr>
        <p:spPr>
          <a:xfrm>
            <a:off x="9300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0" name="Rectangle 79" hidden="1">
            <a:extLst>
              <a:ext uri="{FF2B5EF4-FFF2-40B4-BE49-F238E27FC236}">
                <a16:creationId xmlns:a16="http://schemas.microsoft.com/office/drawing/2014/main" id="{95983F4E-3EE6-4BD7-AD35-C47ED01C5ED4}"/>
              </a:ext>
            </a:extLst>
          </p:cNvPr>
          <p:cNvSpPr/>
          <p:nvPr userDrawn="1">
            <p:custDataLst>
              <p:tags r:id="rId93"/>
            </p:custDataLst>
          </p:nvPr>
        </p:nvSpPr>
        <p:spPr>
          <a:xfrm>
            <a:off x="7380000" y="3105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1" name="Rectangle 80" hidden="1">
            <a:extLst>
              <a:ext uri="{FF2B5EF4-FFF2-40B4-BE49-F238E27FC236}">
                <a16:creationId xmlns:a16="http://schemas.microsoft.com/office/drawing/2014/main" id="{F717EFA4-0ED4-4A46-9AFD-0F0A6E65D253}"/>
              </a:ext>
            </a:extLst>
          </p:cNvPr>
          <p:cNvSpPr/>
          <p:nvPr userDrawn="1">
            <p:custDataLst>
              <p:tags r:id="rId94"/>
            </p:custDataLst>
          </p:nvPr>
        </p:nvSpPr>
        <p:spPr>
          <a:xfrm>
            <a:off x="9300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2" name="Rectangle 81" hidden="1">
            <a:extLst>
              <a:ext uri="{FF2B5EF4-FFF2-40B4-BE49-F238E27FC236}">
                <a16:creationId xmlns:a16="http://schemas.microsoft.com/office/drawing/2014/main" id="{6E85224F-39CC-4044-9201-BDF5309E2509}"/>
              </a:ext>
            </a:extLst>
          </p:cNvPr>
          <p:cNvSpPr/>
          <p:nvPr userDrawn="1">
            <p:custDataLst>
              <p:tags r:id="rId95"/>
            </p:custDataLst>
          </p:nvPr>
        </p:nvSpPr>
        <p:spPr>
          <a:xfrm>
            <a:off x="7380000" y="2781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3" name="Rectangle 82" hidden="1">
            <a:extLst>
              <a:ext uri="{FF2B5EF4-FFF2-40B4-BE49-F238E27FC236}">
                <a16:creationId xmlns:a16="http://schemas.microsoft.com/office/drawing/2014/main" id="{C5FFBE79-1CFF-48A7-9FA3-6763881AA963}"/>
              </a:ext>
            </a:extLst>
          </p:cNvPr>
          <p:cNvSpPr/>
          <p:nvPr userDrawn="1">
            <p:custDataLst>
              <p:tags r:id="rId96"/>
            </p:custDataLst>
          </p:nvPr>
        </p:nvSpPr>
        <p:spPr>
          <a:xfrm>
            <a:off x="9300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4" name="Rectangle 83" hidden="1">
            <a:extLst>
              <a:ext uri="{FF2B5EF4-FFF2-40B4-BE49-F238E27FC236}">
                <a16:creationId xmlns:a16="http://schemas.microsoft.com/office/drawing/2014/main" id="{C7039B6D-AC56-40A5-858D-599754E1E0AD}"/>
              </a:ext>
            </a:extLst>
          </p:cNvPr>
          <p:cNvSpPr/>
          <p:nvPr userDrawn="1">
            <p:custDataLst>
              <p:tags r:id="rId97"/>
            </p:custDataLst>
          </p:nvPr>
        </p:nvSpPr>
        <p:spPr>
          <a:xfrm>
            <a:off x="9624000" y="3753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5" name="Rectangle 84" hidden="1">
            <a:extLst>
              <a:ext uri="{FF2B5EF4-FFF2-40B4-BE49-F238E27FC236}">
                <a16:creationId xmlns:a16="http://schemas.microsoft.com/office/drawing/2014/main" id="{71018EC8-1FEE-415C-B1E0-DAFC251C6F4F}"/>
              </a:ext>
            </a:extLst>
          </p:cNvPr>
          <p:cNvSpPr/>
          <p:nvPr userDrawn="1">
            <p:custDataLst>
              <p:tags r:id="rId98"/>
            </p:custDataLst>
          </p:nvPr>
        </p:nvSpPr>
        <p:spPr>
          <a:xfrm>
            <a:off x="11544000" y="3753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6" name="Rectangle 85" hidden="1">
            <a:extLst>
              <a:ext uri="{FF2B5EF4-FFF2-40B4-BE49-F238E27FC236}">
                <a16:creationId xmlns:a16="http://schemas.microsoft.com/office/drawing/2014/main" id="{33D0B803-F928-4AB8-9FA8-7A2550C65926}"/>
              </a:ext>
            </a:extLst>
          </p:cNvPr>
          <p:cNvSpPr/>
          <p:nvPr userDrawn="1">
            <p:custDataLst>
              <p:tags r:id="rId99"/>
            </p:custDataLst>
          </p:nvPr>
        </p:nvSpPr>
        <p:spPr>
          <a:xfrm>
            <a:off x="9624000" y="3429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7" name="Rectangle 86" hidden="1">
            <a:extLst>
              <a:ext uri="{FF2B5EF4-FFF2-40B4-BE49-F238E27FC236}">
                <a16:creationId xmlns:a16="http://schemas.microsoft.com/office/drawing/2014/main" id="{A74BCB38-7D1D-4BB9-94CE-ADBDC5DAB010}"/>
              </a:ext>
            </a:extLst>
          </p:cNvPr>
          <p:cNvSpPr/>
          <p:nvPr userDrawn="1">
            <p:custDataLst>
              <p:tags r:id="rId100"/>
            </p:custDataLst>
          </p:nvPr>
        </p:nvSpPr>
        <p:spPr>
          <a:xfrm>
            <a:off x="11544000" y="3429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8" name="Rectangle 87" hidden="1">
            <a:extLst>
              <a:ext uri="{FF2B5EF4-FFF2-40B4-BE49-F238E27FC236}">
                <a16:creationId xmlns:a16="http://schemas.microsoft.com/office/drawing/2014/main" id="{6E6BC775-1DC0-42CB-BA95-EB6F78CFD0FE}"/>
              </a:ext>
            </a:extLst>
          </p:cNvPr>
          <p:cNvSpPr/>
          <p:nvPr userDrawn="1">
            <p:custDataLst>
              <p:tags r:id="rId101"/>
            </p:custDataLst>
          </p:nvPr>
        </p:nvSpPr>
        <p:spPr>
          <a:xfrm>
            <a:off x="9624000" y="3105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89" name="Rectangle 88" hidden="1">
            <a:extLst>
              <a:ext uri="{FF2B5EF4-FFF2-40B4-BE49-F238E27FC236}">
                <a16:creationId xmlns:a16="http://schemas.microsoft.com/office/drawing/2014/main" id="{95792BBB-2B34-4739-8C69-B66E64F8A279}"/>
              </a:ext>
            </a:extLst>
          </p:cNvPr>
          <p:cNvSpPr/>
          <p:nvPr userDrawn="1">
            <p:custDataLst>
              <p:tags r:id="rId102"/>
            </p:custDataLst>
          </p:nvPr>
        </p:nvSpPr>
        <p:spPr>
          <a:xfrm>
            <a:off x="11544000" y="3105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0" name="Rectangle 89" hidden="1">
            <a:extLst>
              <a:ext uri="{FF2B5EF4-FFF2-40B4-BE49-F238E27FC236}">
                <a16:creationId xmlns:a16="http://schemas.microsoft.com/office/drawing/2014/main" id="{E8FDD868-6922-48B4-976C-6F9677663DAF}"/>
              </a:ext>
            </a:extLst>
          </p:cNvPr>
          <p:cNvSpPr/>
          <p:nvPr userDrawn="1">
            <p:custDataLst>
              <p:tags r:id="rId103"/>
            </p:custDataLst>
          </p:nvPr>
        </p:nvSpPr>
        <p:spPr>
          <a:xfrm>
            <a:off x="9624000" y="2781000"/>
            <a:ext cx="1920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1" name="Rectangle 90" hidden="1">
            <a:extLst>
              <a:ext uri="{FF2B5EF4-FFF2-40B4-BE49-F238E27FC236}">
                <a16:creationId xmlns:a16="http://schemas.microsoft.com/office/drawing/2014/main" id="{E3A8AF86-B9FD-4654-82BA-248AF9D72F7C}"/>
              </a:ext>
            </a:extLst>
          </p:cNvPr>
          <p:cNvSpPr/>
          <p:nvPr userDrawn="1">
            <p:custDataLst>
              <p:tags r:id="rId104"/>
            </p:custDataLst>
          </p:nvPr>
        </p:nvSpPr>
        <p:spPr>
          <a:xfrm>
            <a:off x="11544000" y="2781000"/>
            <a:ext cx="324000" cy="324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2" name="Rectangle 91" hidden="1">
            <a:extLst>
              <a:ext uri="{FF2B5EF4-FFF2-40B4-BE49-F238E27FC236}">
                <a16:creationId xmlns:a16="http://schemas.microsoft.com/office/drawing/2014/main" id="{F1579785-2978-4428-A96D-6D6718940F9D}"/>
              </a:ext>
            </a:extLst>
          </p:cNvPr>
          <p:cNvSpPr/>
          <p:nvPr userDrawn="1">
            <p:custDataLst>
              <p:tags r:id="rId105"/>
            </p:custDataLst>
          </p:nvPr>
        </p:nvSpPr>
        <p:spPr>
          <a:xfrm>
            <a:off x="324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3" name="Rectangle 92" hidden="1">
            <a:extLst>
              <a:ext uri="{FF2B5EF4-FFF2-40B4-BE49-F238E27FC236}">
                <a16:creationId xmlns:a16="http://schemas.microsoft.com/office/drawing/2014/main" id="{0584FA97-4AB6-4A5E-91FB-95E9E602EA26}"/>
              </a:ext>
            </a:extLst>
          </p:cNvPr>
          <p:cNvSpPr/>
          <p:nvPr userDrawn="1">
            <p:custDataLst>
              <p:tags r:id="rId106"/>
            </p:custDataLst>
          </p:nvPr>
        </p:nvSpPr>
        <p:spPr>
          <a:xfrm>
            <a:off x="2568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4" name="Rectangle 93" hidden="1">
            <a:extLst>
              <a:ext uri="{FF2B5EF4-FFF2-40B4-BE49-F238E27FC236}">
                <a16:creationId xmlns:a16="http://schemas.microsoft.com/office/drawing/2014/main" id="{A48EE25C-475F-4316-B6A2-011BEE3BCD92}"/>
              </a:ext>
            </a:extLst>
          </p:cNvPr>
          <p:cNvSpPr/>
          <p:nvPr userDrawn="1">
            <p:custDataLst>
              <p:tags r:id="rId107"/>
            </p:custDataLst>
          </p:nvPr>
        </p:nvSpPr>
        <p:spPr>
          <a:xfrm>
            <a:off x="4812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5" name="Rectangle 94" hidden="1">
            <a:extLst>
              <a:ext uri="{FF2B5EF4-FFF2-40B4-BE49-F238E27FC236}">
                <a16:creationId xmlns:a16="http://schemas.microsoft.com/office/drawing/2014/main" id="{7E857FE4-C9A3-45B7-B041-66EE09495EEC}"/>
              </a:ext>
            </a:extLst>
          </p:cNvPr>
          <p:cNvSpPr/>
          <p:nvPr userDrawn="1">
            <p:custDataLst>
              <p:tags r:id="rId108"/>
            </p:custDataLst>
          </p:nvPr>
        </p:nvSpPr>
        <p:spPr>
          <a:xfrm>
            <a:off x="7056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6" name="Rectangle 95" hidden="1">
            <a:extLst>
              <a:ext uri="{FF2B5EF4-FFF2-40B4-BE49-F238E27FC236}">
                <a16:creationId xmlns:a16="http://schemas.microsoft.com/office/drawing/2014/main" id="{9B5A1CBD-EB02-4B45-AF38-AAD0F53B4AD5}"/>
              </a:ext>
            </a:extLst>
          </p:cNvPr>
          <p:cNvSpPr/>
          <p:nvPr userDrawn="1">
            <p:custDataLst>
              <p:tags r:id="rId109"/>
            </p:custDataLst>
          </p:nvPr>
        </p:nvSpPr>
        <p:spPr>
          <a:xfrm>
            <a:off x="9300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7" name="Rectangle 96" hidden="1">
            <a:extLst>
              <a:ext uri="{FF2B5EF4-FFF2-40B4-BE49-F238E27FC236}">
                <a16:creationId xmlns:a16="http://schemas.microsoft.com/office/drawing/2014/main" id="{B80B4760-EF40-4F2E-9A91-131FFC1E37B4}"/>
              </a:ext>
            </a:extLst>
          </p:cNvPr>
          <p:cNvSpPr/>
          <p:nvPr userDrawn="1">
            <p:custDataLst>
              <p:tags r:id="rId110"/>
            </p:custDataLst>
          </p:nvPr>
        </p:nvSpPr>
        <p:spPr>
          <a:xfrm>
            <a:off x="11544000" y="648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8" name="Rectangle 97" hidden="1">
            <a:extLst>
              <a:ext uri="{FF2B5EF4-FFF2-40B4-BE49-F238E27FC236}">
                <a16:creationId xmlns:a16="http://schemas.microsoft.com/office/drawing/2014/main" id="{8E8A7F77-3721-4815-B970-1D077CD2DA75}"/>
              </a:ext>
            </a:extLst>
          </p:cNvPr>
          <p:cNvSpPr/>
          <p:nvPr userDrawn="1">
            <p:custDataLst>
              <p:tags r:id="rId111"/>
            </p:custDataLst>
          </p:nvPr>
        </p:nvSpPr>
        <p:spPr>
          <a:xfrm>
            <a:off x="324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99" name="Rectangle 98" hidden="1">
            <a:extLst>
              <a:ext uri="{FF2B5EF4-FFF2-40B4-BE49-F238E27FC236}">
                <a16:creationId xmlns:a16="http://schemas.microsoft.com/office/drawing/2014/main" id="{55C42CA1-292D-4FB8-8399-74D1AD374EBE}"/>
              </a:ext>
            </a:extLst>
          </p:cNvPr>
          <p:cNvSpPr/>
          <p:nvPr userDrawn="1">
            <p:custDataLst>
              <p:tags r:id="rId112"/>
            </p:custDataLst>
          </p:nvPr>
        </p:nvSpPr>
        <p:spPr>
          <a:xfrm>
            <a:off x="2568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0" name="Rectangle 99" hidden="1">
            <a:extLst>
              <a:ext uri="{FF2B5EF4-FFF2-40B4-BE49-F238E27FC236}">
                <a16:creationId xmlns:a16="http://schemas.microsoft.com/office/drawing/2014/main" id="{76F4910F-0223-4A58-B2B3-CC1032CA6A96}"/>
              </a:ext>
            </a:extLst>
          </p:cNvPr>
          <p:cNvSpPr/>
          <p:nvPr userDrawn="1">
            <p:custDataLst>
              <p:tags r:id="rId113"/>
            </p:custDataLst>
          </p:nvPr>
        </p:nvSpPr>
        <p:spPr>
          <a:xfrm>
            <a:off x="4812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1" name="Rectangle 100" hidden="1">
            <a:extLst>
              <a:ext uri="{FF2B5EF4-FFF2-40B4-BE49-F238E27FC236}">
                <a16:creationId xmlns:a16="http://schemas.microsoft.com/office/drawing/2014/main" id="{309CA6FE-3AA4-4E04-82CE-33A9467E0E6A}"/>
              </a:ext>
            </a:extLst>
          </p:cNvPr>
          <p:cNvSpPr/>
          <p:nvPr userDrawn="1">
            <p:custDataLst>
              <p:tags r:id="rId114"/>
            </p:custDataLst>
          </p:nvPr>
        </p:nvSpPr>
        <p:spPr>
          <a:xfrm>
            <a:off x="7056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2" name="Rectangle 101" hidden="1">
            <a:extLst>
              <a:ext uri="{FF2B5EF4-FFF2-40B4-BE49-F238E27FC236}">
                <a16:creationId xmlns:a16="http://schemas.microsoft.com/office/drawing/2014/main" id="{D3FAE458-E122-4E17-A2BB-860390DB639B}"/>
              </a:ext>
            </a:extLst>
          </p:cNvPr>
          <p:cNvSpPr/>
          <p:nvPr userDrawn="1">
            <p:custDataLst>
              <p:tags r:id="rId115"/>
            </p:custDataLst>
          </p:nvPr>
        </p:nvSpPr>
        <p:spPr>
          <a:xfrm>
            <a:off x="9300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3" name="Rectangle 102" hidden="1">
            <a:extLst>
              <a:ext uri="{FF2B5EF4-FFF2-40B4-BE49-F238E27FC236}">
                <a16:creationId xmlns:a16="http://schemas.microsoft.com/office/drawing/2014/main" id="{09CCF6D6-3C14-49F1-9CCF-BB2BB02BA463}"/>
              </a:ext>
            </a:extLst>
          </p:cNvPr>
          <p:cNvSpPr/>
          <p:nvPr userDrawn="1">
            <p:custDataLst>
              <p:tags r:id="rId116"/>
            </p:custDataLst>
          </p:nvPr>
        </p:nvSpPr>
        <p:spPr>
          <a:xfrm>
            <a:off x="11544000" y="4077000"/>
            <a:ext cx="324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4" name="Rectangle 103" hidden="1">
            <a:extLst>
              <a:ext uri="{FF2B5EF4-FFF2-40B4-BE49-F238E27FC236}">
                <a16:creationId xmlns:a16="http://schemas.microsoft.com/office/drawing/2014/main" id="{89199ED3-108C-4CB1-85A2-7274AF6D76B6}"/>
              </a:ext>
            </a:extLst>
          </p:cNvPr>
          <p:cNvSpPr/>
          <p:nvPr userDrawn="1">
            <p:custDataLst>
              <p:tags r:id="rId117"/>
            </p:custDataLst>
          </p:nvPr>
        </p:nvSpPr>
        <p:spPr>
          <a:xfrm>
            <a:off x="648000" y="648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5" name="Rectangle 104" hidden="1">
            <a:extLst>
              <a:ext uri="{FF2B5EF4-FFF2-40B4-BE49-F238E27FC236}">
                <a16:creationId xmlns:a16="http://schemas.microsoft.com/office/drawing/2014/main" id="{F4889CBE-7887-46C6-99BA-4A154FF96016}"/>
              </a:ext>
            </a:extLst>
          </p:cNvPr>
          <p:cNvSpPr/>
          <p:nvPr userDrawn="1">
            <p:custDataLst>
              <p:tags r:id="rId118"/>
            </p:custDataLst>
          </p:nvPr>
        </p:nvSpPr>
        <p:spPr>
          <a:xfrm>
            <a:off x="2892000" y="648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6" name="Rectangle 105" hidden="1">
            <a:extLst>
              <a:ext uri="{FF2B5EF4-FFF2-40B4-BE49-F238E27FC236}">
                <a16:creationId xmlns:a16="http://schemas.microsoft.com/office/drawing/2014/main" id="{2714EDDA-63CD-4C57-BF1D-55D84EF7DA1C}"/>
              </a:ext>
            </a:extLst>
          </p:cNvPr>
          <p:cNvSpPr/>
          <p:nvPr userDrawn="1">
            <p:custDataLst>
              <p:tags r:id="rId119"/>
            </p:custDataLst>
          </p:nvPr>
        </p:nvSpPr>
        <p:spPr>
          <a:xfrm>
            <a:off x="5136000" y="648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7" name="Rectangle 106" hidden="1">
            <a:extLst>
              <a:ext uri="{FF2B5EF4-FFF2-40B4-BE49-F238E27FC236}">
                <a16:creationId xmlns:a16="http://schemas.microsoft.com/office/drawing/2014/main" id="{5A4A540B-AB24-4508-BDE2-193816CE6C2F}"/>
              </a:ext>
            </a:extLst>
          </p:cNvPr>
          <p:cNvSpPr/>
          <p:nvPr userDrawn="1">
            <p:custDataLst>
              <p:tags r:id="rId120"/>
            </p:custDataLst>
          </p:nvPr>
        </p:nvSpPr>
        <p:spPr>
          <a:xfrm>
            <a:off x="7380000" y="648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8" name="Rectangle 107" hidden="1">
            <a:extLst>
              <a:ext uri="{FF2B5EF4-FFF2-40B4-BE49-F238E27FC236}">
                <a16:creationId xmlns:a16="http://schemas.microsoft.com/office/drawing/2014/main" id="{2E588317-42FC-4AFD-BF07-4EEAEA17B0FB}"/>
              </a:ext>
            </a:extLst>
          </p:cNvPr>
          <p:cNvSpPr/>
          <p:nvPr userDrawn="1">
            <p:custDataLst>
              <p:tags r:id="rId121"/>
            </p:custDataLst>
          </p:nvPr>
        </p:nvSpPr>
        <p:spPr>
          <a:xfrm>
            <a:off x="9624000" y="648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09" name="Rectangle 108" hidden="1">
            <a:extLst>
              <a:ext uri="{FF2B5EF4-FFF2-40B4-BE49-F238E27FC236}">
                <a16:creationId xmlns:a16="http://schemas.microsoft.com/office/drawing/2014/main" id="{409B9FF3-D5DB-4C25-942C-75E24E0BD588}"/>
              </a:ext>
            </a:extLst>
          </p:cNvPr>
          <p:cNvSpPr/>
          <p:nvPr userDrawn="1">
            <p:custDataLst>
              <p:tags r:id="rId122"/>
            </p:custDataLst>
          </p:nvPr>
        </p:nvSpPr>
        <p:spPr>
          <a:xfrm>
            <a:off x="648000" y="4077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0" name="Rectangle 109" hidden="1">
            <a:extLst>
              <a:ext uri="{FF2B5EF4-FFF2-40B4-BE49-F238E27FC236}">
                <a16:creationId xmlns:a16="http://schemas.microsoft.com/office/drawing/2014/main" id="{B34EB183-B95A-4A10-93F6-B2E688291320}"/>
              </a:ext>
            </a:extLst>
          </p:cNvPr>
          <p:cNvSpPr/>
          <p:nvPr userDrawn="1">
            <p:custDataLst>
              <p:tags r:id="rId123"/>
            </p:custDataLst>
          </p:nvPr>
        </p:nvSpPr>
        <p:spPr>
          <a:xfrm>
            <a:off x="2892000" y="4077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1" name="Rectangle 110" hidden="1">
            <a:extLst>
              <a:ext uri="{FF2B5EF4-FFF2-40B4-BE49-F238E27FC236}">
                <a16:creationId xmlns:a16="http://schemas.microsoft.com/office/drawing/2014/main" id="{9445802B-D13B-4448-BCCA-EAC068866CD3}"/>
              </a:ext>
            </a:extLst>
          </p:cNvPr>
          <p:cNvSpPr/>
          <p:nvPr userDrawn="1">
            <p:custDataLst>
              <p:tags r:id="rId124"/>
            </p:custDataLst>
          </p:nvPr>
        </p:nvSpPr>
        <p:spPr>
          <a:xfrm>
            <a:off x="5136000" y="4077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2" name="Rectangle 111" hidden="1">
            <a:extLst>
              <a:ext uri="{FF2B5EF4-FFF2-40B4-BE49-F238E27FC236}">
                <a16:creationId xmlns:a16="http://schemas.microsoft.com/office/drawing/2014/main" id="{C10B3B33-18E6-4256-821F-887D5B33BF81}"/>
              </a:ext>
            </a:extLst>
          </p:cNvPr>
          <p:cNvSpPr/>
          <p:nvPr userDrawn="1">
            <p:custDataLst>
              <p:tags r:id="rId125"/>
            </p:custDataLst>
          </p:nvPr>
        </p:nvSpPr>
        <p:spPr>
          <a:xfrm>
            <a:off x="7380000" y="4077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3" name="Rectangle 112" hidden="1">
            <a:extLst>
              <a:ext uri="{FF2B5EF4-FFF2-40B4-BE49-F238E27FC236}">
                <a16:creationId xmlns:a16="http://schemas.microsoft.com/office/drawing/2014/main" id="{C76950B1-616E-4DAB-A1C9-C18FEC9C31D4}"/>
              </a:ext>
            </a:extLst>
          </p:cNvPr>
          <p:cNvSpPr/>
          <p:nvPr userDrawn="1">
            <p:custDataLst>
              <p:tags r:id="rId126"/>
            </p:custDataLst>
          </p:nvPr>
        </p:nvSpPr>
        <p:spPr>
          <a:xfrm>
            <a:off x="9624000" y="4077000"/>
            <a:ext cx="1920000" cy="2133000"/>
          </a:xfrm>
          <a:prstGeom prst="rect">
            <a:avLst/>
          </a:prstGeom>
          <a:noFill/>
          <a:ln w="3175" cap="flat" cmpd="sng" algn="ctr">
            <a:solidFill>
              <a:srgbClr val="001965">
                <a:alpha val="30196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115" name="Tagline" descr="{&quot;templafy&quot;:{&quot;type&quot;:&quot;image&quot;,&quot;inheritDimensions&quot;:&quot;inheritNone&quot;,&quot;width&quot;:&quot;7.67 cm&quot;,&quot;binding&quot;:&quot;Form.PLogoChoice.PLogoInsertion&quot;}}" title="Form.PLogoChoice.PLogoInsertion">
            <a:extLst>
              <a:ext uri="{FF2B5EF4-FFF2-40B4-BE49-F238E27FC236}">
                <a16:creationId xmlns:a16="http://schemas.microsoft.com/office/drawing/2014/main" id="{1090779A-FA30-4EF9-809F-763A92C81AB1}"/>
              </a:ext>
            </a:extLst>
          </p:cNvPr>
          <p:cNvSpPr/>
          <p:nvPr userDrawn="1"/>
        </p:nvSpPr>
        <p:spPr>
          <a:xfrm>
            <a:off x="9240653" y="5336922"/>
            <a:ext cx="2760847" cy="130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92" r:id="rId2"/>
    <p:sldLayoutId id="2147483796" r:id="rId3"/>
    <p:sldLayoutId id="2147483730" r:id="rId4"/>
    <p:sldLayoutId id="2147483737" r:id="rId5"/>
    <p:sldLayoutId id="2147483801" r:id="rId6"/>
    <p:sldLayoutId id="2147483806" r:id="rId7"/>
    <p:sldLayoutId id="2147483765" r:id="rId8"/>
    <p:sldLayoutId id="2147483731" r:id="rId9"/>
    <p:sldLayoutId id="2147483766" r:id="rId10"/>
    <p:sldLayoutId id="2147483802" r:id="rId11"/>
    <p:sldLayoutId id="2147483804" r:id="rId12"/>
    <p:sldLayoutId id="2147483797" r:id="rId13"/>
    <p:sldLayoutId id="2147483732" r:id="rId14"/>
    <p:sldLayoutId id="2147483767" r:id="rId15"/>
    <p:sldLayoutId id="2147483768" r:id="rId16"/>
    <p:sldLayoutId id="2147483769" r:id="rId17"/>
    <p:sldLayoutId id="2147483770" r:id="rId18"/>
    <p:sldLayoutId id="2147483771" r:id="rId19"/>
    <p:sldLayoutId id="2147483772" r:id="rId20"/>
    <p:sldLayoutId id="2147483773" r:id="rId21"/>
    <p:sldLayoutId id="2147483790" r:id="rId22"/>
    <p:sldLayoutId id="2147483793" r:id="rId23"/>
    <p:sldLayoutId id="2147483798" r:id="rId24"/>
    <p:sldLayoutId id="2147483794" r:id="rId25"/>
    <p:sldLayoutId id="2147483795" r:id="rId26"/>
    <p:sldLayoutId id="2147483774" r:id="rId27"/>
    <p:sldLayoutId id="2147483775" r:id="rId28"/>
    <p:sldLayoutId id="2147483776" r:id="rId29"/>
    <p:sldLayoutId id="2147483799" r:id="rId30"/>
    <p:sldLayoutId id="2147483800" r:id="rId31"/>
    <p:sldLayoutId id="2147483743" r:id="rId32"/>
    <p:sldLayoutId id="2147483744" r:id="rId33"/>
    <p:sldLayoutId id="2147483803" r:id="rId34"/>
    <p:sldLayoutId id="2147483805" r:id="rId35"/>
    <p:sldLayoutId id="2147483762" r:id="rId36"/>
    <p:sldLayoutId id="2147483751" r:id="rId3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Char char="​"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​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Char char="​"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​"/>
        <a:defRPr sz="1000" b="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0000" indent="-18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​"/>
        <a:defRPr sz="4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8" userDrawn="1">
          <p15:clr>
            <a:srgbClr val="A4A3A4"/>
          </p15:clr>
        </p15:guide>
        <p15:guide id="2" pos="1617" userDrawn="1">
          <p15:clr>
            <a:srgbClr val="A4A3A4"/>
          </p15:clr>
        </p15:guide>
        <p15:guide id="5" pos="3031" userDrawn="1">
          <p15:clr>
            <a:srgbClr val="A4A3A4"/>
          </p15:clr>
        </p15:guide>
        <p15:guide id="6" pos="3235" userDrawn="1">
          <p15:clr>
            <a:srgbClr val="A4A3A4"/>
          </p15:clr>
        </p15:guide>
        <p15:guide id="7" orient="horz" pos="3911" userDrawn="1">
          <p15:clr>
            <a:srgbClr val="A4A3A4"/>
          </p15:clr>
        </p15:guide>
        <p15:guide id="8" orient="horz" pos="4115" userDrawn="1">
          <p15:clr>
            <a:srgbClr val="A4A3A4"/>
          </p15:clr>
        </p15:guide>
        <p15:guide id="9" pos="6063" userDrawn="1">
          <p15:clr>
            <a:srgbClr val="A4A3A4"/>
          </p15:clr>
        </p15:guide>
        <p15:guide id="10" pos="7272" userDrawn="1">
          <p15:clr>
            <a:srgbClr val="A4A3A4"/>
          </p15:clr>
        </p15:guide>
        <p15:guide id="12" pos="4444" userDrawn="1">
          <p15:clr>
            <a:srgbClr val="A4A3A4"/>
          </p15:clr>
        </p15:guide>
        <p15:guide id="13" pos="4648" userDrawn="1">
          <p15:clr>
            <a:srgbClr val="A4A3A4"/>
          </p15:clr>
        </p15:guide>
        <p15:guide id="14" orient="horz" pos="204" userDrawn="1">
          <p15:clr>
            <a:srgbClr val="A4A3A4"/>
          </p15:clr>
        </p15:guide>
        <p15:guide id="15" orient="horz" pos="408" userDrawn="1">
          <p15:clr>
            <a:srgbClr val="A4A3A4"/>
          </p15:clr>
        </p15:guide>
        <p15:guide id="16" pos="1821" userDrawn="1">
          <p15:clr>
            <a:srgbClr val="A4A3A4"/>
          </p15:clr>
        </p15:guide>
        <p15:guide id="18" pos="5859" userDrawn="1">
          <p15:clr>
            <a:srgbClr val="A4A3A4"/>
          </p15:clr>
        </p15:guide>
        <p15:guide id="20" pos="7476" userDrawn="1">
          <p15:clr>
            <a:srgbClr val="A4A3A4"/>
          </p15:clr>
        </p15:guide>
        <p15:guide id="21" pos="20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54F9F86-E5FB-4F3D-B87E-D94CDB754C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640713"/>
              </p:ext>
            </p:extLst>
          </p:nvPr>
        </p:nvGraphicFramePr>
        <p:xfrm>
          <a:off x="1284287" y="1282477"/>
          <a:ext cx="9623425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9623186" imgH="3732276" progId="Prism9.Document">
                  <p:embed/>
                </p:oleObj>
              </mc:Choice>
              <mc:Fallback>
                <p:oleObj name="Prism 9" r:id="rId2" imgW="9623186" imgH="3732276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54F9F86-E5FB-4F3D-B87E-D94CDB754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84287" y="1282477"/>
                        <a:ext cx="9623425" cy="373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52FB394-8A31-41B1-ADA9-BC8FBF7B3E88}"/>
              </a:ext>
            </a:extLst>
          </p:cNvPr>
          <p:cNvSpPr/>
          <p:nvPr/>
        </p:nvSpPr>
        <p:spPr>
          <a:xfrm>
            <a:off x="1286097" y="1005478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1F76DC9-8D20-480C-ACCB-BBE7A7FEFF74}"/>
              </a:ext>
            </a:extLst>
          </p:cNvPr>
          <p:cNvSpPr txBox="1">
            <a:spLocks/>
          </p:cNvSpPr>
          <p:nvPr/>
        </p:nvSpPr>
        <p:spPr>
          <a:xfrm>
            <a:off x="1284288" y="5129027"/>
            <a:ext cx="9623424" cy="99178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4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1 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Antagonism of GIP and acyl-GIP by </a:t>
            </a: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vitro.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Antagonism of GIP and acyl-GIP by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hGIPR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(A) and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mGIPR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24349B-37AA-419F-B739-2D064509354C}"/>
              </a:ext>
            </a:extLst>
          </p:cNvPr>
          <p:cNvSpPr txBox="1"/>
          <p:nvPr/>
        </p:nvSpPr>
        <p:spPr>
          <a:xfrm>
            <a:off x="1484287" y="14377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A03460-E2DD-4F9F-A4FC-E109EAE46CCD}"/>
              </a:ext>
            </a:extLst>
          </p:cNvPr>
          <p:cNvSpPr txBox="1"/>
          <p:nvPr/>
        </p:nvSpPr>
        <p:spPr>
          <a:xfrm>
            <a:off x="5549289" y="14377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892578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CA3FF37-E494-404A-BC29-34A9278138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04518" y="1986239"/>
          <a:ext cx="3382963" cy="231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4619461" imgH="3000443" progId="Prism9.Document">
                  <p:embed/>
                </p:oleObj>
              </mc:Choice>
              <mc:Fallback>
                <p:oleObj name="Prism 9" r:id="rId2" imgW="4619461" imgH="3000443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CA3FF37-E494-404A-BC29-34A9278138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4518" y="1986239"/>
                        <a:ext cx="3382963" cy="23193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52FB394-8A31-41B1-ADA9-BC8FBF7B3E88}"/>
              </a:ext>
            </a:extLst>
          </p:cNvPr>
          <p:cNvSpPr/>
          <p:nvPr/>
        </p:nvSpPr>
        <p:spPr>
          <a:xfrm>
            <a:off x="3264736" y="1560156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E8B6040-B74B-4DA0-AF35-1C2DDA99E7F8}"/>
              </a:ext>
            </a:extLst>
          </p:cNvPr>
          <p:cNvGraphicFramePr>
            <a:graphicFrameLocks noGrp="1"/>
          </p:cNvGraphicFramePr>
          <p:nvPr/>
        </p:nvGraphicFramePr>
        <p:xfrm>
          <a:off x="3080178" y="4454661"/>
          <a:ext cx="5852159" cy="6743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5892">
                  <a:extLst>
                    <a:ext uri="{9D8B030D-6E8A-4147-A177-3AD203B41FA5}">
                      <a16:colId xmlns:a16="http://schemas.microsoft.com/office/drawing/2014/main" val="906989070"/>
                    </a:ext>
                  </a:extLst>
                </a:gridCol>
                <a:gridCol w="1019911">
                  <a:extLst>
                    <a:ext uri="{9D8B030D-6E8A-4147-A177-3AD203B41FA5}">
                      <a16:colId xmlns:a16="http://schemas.microsoft.com/office/drawing/2014/main" val="3892179664"/>
                    </a:ext>
                  </a:extLst>
                </a:gridCol>
                <a:gridCol w="583918">
                  <a:extLst>
                    <a:ext uri="{9D8B030D-6E8A-4147-A177-3AD203B41FA5}">
                      <a16:colId xmlns:a16="http://schemas.microsoft.com/office/drawing/2014/main" val="389288610"/>
                    </a:ext>
                  </a:extLst>
                </a:gridCol>
                <a:gridCol w="934269">
                  <a:extLst>
                    <a:ext uri="{9D8B030D-6E8A-4147-A177-3AD203B41FA5}">
                      <a16:colId xmlns:a16="http://schemas.microsoft.com/office/drawing/2014/main" val="1496678665"/>
                    </a:ext>
                  </a:extLst>
                </a:gridCol>
                <a:gridCol w="1206765">
                  <a:extLst>
                    <a:ext uri="{9D8B030D-6E8A-4147-A177-3AD203B41FA5}">
                      <a16:colId xmlns:a16="http://schemas.microsoft.com/office/drawing/2014/main" val="1545625113"/>
                    </a:ext>
                  </a:extLst>
                </a:gridCol>
                <a:gridCol w="1401404">
                  <a:extLst>
                    <a:ext uri="{9D8B030D-6E8A-4147-A177-3AD203B41FA5}">
                      <a16:colId xmlns:a16="http://schemas.microsoft.com/office/drawing/2014/main" val="854707897"/>
                    </a:ext>
                  </a:extLst>
                </a:gridCol>
              </a:tblGrid>
              <a:tr h="1847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000" b="1" u="none" strike="noStrike" baseline="-25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 </a:t>
                      </a:r>
                      <a:r>
                        <a:rPr lang="en-US" sz="1000" b="1" u="none" strike="noStrike" baseline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(h)</a:t>
                      </a:r>
                      <a:endParaRPr lang="en-US" sz="1000" b="1" i="0" u="none" strike="noStrike" baseline="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000" b="1" u="none" strike="noStrike" baseline="-25000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b="1" u="none" strike="noStrike" baseline="-25000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(nmol/L)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</a:t>
                      </a:r>
                      <a:r>
                        <a:rPr lang="en-US" sz="1000" b="1" u="none" strike="noStrike" baseline="-25000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last</a:t>
                      </a:r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(h*nmol/L)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AUC/Dose (</a:t>
                      </a:r>
                      <a:r>
                        <a:rPr lang="en-US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*Hours/nmol/kg)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1965"/>
                      </a:solidFill>
                    </a:lnL>
                    <a:lnR w="12700" cmpd="sng">
                      <a:solidFill>
                        <a:srgbClr val="001965"/>
                      </a:solidFill>
                    </a:lnR>
                    <a:lnT w="12700" cmpd="sng">
                      <a:solidFill>
                        <a:srgbClr val="001965"/>
                      </a:solidFill>
                    </a:lnT>
                    <a:lnB w="12700" cmpd="sng">
                      <a:solidFill>
                        <a:srgbClr val="001965"/>
                      </a:solidFill>
                    </a:lnB>
                    <a:solidFill>
                      <a:srgbClr val="0019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695916"/>
                  </a:ext>
                </a:extLst>
              </a:tr>
              <a:tr h="1847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is For Office" panose="020B05040101010101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8.45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6930.0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137272.2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is For Office" panose="020B0504010101010104" pitchFamily="34" charset="0"/>
                        </a:rPr>
                        <a:t>274.54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19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79896963"/>
                  </a:ext>
                </a:extLst>
              </a:tr>
              <a:tr h="1847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1.12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5400.9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22892.8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is For Office" panose="020B05040101010101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is For Office" panose="020B0504010101010104" pitchFamily="34" charset="0"/>
                        </a:rPr>
                        <a:t>45.78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91140773"/>
                  </a:ext>
                </a:extLst>
              </a:tr>
            </a:tbl>
          </a:graphicData>
        </a:graphic>
      </p:graphicFrame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1F76DC9-8D20-480C-ACCB-BBE7A7FEFF74}"/>
              </a:ext>
            </a:extLst>
          </p:cNvPr>
          <p:cNvSpPr txBox="1">
            <a:spLocks/>
          </p:cNvSpPr>
          <p:nvPr/>
        </p:nvSpPr>
        <p:spPr>
          <a:xfrm>
            <a:off x="3080178" y="5129027"/>
            <a:ext cx="5852159" cy="99178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4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2 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 of the peptide antagonist </a:t>
            </a: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exposure (panel) and pharmacokinetic parameters (table) for peptide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dosed at 500nmol/kg in DIO mice. </a:t>
            </a:r>
          </a:p>
        </p:txBody>
      </p:sp>
    </p:spTree>
    <p:extLst>
      <p:ext uri="{BB962C8B-B14F-4D97-AF65-F5344CB8AC3E}">
        <p14:creationId xmlns:p14="http://schemas.microsoft.com/office/powerpoint/2010/main" val="3202209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1E06127-1D1A-44EE-BA73-29C4C95427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434145"/>
              </p:ext>
            </p:extLst>
          </p:nvPr>
        </p:nvGraphicFramePr>
        <p:xfrm>
          <a:off x="2159000" y="1501775"/>
          <a:ext cx="7874000" cy="385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874367" imgH="3854369" progId="Prism9.Document">
                  <p:embed/>
                </p:oleObj>
              </mc:Choice>
              <mc:Fallback>
                <p:oleObj name="Prism 9" r:id="rId2" imgW="7874367" imgH="3854369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1E06127-1D1A-44EE-BA73-29C4C95427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59000" y="1501775"/>
                        <a:ext cx="7874000" cy="385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52FB394-8A31-41B1-ADA9-BC8FBF7B3E88}"/>
              </a:ext>
            </a:extLst>
          </p:cNvPr>
          <p:cNvSpPr/>
          <p:nvPr/>
        </p:nvSpPr>
        <p:spPr>
          <a:xfrm>
            <a:off x="2159000" y="1451587"/>
            <a:ext cx="1794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1F76DC9-8D20-480C-ACCB-BBE7A7FEFF74}"/>
              </a:ext>
            </a:extLst>
          </p:cNvPr>
          <p:cNvSpPr txBox="1">
            <a:spLocks/>
          </p:cNvSpPr>
          <p:nvPr/>
        </p:nvSpPr>
        <p:spPr>
          <a:xfrm>
            <a:off x="2159000" y="5129027"/>
            <a:ext cx="7874000" cy="99178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4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3 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Peptide </a:t>
            </a:r>
            <a:r>
              <a:rPr lang="en-US" sz="1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diminish the effects of semaglutide in DIO mice.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Blood glucose (A) and glucose 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iAUC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(B) during an OGTT DIO mice treated with either semaglutide, peptide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 semaglutide + </a:t>
            </a: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Data represent mean ± SEM, n = 8 per group. **** represents p &lt; 0.0001 compared to indicated group, ns indicates no significant difference between indicated groups.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422827-5B3E-4890-8B71-66984F1BB1CD}"/>
              </a:ext>
            </a:extLst>
          </p:cNvPr>
          <p:cNvSpPr txBox="1"/>
          <p:nvPr/>
        </p:nvSpPr>
        <p:spPr>
          <a:xfrm>
            <a:off x="6958893" y="172858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6FD331-8DB8-43B5-A297-A743B635124B}"/>
              </a:ext>
            </a:extLst>
          </p:cNvPr>
          <p:cNvSpPr txBox="1"/>
          <p:nvPr/>
        </p:nvSpPr>
        <p:spPr>
          <a:xfrm>
            <a:off x="2159000" y="172858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5285533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heme/theme1.xml><?xml version="1.0" encoding="utf-8"?>
<a:theme xmlns:a="http://schemas.openxmlformats.org/drawingml/2006/main" name="Novo Nordisk 16:9">
  <a:themeElements>
    <a:clrScheme name="NovoNordisk 2020">
      <a:dk1>
        <a:srgbClr val="000000"/>
      </a:dk1>
      <a:lt1>
        <a:srgbClr val="FFFFFF"/>
      </a:lt1>
      <a:dk2>
        <a:srgbClr val="001965"/>
      </a:dk2>
      <a:lt2>
        <a:srgbClr val="CCC5BD"/>
      </a:lt2>
      <a:accent1>
        <a:srgbClr val="001965"/>
      </a:accent1>
      <a:accent2>
        <a:srgbClr val="005AD2"/>
      </a:accent2>
      <a:accent3>
        <a:srgbClr val="2A918B"/>
      </a:accent3>
      <a:accent4>
        <a:srgbClr val="EEA7BF"/>
      </a:accent4>
      <a:accent5>
        <a:srgbClr val="3B97DE"/>
      </a:accent5>
      <a:accent6>
        <a:srgbClr val="939AA7"/>
      </a:accent6>
      <a:hlink>
        <a:srgbClr val="005AD2"/>
      </a:hlink>
      <a:folHlink>
        <a:srgbClr val="3B97DE"/>
      </a:folHlink>
    </a:clrScheme>
    <a:fontScheme name="Apis Novo Nordisk">
      <a:majorFont>
        <a:latin typeface="Apis For Office"/>
        <a:ea typeface=""/>
        <a:cs typeface=""/>
      </a:majorFont>
      <a:minorFont>
        <a:latin typeface="Apis For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72000" tIns="36000" rIns="72000" bIns="36000" rtlCol="0" anchor="ctr"/>
      <a:lstStyle>
        <a:defPPr algn="ctr">
          <a:defRPr sz="2000" noProof="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lnSpc>
            <a:spcPct val="120000"/>
          </a:lnSpc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True Blue">
      <a:srgbClr val="001965"/>
    </a:custClr>
    <a:custClr name="Light Blue">
      <a:srgbClr val="3B97DE"/>
    </a:custClr>
    <a:custClr name="Sea Blue">
      <a:srgbClr val="005AD2"/>
    </a:custClr>
    <a:custClr name="Rose Pink">
      <a:srgbClr val="EEA7BF"/>
    </a:custClr>
    <a:custClr name="Ocean Green">
      <a:srgbClr val="2A918B"/>
    </a:custClr>
    <a:custClr name="Concrete Grey">
      <a:srgbClr val="939AA7"/>
    </a:custClr>
    <a:custClr name="Sand Grey">
      <a:srgbClr val="CCC5BD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40%">
      <a:srgbClr val="B1D5F2"/>
    </a:custClr>
    <a:custClr name="Sea Blue 40%">
      <a:srgbClr val="99BDED"/>
    </a:custClr>
    <a:custClr name="Rose Pink 40%">
      <a:srgbClr val="F8DCE5"/>
    </a:custClr>
    <a:custClr name="Ocean Green 40%">
      <a:srgbClr val="AAD3D1"/>
    </a:custClr>
    <a:custClr name="Concrete Grey 40%">
      <a:srgbClr val="D4D7DC"/>
    </a:custClr>
    <a:custClr name="Sand Grey 40%">
      <a:srgbClr val="EBE8E5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20%">
      <a:srgbClr val="D8EAF8"/>
    </a:custClr>
    <a:custClr name="Sea Blue 20%">
      <a:srgbClr val="CCDEF6"/>
    </a:custClr>
    <a:custClr name="Rose Pink 20%">
      <a:srgbClr val="FCEDF2"/>
    </a:custClr>
    <a:custClr name="Ocean Green 20%">
      <a:srgbClr val="D4E9E8"/>
    </a:custClr>
    <a:custClr name="Concrete Grey 20%">
      <a:srgbClr val="E9EBED"/>
    </a:custClr>
    <a:custClr name="Sand Grey 20%">
      <a:srgbClr val="F5F3F2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Golden Sun">
      <a:srgbClr val="EAAB00"/>
    </a:custClr>
    <a:custClr name="Lava Red">
      <a:srgbClr val="E6553F"/>
    </a:custClr>
    <a:custClr name="Forest Green">
      <a:srgbClr val="3F9C35"/>
    </a:custClr>
  </a:custClrLst>
  <a:extLst>
    <a:ext uri="{05A4C25C-085E-4340-85A3-A5531E510DB2}">
      <thm15:themeFamily xmlns:thm15="http://schemas.microsoft.com/office/thememl/2012/main" name="Blank.potx" id="{E74F5A70-44BF-4AEF-9F91-978B11132E07}" vid="{565FA72A-7CC8-47B7-A269-0957194D19A6}"/>
    </a:ext>
  </a:extLst>
</a:theme>
</file>

<file path=ppt/theme/theme2.xml><?xml version="1.0" encoding="utf-8"?>
<a:theme xmlns:a="http://schemas.openxmlformats.org/drawingml/2006/main" name="Office-tema">
  <a:themeElements>
    <a:clrScheme name="NovoNordisk 2020">
      <a:dk1>
        <a:srgbClr val="000000"/>
      </a:dk1>
      <a:lt1>
        <a:srgbClr val="FFFFFF"/>
      </a:lt1>
      <a:dk2>
        <a:srgbClr val="001965"/>
      </a:dk2>
      <a:lt2>
        <a:srgbClr val="CCC5BD"/>
      </a:lt2>
      <a:accent1>
        <a:srgbClr val="001965"/>
      </a:accent1>
      <a:accent2>
        <a:srgbClr val="005AD2"/>
      </a:accent2>
      <a:accent3>
        <a:srgbClr val="2A918B"/>
      </a:accent3>
      <a:accent4>
        <a:srgbClr val="EEA7BF"/>
      </a:accent4>
      <a:accent5>
        <a:srgbClr val="3B97DE"/>
      </a:accent5>
      <a:accent6>
        <a:srgbClr val="939AA7"/>
      </a:accent6>
      <a:hlink>
        <a:srgbClr val="005AD2"/>
      </a:hlink>
      <a:folHlink>
        <a:srgbClr val="3B97DE"/>
      </a:folHlink>
    </a:clrScheme>
    <a:fontScheme name="NovoNordisk No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True Blue">
      <a:srgbClr val="001965"/>
    </a:custClr>
    <a:custClr name="Light Blue">
      <a:srgbClr val="3B97DE"/>
    </a:custClr>
    <a:custClr name="Sea Blue">
      <a:srgbClr val="005AD2"/>
    </a:custClr>
    <a:custClr name="Rose Pink">
      <a:srgbClr val="EEA7BF"/>
    </a:custClr>
    <a:custClr name="Ocean Green">
      <a:srgbClr val="2A918B"/>
    </a:custClr>
    <a:custClr name="Concrete Grey">
      <a:srgbClr val="939AA7"/>
    </a:custClr>
    <a:custClr name="Sand Grey">
      <a:srgbClr val="CCC5BD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40%">
      <a:srgbClr val="B1D5F2"/>
    </a:custClr>
    <a:custClr name="Sea Blue 40%">
      <a:srgbClr val="99BDED"/>
    </a:custClr>
    <a:custClr name="Rose Pink 40%">
      <a:srgbClr val="F8DCE5"/>
    </a:custClr>
    <a:custClr name="Ocean Green 40%">
      <a:srgbClr val="AAD3D1"/>
    </a:custClr>
    <a:custClr name="Concrete Grey 40%">
      <a:srgbClr val="D4D7DC"/>
    </a:custClr>
    <a:custClr name="Sand Grey 40%">
      <a:srgbClr val="EBE8E5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20%">
      <a:srgbClr val="D8EAF8"/>
    </a:custClr>
    <a:custClr name="Sea Blue 20%">
      <a:srgbClr val="CCDEF6"/>
    </a:custClr>
    <a:custClr name="Rose Pink 20%">
      <a:srgbClr val="FCEDF2"/>
    </a:custClr>
    <a:custClr name="Ocean Green 20%">
      <a:srgbClr val="D4E9E8"/>
    </a:custClr>
    <a:custClr name="Concrete Grey 20%">
      <a:srgbClr val="E9EBED"/>
    </a:custClr>
    <a:custClr name="Sand Grey 20%">
      <a:srgbClr val="F5F3F2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Golden Sun">
      <a:srgbClr val="EAAB00"/>
    </a:custClr>
    <a:custClr name="Lava Red">
      <a:srgbClr val="E6553F"/>
    </a:custClr>
    <a:custClr name="Forest Green">
      <a:srgbClr val="3F9C35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ovoNordisk 2020">
      <a:dk1>
        <a:srgbClr val="000000"/>
      </a:dk1>
      <a:lt1>
        <a:srgbClr val="FFFFFF"/>
      </a:lt1>
      <a:dk2>
        <a:srgbClr val="001965"/>
      </a:dk2>
      <a:lt2>
        <a:srgbClr val="CCC5BD"/>
      </a:lt2>
      <a:accent1>
        <a:srgbClr val="001965"/>
      </a:accent1>
      <a:accent2>
        <a:srgbClr val="005AD2"/>
      </a:accent2>
      <a:accent3>
        <a:srgbClr val="2A918B"/>
      </a:accent3>
      <a:accent4>
        <a:srgbClr val="EEA7BF"/>
      </a:accent4>
      <a:accent5>
        <a:srgbClr val="3B97DE"/>
      </a:accent5>
      <a:accent6>
        <a:srgbClr val="939AA7"/>
      </a:accent6>
      <a:hlink>
        <a:srgbClr val="005AD2"/>
      </a:hlink>
      <a:folHlink>
        <a:srgbClr val="3B97DE"/>
      </a:folHlink>
    </a:clrScheme>
    <a:fontScheme name="NovoNordisk No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True Blue">
      <a:srgbClr val="001965"/>
    </a:custClr>
    <a:custClr name="Light Blue">
      <a:srgbClr val="3B97DE"/>
    </a:custClr>
    <a:custClr name="Sea Blue">
      <a:srgbClr val="005AD2"/>
    </a:custClr>
    <a:custClr name="Rose Pink">
      <a:srgbClr val="EEA7BF"/>
    </a:custClr>
    <a:custClr name="Ocean Green">
      <a:srgbClr val="2A918B"/>
    </a:custClr>
    <a:custClr name="Concrete Grey">
      <a:srgbClr val="939AA7"/>
    </a:custClr>
    <a:custClr name="Sand Grey">
      <a:srgbClr val="CCC5BD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40%">
      <a:srgbClr val="B1D5F2"/>
    </a:custClr>
    <a:custClr name="Sea Blue 40%">
      <a:srgbClr val="99BDED"/>
    </a:custClr>
    <a:custClr name="Rose Pink 40%">
      <a:srgbClr val="F8DCE5"/>
    </a:custClr>
    <a:custClr name="Ocean Green 40%">
      <a:srgbClr val="AAD3D1"/>
    </a:custClr>
    <a:custClr name="Concrete Grey 40%">
      <a:srgbClr val="D4D7DC"/>
    </a:custClr>
    <a:custClr name="Sand Grey 40%">
      <a:srgbClr val="EBE8E5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Light Blue 20%">
      <a:srgbClr val="D8EAF8"/>
    </a:custClr>
    <a:custClr name="Sea Blue 20%">
      <a:srgbClr val="CCDEF6"/>
    </a:custClr>
    <a:custClr name="Rose Pink 20%">
      <a:srgbClr val="FCEDF2"/>
    </a:custClr>
    <a:custClr name="Ocean Green 20%">
      <a:srgbClr val="D4E9E8"/>
    </a:custClr>
    <a:custClr name="Concrete Grey 20%">
      <a:srgbClr val="E9EBED"/>
    </a:custClr>
    <a:custClr name="Sand Grey 20%">
      <a:srgbClr val="F5F3F2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Color has no name">
      <a:srgbClr val="FFFFFF"/>
    </a:custClr>
    <a:custClr name="Golden Sun">
      <a:srgbClr val="EAAB00"/>
    </a:custClr>
    <a:custClr name="Lava Red">
      <a:srgbClr val="E6553F"/>
    </a:custClr>
    <a:custClr name="Forest Green">
      <a:srgbClr val="3F9C35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TemplafySlideTemplateConfiguration><![CDATA[{"documentContentValidatorConfiguration":{"enableDocumentContentValidator":false,"documentContentValidatorVersion":0},"elementsMetadata":[],"slideId":"637352323190490566","enableDocumentContentUpdater":true,"version":"1.1"}]]></TemplafySlideTemplateConfiguration>
</file>

<file path=customXml/item2.xml><?xml version="1.0" encoding="utf-8"?>
<TemplafySlideFormConfiguration><![CDATA[{"formFields":[],"formDataEntries":[]}]]></TemplafySlideFormConfiguration>
</file>

<file path=customXml/item3.xml><?xml version="1.0" encoding="utf-8"?>
<TemplafySlideTemplateConfiguration><![CDATA[{"documentContentValidatorConfiguration":{"enableDocumentContentValidator":false,"documentContentValidatorVersion":0},"elementsMetadata":[],"slideId":"637352323191115078","enableDocumentContentUpdater":true,"version":"1.1"}]]></TemplafySlideTemplateConfiguration>
</file>

<file path=customXml/item4.xml><?xml version="1.0" encoding="utf-8"?>
<TemplafyTemplateConfiguration><![CDATA[{"elementsMetadata":[],"transformationConfigurations":[],"templateName":"Novo Nordisk template 2020","templateDescription":"Create a new presentation","enableDocumentContentUpdater":true,"version":"1.1"}]]></TemplafyTemplateConfiguration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FormConfiguration><![CDATA[{"formFields":[{"dataSource":"P - Logo Choice","displayColumn":"logoUI","hideIfNoUserInteractionRequired":false,"distinct":true,"required":false,"autoSelectFirstOption":false,"type":"dropDown","name":"PLogoChoice","label":"Choose template version","helpTexts":{"prefix":"","postfix":""},"spacing":{},"fullyQualifiedName":"PLogoChoice"}],"formDataEntries":[]}]]></TemplafyFormConfiguration>
</file>

<file path=customXml/itemProps1.xml><?xml version="1.0" encoding="utf-8"?>
<ds:datastoreItem xmlns:ds="http://schemas.openxmlformats.org/officeDocument/2006/customXml" ds:itemID="{6D637B48-56B0-4F4E-9B03-97330B2D6499}">
  <ds:schemaRefs/>
</ds:datastoreItem>
</file>

<file path=customXml/itemProps2.xml><?xml version="1.0" encoding="utf-8"?>
<ds:datastoreItem xmlns:ds="http://schemas.openxmlformats.org/officeDocument/2006/customXml" ds:itemID="{0FCF28B5-F4CC-4285-8D66-6FE4CBE32193}">
  <ds:schemaRefs/>
</ds:datastoreItem>
</file>

<file path=customXml/itemProps3.xml><?xml version="1.0" encoding="utf-8"?>
<ds:datastoreItem xmlns:ds="http://schemas.openxmlformats.org/officeDocument/2006/customXml" ds:itemID="{76554C35-E9BD-4F63-B194-4848047BD79F}">
  <ds:schemaRefs/>
</ds:datastoreItem>
</file>

<file path=customXml/itemProps4.xml><?xml version="1.0" encoding="utf-8"?>
<ds:datastoreItem xmlns:ds="http://schemas.openxmlformats.org/officeDocument/2006/customXml" ds:itemID="{3EF6E6FF-A500-45E5-BC31-0E5BF6EC43E4}">
  <ds:schemaRefs/>
</ds:datastoreItem>
</file>

<file path=customXml/itemProps5.xml><?xml version="1.0" encoding="utf-8"?>
<ds:datastoreItem xmlns:ds="http://schemas.openxmlformats.org/officeDocument/2006/customXml" ds:itemID="{0B07BD43-3216-4B65-8017-35855EE7B1C9}">
  <ds:schemaRefs/>
</ds:datastoreItem>
</file>

<file path=customXml/itemProps6.xml><?xml version="1.0" encoding="utf-8"?>
<ds:datastoreItem xmlns:ds="http://schemas.openxmlformats.org/officeDocument/2006/customXml" ds:itemID="{0EAE732B-3A91-411A-8C1A-6FA9E5457B7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40431</TotalTime>
  <Words>202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Apis For Office</vt:lpstr>
      <vt:lpstr>Apis For Office Light</vt:lpstr>
      <vt:lpstr>Novo Nordisk 16:9</vt:lpstr>
      <vt:lpstr>Prism 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GIPR Peptide Antagonists (RP0441, 0607, 0480)</dc:title>
  <dc:creator>BIY (Bin Yang)</dc:creator>
  <cp:lastModifiedBy>Jon Douros</cp:lastModifiedBy>
  <cp:revision>70</cp:revision>
  <dcterms:created xsi:type="dcterms:W3CDTF">2021-06-12T23:02:10Z</dcterms:created>
  <dcterms:modified xsi:type="dcterms:W3CDTF">2022-11-11T18:35:27Z</dcterms:modified>
</cp:coreProperties>
</file>