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451" autoAdjust="0"/>
    <p:restoredTop sz="92610" autoAdjust="0"/>
  </p:normalViewPr>
  <p:slideViewPr>
    <p:cSldViewPr snapToGrid="0">
      <p:cViewPr varScale="1">
        <p:scale>
          <a:sx n="66" d="100"/>
          <a:sy n="66" d="100"/>
        </p:scale>
        <p:origin x="3315" y="6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25464-94DA-43E4-9975-A658E22B398C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04F47-F641-426C-BC8E-944D06B958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836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Figure 2: Timeline </a:t>
            </a:r>
            <a:r>
              <a:rPr kumimoji="1" lang="en-US" altLang="ja-JP"/>
              <a:t>of </a:t>
            </a:r>
            <a:r>
              <a:rPr kumimoji="1" lang="en-US" altLang="ja-JP" smtClean="0"/>
              <a:t>12 </a:t>
            </a:r>
            <a:r>
              <a:rPr kumimoji="1" lang="en-US" altLang="ja-JP" dirty="0"/>
              <a:t>miRNAs expression in</a:t>
            </a:r>
            <a:r>
              <a:rPr kumimoji="1" lang="ja-JP" altLang="en-US" baseline="0" dirty="0"/>
              <a:t> </a:t>
            </a:r>
            <a:r>
              <a:rPr kumimoji="1" lang="en-US" altLang="ja-JP" baseline="0" dirty="0"/>
              <a:t>no </a:t>
            </a:r>
            <a:r>
              <a:rPr kumimoji="1" lang="en-US" altLang="ja-JP" dirty="0"/>
              <a:t>recurrence cases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04F47-F641-426C-BC8E-944D06B958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28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595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62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06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54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00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96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60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64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20177-8505-4514-A0F0-87ACA7E67911}" type="datetimeFigureOut">
              <a:rPr kumimoji="1" lang="ja-JP" altLang="en-US" smtClean="0"/>
              <a:t>2022/4/18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E7A18-07F6-42F9-886F-CD0E1D419A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43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43053"/>
            <a:ext cx="6858000" cy="674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0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24140</TotalTime>
  <Words>13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Yukihiro Yoshikawa</dc:creator>
  <cp:lastModifiedBy>Yukihiro Yoshikawa</cp:lastModifiedBy>
  <cp:revision>120</cp:revision>
  <cp:lastPrinted>2021-02-11T06:28:48Z</cp:lastPrinted>
  <dcterms:created xsi:type="dcterms:W3CDTF">2018-03-15T02:07:12Z</dcterms:created>
  <dcterms:modified xsi:type="dcterms:W3CDTF">2022-04-17T15:50:39Z</dcterms:modified>
</cp:coreProperties>
</file>