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92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13" autoAdjust="0"/>
    <p:restoredTop sz="92483" autoAdjust="0"/>
  </p:normalViewPr>
  <p:slideViewPr>
    <p:cSldViewPr snapToGrid="0">
      <p:cViewPr varScale="1">
        <p:scale>
          <a:sx n="60" d="100"/>
          <a:sy n="60" d="100"/>
        </p:scale>
        <p:origin x="2789" y="48"/>
      </p:cViewPr>
      <p:guideLst>
        <p:guide orient="horz" pos="3120"/>
        <p:guide pos="216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BECDF-A396-41DA-A3FA-465BC4534A57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07E27-7C59-42DB-9D82-6C29607A06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360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168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25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81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741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1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770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21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076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87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4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401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53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7ABD7DD3-AEC9-4F3B-A3F3-45E43432FCA7}"/>
              </a:ext>
            </a:extLst>
          </p:cNvPr>
          <p:cNvSpPr txBox="1"/>
          <p:nvPr/>
        </p:nvSpPr>
        <p:spPr>
          <a:xfrm>
            <a:off x="1658768" y="219733"/>
            <a:ext cx="342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05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Supplemental Fig. 1</a:t>
            </a:r>
            <a:endParaRPr lang="zh-CN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组合 68">
            <a:extLst>
              <a:ext uri="{FF2B5EF4-FFF2-40B4-BE49-F238E27FC236}">
                <a16:creationId xmlns:a16="http://schemas.microsoft.com/office/drawing/2014/main" id="{0AE7E56F-B1D7-413C-A5DC-FF8BF7F06B3A}"/>
              </a:ext>
            </a:extLst>
          </p:cNvPr>
          <p:cNvGrpSpPr/>
          <p:nvPr/>
        </p:nvGrpSpPr>
        <p:grpSpPr>
          <a:xfrm>
            <a:off x="323216" y="5937681"/>
            <a:ext cx="5624055" cy="1354084"/>
            <a:chOff x="323216" y="2365333"/>
            <a:chExt cx="5624055" cy="1354084"/>
          </a:xfrm>
        </p:grpSpPr>
        <p:grpSp>
          <p:nvGrpSpPr>
            <p:cNvPr id="79" name="组合 78">
              <a:extLst>
                <a:ext uri="{FF2B5EF4-FFF2-40B4-BE49-F238E27FC236}">
                  <a16:creationId xmlns:a16="http://schemas.microsoft.com/office/drawing/2014/main" id="{7BE61BDC-FA82-47B1-902E-C2B52E91E17E}"/>
                </a:ext>
              </a:extLst>
            </p:cNvPr>
            <p:cNvGrpSpPr/>
            <p:nvPr/>
          </p:nvGrpSpPr>
          <p:grpSpPr>
            <a:xfrm>
              <a:off x="3486909" y="2490664"/>
              <a:ext cx="2460362" cy="1228753"/>
              <a:chOff x="1288338" y="6835480"/>
              <a:chExt cx="2460362" cy="1228753"/>
            </a:xfrm>
          </p:grpSpPr>
          <p:pic>
            <p:nvPicPr>
              <p:cNvPr id="120" name="图片 119">
                <a:extLst>
                  <a:ext uri="{FF2B5EF4-FFF2-40B4-BE49-F238E27FC236}">
                    <a16:creationId xmlns:a16="http://schemas.microsoft.com/office/drawing/2014/main" id="{FB6B6826-0D1A-4D9B-8FEF-BF9C2EC104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67" t="57193" r="23587" b="37229"/>
              <a:stretch/>
            </p:blipFill>
            <p:spPr>
              <a:xfrm>
                <a:off x="1334243" y="7665399"/>
                <a:ext cx="2258015" cy="398834"/>
              </a:xfrm>
              <a:prstGeom prst="rect">
                <a:avLst/>
              </a:prstGeom>
            </p:spPr>
          </p:pic>
          <p:pic>
            <p:nvPicPr>
              <p:cNvPr id="121" name="图片 120">
                <a:extLst>
                  <a:ext uri="{FF2B5EF4-FFF2-40B4-BE49-F238E27FC236}">
                    <a16:creationId xmlns:a16="http://schemas.microsoft.com/office/drawing/2014/main" id="{0E730E92-9F80-4D6C-A0EC-34D3952EEE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914" t="47656" r="23127" b="48247"/>
              <a:stretch/>
            </p:blipFill>
            <p:spPr>
              <a:xfrm>
                <a:off x="1338625" y="7195362"/>
                <a:ext cx="2258015" cy="398834"/>
              </a:xfrm>
              <a:prstGeom prst="rect">
                <a:avLst/>
              </a:prstGeom>
            </p:spPr>
          </p:pic>
          <p:sp>
            <p:nvSpPr>
              <p:cNvPr id="122" name="文本框 121">
                <a:extLst>
                  <a:ext uri="{FF2B5EF4-FFF2-40B4-BE49-F238E27FC236}">
                    <a16:creationId xmlns:a16="http://schemas.microsoft.com/office/drawing/2014/main" id="{61E627C5-9B93-447A-B0CB-85D86F7B1D47}"/>
                  </a:ext>
                </a:extLst>
              </p:cNvPr>
              <p:cNvSpPr txBox="1"/>
              <p:nvPr/>
            </p:nvSpPr>
            <p:spPr>
              <a:xfrm>
                <a:off x="1601259" y="6835480"/>
                <a:ext cx="6969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-NC</a:t>
                </a:r>
                <a:endParaRPr lang="zh-CN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文本框 122">
                <a:extLst>
                  <a:ext uri="{FF2B5EF4-FFF2-40B4-BE49-F238E27FC236}">
                    <a16:creationId xmlns:a16="http://schemas.microsoft.com/office/drawing/2014/main" id="{D72AB774-5606-45FF-9C4D-95C6EB71BFE6}"/>
                  </a:ext>
                </a:extLst>
              </p:cNvPr>
              <p:cNvSpPr txBox="1"/>
              <p:nvPr/>
            </p:nvSpPr>
            <p:spPr>
              <a:xfrm>
                <a:off x="1765118" y="7045621"/>
                <a:ext cx="83904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FGF14-AS2(mut2)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文本框 123">
                <a:extLst>
                  <a:ext uri="{FF2B5EF4-FFF2-40B4-BE49-F238E27FC236}">
                    <a16:creationId xmlns:a16="http://schemas.microsoft.com/office/drawing/2014/main" id="{C934B558-5307-4DB1-A382-6CE8EB9AA6A7}"/>
                  </a:ext>
                </a:extLst>
              </p:cNvPr>
              <p:cNvSpPr txBox="1"/>
              <p:nvPr/>
            </p:nvSpPr>
            <p:spPr>
              <a:xfrm>
                <a:off x="1288338" y="7045621"/>
                <a:ext cx="63594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FGF14-AS2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5" name="直接连接符 124">
                <a:extLst>
                  <a:ext uri="{FF2B5EF4-FFF2-40B4-BE49-F238E27FC236}">
                    <a16:creationId xmlns:a16="http://schemas.microsoft.com/office/drawing/2014/main" id="{28C502B8-E0B1-4EBD-9409-169E8AE1CD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8586" y="7024904"/>
                <a:ext cx="7881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6" name="文本框 125">
                <a:extLst>
                  <a:ext uri="{FF2B5EF4-FFF2-40B4-BE49-F238E27FC236}">
                    <a16:creationId xmlns:a16="http://schemas.microsoft.com/office/drawing/2014/main" id="{9BF4CC44-0407-46D0-8689-8934392452F8}"/>
                  </a:ext>
                </a:extLst>
              </p:cNvPr>
              <p:cNvSpPr txBox="1"/>
              <p:nvPr/>
            </p:nvSpPr>
            <p:spPr>
              <a:xfrm>
                <a:off x="2547742" y="6835480"/>
                <a:ext cx="109332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si-FGF14-AS2(#2)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7" name="直接连接符 126">
                <a:extLst>
                  <a:ext uri="{FF2B5EF4-FFF2-40B4-BE49-F238E27FC236}">
                    <a16:creationId xmlns:a16="http://schemas.microsoft.com/office/drawing/2014/main" id="{8F81DE9B-09C8-4000-96A3-3448BE3169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66506" y="7024904"/>
                <a:ext cx="7881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8" name="文本框 127">
                <a:extLst>
                  <a:ext uri="{FF2B5EF4-FFF2-40B4-BE49-F238E27FC236}">
                    <a16:creationId xmlns:a16="http://schemas.microsoft.com/office/drawing/2014/main" id="{21378667-2910-4D5E-8896-E887BE6A1BA2}"/>
                  </a:ext>
                </a:extLst>
              </p:cNvPr>
              <p:cNvSpPr txBox="1"/>
              <p:nvPr/>
            </p:nvSpPr>
            <p:spPr>
              <a:xfrm>
                <a:off x="2921911" y="7045621"/>
                <a:ext cx="826789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FGF14-AS2(mut2)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文本框 128">
                <a:extLst>
                  <a:ext uri="{FF2B5EF4-FFF2-40B4-BE49-F238E27FC236}">
                    <a16:creationId xmlns:a16="http://schemas.microsoft.com/office/drawing/2014/main" id="{02E5A9B4-26D4-4774-9269-9227CE8375E2}"/>
                  </a:ext>
                </a:extLst>
              </p:cNvPr>
              <p:cNvSpPr txBox="1"/>
              <p:nvPr/>
            </p:nvSpPr>
            <p:spPr>
              <a:xfrm>
                <a:off x="2460372" y="7045621"/>
                <a:ext cx="63594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FGF14-AS2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0" name="组合 79">
              <a:extLst>
                <a:ext uri="{FF2B5EF4-FFF2-40B4-BE49-F238E27FC236}">
                  <a16:creationId xmlns:a16="http://schemas.microsoft.com/office/drawing/2014/main" id="{67819CE8-19E0-4FBA-903C-82E47576E8DE}"/>
                </a:ext>
              </a:extLst>
            </p:cNvPr>
            <p:cNvGrpSpPr/>
            <p:nvPr/>
          </p:nvGrpSpPr>
          <p:grpSpPr>
            <a:xfrm>
              <a:off x="323216" y="2506301"/>
              <a:ext cx="3344146" cy="1212435"/>
              <a:chOff x="326153" y="5918954"/>
              <a:chExt cx="3344146" cy="1212435"/>
            </a:xfrm>
          </p:grpSpPr>
          <p:pic>
            <p:nvPicPr>
              <p:cNvPr id="108" name="图片 107">
                <a:extLst>
                  <a:ext uri="{FF2B5EF4-FFF2-40B4-BE49-F238E27FC236}">
                    <a16:creationId xmlns:a16="http://schemas.microsoft.com/office/drawing/2014/main" id="{0DC00E11-262A-4E8F-B5C1-DD91F74A429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543" t="57193" r="37579" b="37229"/>
              <a:stretch/>
            </p:blipFill>
            <p:spPr>
              <a:xfrm>
                <a:off x="1255842" y="6732555"/>
                <a:ext cx="2278519" cy="398834"/>
              </a:xfrm>
              <a:prstGeom prst="rect">
                <a:avLst/>
              </a:prstGeom>
            </p:spPr>
          </p:pic>
          <p:pic>
            <p:nvPicPr>
              <p:cNvPr id="109" name="图片 108">
                <a:extLst>
                  <a:ext uri="{FF2B5EF4-FFF2-40B4-BE49-F238E27FC236}">
                    <a16:creationId xmlns:a16="http://schemas.microsoft.com/office/drawing/2014/main" id="{0BAE409D-1CC3-4DAE-8DE6-9B2B498BA30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028" t="47656" r="36893" b="48247"/>
              <a:stretch/>
            </p:blipFill>
            <p:spPr>
              <a:xfrm>
                <a:off x="1255842" y="6264676"/>
                <a:ext cx="2278519" cy="398834"/>
              </a:xfrm>
              <a:prstGeom prst="rect">
                <a:avLst/>
              </a:prstGeom>
            </p:spPr>
          </p:pic>
          <p:sp>
            <p:nvSpPr>
              <p:cNvPr id="110" name="文本框 109">
                <a:extLst>
                  <a:ext uri="{FF2B5EF4-FFF2-40B4-BE49-F238E27FC236}">
                    <a16:creationId xmlns:a16="http://schemas.microsoft.com/office/drawing/2014/main" id="{532DBDAD-326F-4F6A-9B6D-68074D145289}"/>
                  </a:ext>
                </a:extLst>
              </p:cNvPr>
              <p:cNvSpPr txBox="1"/>
              <p:nvPr/>
            </p:nvSpPr>
            <p:spPr>
              <a:xfrm>
                <a:off x="1522858" y="5918954"/>
                <a:ext cx="6969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-NC</a:t>
                </a:r>
                <a:endParaRPr lang="zh-CN" alt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文本框 110">
                <a:extLst>
                  <a:ext uri="{FF2B5EF4-FFF2-40B4-BE49-F238E27FC236}">
                    <a16:creationId xmlns:a16="http://schemas.microsoft.com/office/drawing/2014/main" id="{6639220C-AEA1-45A1-AEDA-94B5F429771B}"/>
                  </a:ext>
                </a:extLst>
              </p:cNvPr>
              <p:cNvSpPr txBox="1"/>
              <p:nvPr/>
            </p:nvSpPr>
            <p:spPr>
              <a:xfrm>
                <a:off x="1686717" y="6113458"/>
                <a:ext cx="83904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FGF14-AS2(mut1)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文本框 111">
                <a:extLst>
                  <a:ext uri="{FF2B5EF4-FFF2-40B4-BE49-F238E27FC236}">
                    <a16:creationId xmlns:a16="http://schemas.microsoft.com/office/drawing/2014/main" id="{D0088047-B885-4A7B-B174-A64F5500F724}"/>
                  </a:ext>
                </a:extLst>
              </p:cNvPr>
              <p:cNvSpPr txBox="1"/>
              <p:nvPr/>
            </p:nvSpPr>
            <p:spPr>
              <a:xfrm>
                <a:off x="326153" y="6354429"/>
                <a:ext cx="92550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FGF14-AS2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文本框 112">
                <a:extLst>
                  <a:ext uri="{FF2B5EF4-FFF2-40B4-BE49-F238E27FC236}">
                    <a16:creationId xmlns:a16="http://schemas.microsoft.com/office/drawing/2014/main" id="{462134AE-4652-4908-9745-B440F9D54D29}"/>
                  </a:ext>
                </a:extLst>
              </p:cNvPr>
              <p:cNvSpPr txBox="1"/>
              <p:nvPr/>
            </p:nvSpPr>
            <p:spPr>
              <a:xfrm>
                <a:off x="327852" y="6824250"/>
                <a:ext cx="92550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β-actin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文本框 113">
                <a:extLst>
                  <a:ext uri="{FF2B5EF4-FFF2-40B4-BE49-F238E27FC236}">
                    <a16:creationId xmlns:a16="http://schemas.microsoft.com/office/drawing/2014/main" id="{F01EA28D-F8EA-44AF-80AA-E0660961F13A}"/>
                  </a:ext>
                </a:extLst>
              </p:cNvPr>
              <p:cNvSpPr txBox="1"/>
              <p:nvPr/>
            </p:nvSpPr>
            <p:spPr>
              <a:xfrm>
                <a:off x="1209937" y="6113458"/>
                <a:ext cx="63594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FGF14-AS2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5" name="直接连接符 114">
                <a:extLst>
                  <a:ext uri="{FF2B5EF4-FFF2-40B4-BE49-F238E27FC236}">
                    <a16:creationId xmlns:a16="http://schemas.microsoft.com/office/drawing/2014/main" id="{538D004E-0BA1-44B8-B22E-6112B86458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50185" y="6108378"/>
                <a:ext cx="7881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6" name="文本框 115">
                <a:extLst>
                  <a:ext uri="{FF2B5EF4-FFF2-40B4-BE49-F238E27FC236}">
                    <a16:creationId xmlns:a16="http://schemas.microsoft.com/office/drawing/2014/main" id="{173AC475-4DAC-4EC9-A341-8A3D1CB07732}"/>
                  </a:ext>
                </a:extLst>
              </p:cNvPr>
              <p:cNvSpPr txBox="1"/>
              <p:nvPr/>
            </p:nvSpPr>
            <p:spPr>
              <a:xfrm>
                <a:off x="2469341" y="5918954"/>
                <a:ext cx="109332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si-FGF14-AS2(#1)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7" name="直接连接符 116">
                <a:extLst>
                  <a:ext uri="{FF2B5EF4-FFF2-40B4-BE49-F238E27FC236}">
                    <a16:creationId xmlns:a16="http://schemas.microsoft.com/office/drawing/2014/main" id="{87619FAD-652B-4485-9E45-8599279210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88105" y="6108378"/>
                <a:ext cx="7881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8" name="文本框 117">
                <a:extLst>
                  <a:ext uri="{FF2B5EF4-FFF2-40B4-BE49-F238E27FC236}">
                    <a16:creationId xmlns:a16="http://schemas.microsoft.com/office/drawing/2014/main" id="{D492C30A-6AE7-4C59-81C3-85C3B00A093A}"/>
                  </a:ext>
                </a:extLst>
              </p:cNvPr>
              <p:cNvSpPr txBox="1"/>
              <p:nvPr/>
            </p:nvSpPr>
            <p:spPr>
              <a:xfrm>
                <a:off x="2843510" y="6113458"/>
                <a:ext cx="826789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FGF14-AS2(mut1)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文本框 118">
                <a:extLst>
                  <a:ext uri="{FF2B5EF4-FFF2-40B4-BE49-F238E27FC236}">
                    <a16:creationId xmlns:a16="http://schemas.microsoft.com/office/drawing/2014/main" id="{DDEAD0FA-CB2B-405C-B02E-DC26210FD0DE}"/>
                  </a:ext>
                </a:extLst>
              </p:cNvPr>
              <p:cNvSpPr txBox="1"/>
              <p:nvPr/>
            </p:nvSpPr>
            <p:spPr>
              <a:xfrm>
                <a:off x="2381971" y="6113458"/>
                <a:ext cx="63594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FGF14-AS2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7" name="文本框 80">
              <a:extLst>
                <a:ext uri="{FF2B5EF4-FFF2-40B4-BE49-F238E27FC236}">
                  <a16:creationId xmlns:a16="http://schemas.microsoft.com/office/drawing/2014/main" id="{731C7787-BD7D-4B5D-B952-361D623EB5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755" y="2365333"/>
              <a:ext cx="4056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d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04B43082-C154-45FF-991F-FE6058055E76}"/>
              </a:ext>
            </a:extLst>
          </p:cNvPr>
          <p:cNvGrpSpPr/>
          <p:nvPr/>
        </p:nvGrpSpPr>
        <p:grpSpPr>
          <a:xfrm>
            <a:off x="349697" y="2957337"/>
            <a:ext cx="6032805" cy="2311651"/>
            <a:chOff x="349697" y="2957337"/>
            <a:chExt cx="6032805" cy="2311651"/>
          </a:xfrm>
        </p:grpSpPr>
        <p:grpSp>
          <p:nvGrpSpPr>
            <p:cNvPr id="130" name="组合 129">
              <a:extLst>
                <a:ext uri="{FF2B5EF4-FFF2-40B4-BE49-F238E27FC236}">
                  <a16:creationId xmlns:a16="http://schemas.microsoft.com/office/drawing/2014/main" id="{9D8FC3E1-8205-471E-B006-A3550335F504}"/>
                </a:ext>
              </a:extLst>
            </p:cNvPr>
            <p:cNvGrpSpPr/>
            <p:nvPr/>
          </p:nvGrpSpPr>
          <p:grpSpPr>
            <a:xfrm>
              <a:off x="349697" y="3583414"/>
              <a:ext cx="3307276" cy="1685574"/>
              <a:chOff x="349697" y="620666"/>
              <a:chExt cx="3307276" cy="1685574"/>
            </a:xfrm>
          </p:grpSpPr>
          <p:grpSp>
            <p:nvGrpSpPr>
              <p:cNvPr id="131" name="组合 130">
                <a:extLst>
                  <a:ext uri="{FF2B5EF4-FFF2-40B4-BE49-F238E27FC236}">
                    <a16:creationId xmlns:a16="http://schemas.microsoft.com/office/drawing/2014/main" id="{4357B3CF-F04B-4D6B-850A-3C2FB77F3D95}"/>
                  </a:ext>
                </a:extLst>
              </p:cNvPr>
              <p:cNvGrpSpPr/>
              <p:nvPr/>
            </p:nvGrpSpPr>
            <p:grpSpPr>
              <a:xfrm>
                <a:off x="514484" y="942689"/>
                <a:ext cx="3142489" cy="1363551"/>
                <a:chOff x="789431" y="1594533"/>
                <a:chExt cx="3142489" cy="1363551"/>
              </a:xfrm>
            </p:grpSpPr>
            <p:sp>
              <p:nvSpPr>
                <p:cNvPr id="133" name="文本框 6">
                  <a:extLst>
                    <a:ext uri="{FF2B5EF4-FFF2-40B4-BE49-F238E27FC236}">
                      <a16:creationId xmlns:a16="http://schemas.microsoft.com/office/drawing/2014/main" id="{1FA47353-AD8B-4D17-95A8-17109FD38DE9}"/>
                    </a:ext>
                  </a:extLst>
                </p:cNvPr>
                <p:cNvSpPr txBox="1"/>
                <p:nvPr/>
              </p:nvSpPr>
              <p:spPr>
                <a:xfrm>
                  <a:off x="789431" y="1594533"/>
                  <a:ext cx="1411621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zh-CN" sz="105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FGF14-AS2 mut1</a:t>
                  </a:r>
                  <a:endParaRPr lang="zh-CN" altLang="en-US" sz="105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4" name="文本框 7">
                  <a:extLst>
                    <a:ext uri="{FF2B5EF4-FFF2-40B4-BE49-F238E27FC236}">
                      <a16:creationId xmlns:a16="http://schemas.microsoft.com/office/drawing/2014/main" id="{BD90B8C9-9E53-42BF-99B1-42F31351707E}"/>
                    </a:ext>
                  </a:extLst>
                </p:cNvPr>
                <p:cNvSpPr txBox="1"/>
                <p:nvPr/>
              </p:nvSpPr>
              <p:spPr>
                <a:xfrm>
                  <a:off x="797148" y="2250175"/>
                  <a:ext cx="1396186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zh-CN" sz="105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FGF14-AS2 mut2</a:t>
                  </a:r>
                  <a:endParaRPr lang="zh-CN" altLang="en-US" sz="105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35" name="组合 134">
                  <a:extLst>
                    <a:ext uri="{FF2B5EF4-FFF2-40B4-BE49-F238E27FC236}">
                      <a16:creationId xmlns:a16="http://schemas.microsoft.com/office/drawing/2014/main" id="{73AEAFBF-CA7C-46DD-8511-C4F3291FA01B}"/>
                    </a:ext>
                  </a:extLst>
                </p:cNvPr>
                <p:cNvGrpSpPr/>
                <p:nvPr/>
              </p:nvGrpSpPr>
              <p:grpSpPr>
                <a:xfrm>
                  <a:off x="1319126" y="2457621"/>
                  <a:ext cx="2307485" cy="269304"/>
                  <a:chOff x="1319126" y="2457377"/>
                  <a:chExt cx="2307485" cy="269304"/>
                </a:xfrm>
              </p:grpSpPr>
              <p:sp>
                <p:nvSpPr>
                  <p:cNvPr id="145" name="文本框 5">
                    <a:extLst>
                      <a:ext uri="{FF2B5EF4-FFF2-40B4-BE49-F238E27FC236}">
                        <a16:creationId xmlns:a16="http://schemas.microsoft.com/office/drawing/2014/main" id="{14EB5428-4FBA-43CA-BF5D-B8AD69676FD9}"/>
                      </a:ext>
                    </a:extLst>
                  </p:cNvPr>
                  <p:cNvSpPr txBox="1"/>
                  <p:nvPr/>
                </p:nvSpPr>
                <p:spPr>
                  <a:xfrm>
                    <a:off x="1645732" y="2457377"/>
                    <a:ext cx="1980879" cy="25391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altLang="zh-CN" sz="105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TGGCAACTATGAA</a:t>
                    </a:r>
                    <a:r>
                      <a:rPr lang="en-US" altLang="zh-CN" sz="105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CC</a:t>
                    </a:r>
                    <a:r>
                      <a:rPr lang="en-US" altLang="zh-CN" sz="105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TAAT</a:t>
                    </a:r>
                    <a:endParaRPr lang="zh-CN" altLang="en-US" sz="105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6" name="文本框 10">
                    <a:extLst>
                      <a:ext uri="{FF2B5EF4-FFF2-40B4-BE49-F238E27FC236}">
                        <a16:creationId xmlns:a16="http://schemas.microsoft.com/office/drawing/2014/main" id="{9377E1B7-26AC-4807-9676-AC0101559143}"/>
                      </a:ext>
                    </a:extLst>
                  </p:cNvPr>
                  <p:cNvSpPr txBox="1"/>
                  <p:nvPr/>
                </p:nvSpPr>
                <p:spPr>
                  <a:xfrm>
                    <a:off x="1319126" y="2472765"/>
                    <a:ext cx="426720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r"/>
                    <a:r>
                      <a:rPr lang="en-US" altLang="zh-CN" sz="105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Ori:</a:t>
                    </a:r>
                    <a:endParaRPr lang="zh-CN" altLang="en-US" sz="105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6" name="组合 135">
                  <a:extLst>
                    <a:ext uri="{FF2B5EF4-FFF2-40B4-BE49-F238E27FC236}">
                      <a16:creationId xmlns:a16="http://schemas.microsoft.com/office/drawing/2014/main" id="{0BC42BB0-CC64-4CD1-9AB1-47D21B78719E}"/>
                    </a:ext>
                  </a:extLst>
                </p:cNvPr>
                <p:cNvGrpSpPr/>
                <p:nvPr/>
              </p:nvGrpSpPr>
              <p:grpSpPr>
                <a:xfrm>
                  <a:off x="1042997" y="2688780"/>
                  <a:ext cx="2619174" cy="269304"/>
                  <a:chOff x="1042997" y="2688780"/>
                  <a:chExt cx="2619174" cy="269304"/>
                </a:xfrm>
              </p:grpSpPr>
              <p:sp>
                <p:nvSpPr>
                  <p:cNvPr id="143" name="文本框 12">
                    <a:extLst>
                      <a:ext uri="{FF2B5EF4-FFF2-40B4-BE49-F238E27FC236}">
                        <a16:creationId xmlns:a16="http://schemas.microsoft.com/office/drawing/2014/main" id="{0FE1A3CB-44A9-4A79-B028-69E77BA4C098}"/>
                      </a:ext>
                    </a:extLst>
                  </p:cNvPr>
                  <p:cNvSpPr txBox="1"/>
                  <p:nvPr/>
                </p:nvSpPr>
                <p:spPr>
                  <a:xfrm>
                    <a:off x="1042997" y="2704168"/>
                    <a:ext cx="700660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r"/>
                    <a:r>
                      <a:rPr lang="en-US" altLang="zh-CN" sz="105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Mut to:</a:t>
                    </a:r>
                    <a:endParaRPr lang="zh-CN" altLang="en-US" sz="105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4" name="文本框 13">
                    <a:extLst>
                      <a:ext uri="{FF2B5EF4-FFF2-40B4-BE49-F238E27FC236}">
                        <a16:creationId xmlns:a16="http://schemas.microsoft.com/office/drawing/2014/main" id="{4BEF4D18-1F76-4BA8-B418-574CD46474BD}"/>
                      </a:ext>
                    </a:extLst>
                  </p:cNvPr>
                  <p:cNvSpPr txBox="1"/>
                  <p:nvPr/>
                </p:nvSpPr>
                <p:spPr>
                  <a:xfrm>
                    <a:off x="1641354" y="2688780"/>
                    <a:ext cx="2020817" cy="25391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altLang="zh-CN" sz="105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TGGCAACTATGAA</a:t>
                    </a:r>
                    <a:r>
                      <a:rPr lang="en-US" altLang="zh-CN" sz="105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GG</a:t>
                    </a:r>
                    <a:r>
                      <a:rPr lang="en-US" altLang="zh-CN" sz="105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TAAT</a:t>
                    </a:r>
                    <a:endParaRPr lang="zh-CN" altLang="en-US" sz="105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7" name="组合 136">
                  <a:extLst>
                    <a:ext uri="{FF2B5EF4-FFF2-40B4-BE49-F238E27FC236}">
                      <a16:creationId xmlns:a16="http://schemas.microsoft.com/office/drawing/2014/main" id="{1B945C2F-1E07-4C97-82D5-F855839E8BF4}"/>
                    </a:ext>
                  </a:extLst>
                </p:cNvPr>
                <p:cNvGrpSpPr/>
                <p:nvPr/>
              </p:nvGrpSpPr>
              <p:grpSpPr>
                <a:xfrm>
                  <a:off x="1318266" y="1794916"/>
                  <a:ext cx="2613654" cy="263380"/>
                  <a:chOff x="1214634" y="1805678"/>
                  <a:chExt cx="2613654" cy="263380"/>
                </a:xfrm>
              </p:grpSpPr>
              <p:sp>
                <p:nvSpPr>
                  <p:cNvPr id="141" name="文本框 4">
                    <a:extLst>
                      <a:ext uri="{FF2B5EF4-FFF2-40B4-BE49-F238E27FC236}">
                        <a16:creationId xmlns:a16="http://schemas.microsoft.com/office/drawing/2014/main" id="{75292B14-1E95-41BB-A96C-6532BB237B51}"/>
                      </a:ext>
                    </a:extLst>
                  </p:cNvPr>
                  <p:cNvSpPr txBox="1"/>
                  <p:nvPr/>
                </p:nvSpPr>
                <p:spPr>
                  <a:xfrm>
                    <a:off x="1574292" y="1805678"/>
                    <a:ext cx="2253996" cy="25391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altLang="zh-CN" sz="105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GGAATGTCTT</a:t>
                    </a:r>
                    <a:r>
                      <a:rPr lang="en-US" altLang="zh-CN" sz="105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CC</a:t>
                    </a:r>
                    <a:r>
                      <a:rPr lang="en-US" altLang="zh-CN" sz="105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TTGTTAA</a:t>
                    </a:r>
                    <a:endParaRPr lang="zh-CN" altLang="en-US" sz="105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2" name="文本框 8">
                    <a:extLst>
                      <a:ext uri="{FF2B5EF4-FFF2-40B4-BE49-F238E27FC236}">
                        <a16:creationId xmlns:a16="http://schemas.microsoft.com/office/drawing/2014/main" id="{15B99411-B056-4024-904F-CEB2C609A624}"/>
                      </a:ext>
                    </a:extLst>
                  </p:cNvPr>
                  <p:cNvSpPr txBox="1"/>
                  <p:nvPr/>
                </p:nvSpPr>
                <p:spPr>
                  <a:xfrm>
                    <a:off x="1214634" y="1815142"/>
                    <a:ext cx="426720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r"/>
                    <a:r>
                      <a:rPr lang="en-US" altLang="zh-CN" sz="105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Ori:</a:t>
                    </a:r>
                    <a:endParaRPr lang="zh-CN" altLang="en-US" sz="105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8" name="组合 137">
                  <a:extLst>
                    <a:ext uri="{FF2B5EF4-FFF2-40B4-BE49-F238E27FC236}">
                      <a16:creationId xmlns:a16="http://schemas.microsoft.com/office/drawing/2014/main" id="{CB842FE3-52A6-4DD6-B1AA-51E8468C9807}"/>
                    </a:ext>
                  </a:extLst>
                </p:cNvPr>
                <p:cNvGrpSpPr/>
                <p:nvPr/>
              </p:nvGrpSpPr>
              <p:grpSpPr>
                <a:xfrm>
                  <a:off x="1045192" y="2026077"/>
                  <a:ext cx="2886728" cy="265592"/>
                  <a:chOff x="941560" y="1999914"/>
                  <a:chExt cx="2886728" cy="265592"/>
                </a:xfrm>
              </p:grpSpPr>
              <p:sp>
                <p:nvSpPr>
                  <p:cNvPr id="139" name="文本框 11">
                    <a:extLst>
                      <a:ext uri="{FF2B5EF4-FFF2-40B4-BE49-F238E27FC236}">
                        <a16:creationId xmlns:a16="http://schemas.microsoft.com/office/drawing/2014/main" id="{91E0C47F-9750-4D54-9FB1-104410985A52}"/>
                      </a:ext>
                    </a:extLst>
                  </p:cNvPr>
                  <p:cNvSpPr txBox="1"/>
                  <p:nvPr/>
                </p:nvSpPr>
                <p:spPr>
                  <a:xfrm>
                    <a:off x="941560" y="2011590"/>
                    <a:ext cx="700660" cy="2539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r"/>
                    <a:r>
                      <a:rPr lang="en-US" altLang="zh-CN" sz="105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Mut to:</a:t>
                    </a:r>
                    <a:endParaRPr lang="zh-CN" altLang="en-US" sz="105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0" name="文本框 14">
                    <a:extLst>
                      <a:ext uri="{FF2B5EF4-FFF2-40B4-BE49-F238E27FC236}">
                        <a16:creationId xmlns:a16="http://schemas.microsoft.com/office/drawing/2014/main" id="{B97F0027-D3C2-4031-BF19-7B31FF21364A}"/>
                      </a:ext>
                    </a:extLst>
                  </p:cNvPr>
                  <p:cNvSpPr txBox="1"/>
                  <p:nvPr/>
                </p:nvSpPr>
                <p:spPr>
                  <a:xfrm>
                    <a:off x="1574292" y="1999914"/>
                    <a:ext cx="2253996" cy="25391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altLang="zh-CN" sz="105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GGAATGTCTT</a:t>
                    </a:r>
                    <a:r>
                      <a:rPr lang="en-US" altLang="zh-CN" sz="105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GG</a:t>
                    </a:r>
                    <a:r>
                      <a:rPr lang="en-US" altLang="zh-CN" sz="105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TTGTTAA</a:t>
                    </a:r>
                    <a:endParaRPr lang="zh-CN" altLang="en-US" sz="105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32" name="文本框 80">
                <a:extLst>
                  <a:ext uri="{FF2B5EF4-FFF2-40B4-BE49-F238E27FC236}">
                    <a16:creationId xmlns:a16="http://schemas.microsoft.com/office/drawing/2014/main" id="{0E490399-E77B-47FB-A2E1-9451FA1A9B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9697" y="620666"/>
                <a:ext cx="40560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100" b="1" dirty="0"/>
                  <a:t>b</a:t>
                </a:r>
              </a:p>
            </p:txBody>
          </p:sp>
        </p:grpSp>
        <p:grpSp>
          <p:nvGrpSpPr>
            <p:cNvPr id="147" name="组合 146">
              <a:extLst>
                <a:ext uri="{FF2B5EF4-FFF2-40B4-BE49-F238E27FC236}">
                  <a16:creationId xmlns:a16="http://schemas.microsoft.com/office/drawing/2014/main" id="{324EFD3F-28EB-45CE-AFF7-774DFF1EEBCA}"/>
                </a:ext>
              </a:extLst>
            </p:cNvPr>
            <p:cNvGrpSpPr/>
            <p:nvPr/>
          </p:nvGrpSpPr>
          <p:grpSpPr>
            <a:xfrm>
              <a:off x="3322687" y="2957337"/>
              <a:ext cx="3059815" cy="2253234"/>
              <a:chOff x="3251567" y="354179"/>
              <a:chExt cx="3059815" cy="2253234"/>
            </a:xfrm>
          </p:grpSpPr>
          <p:grpSp>
            <p:nvGrpSpPr>
              <p:cNvPr id="148" name="组合 147">
                <a:extLst>
                  <a:ext uri="{FF2B5EF4-FFF2-40B4-BE49-F238E27FC236}">
                    <a16:creationId xmlns:a16="http://schemas.microsoft.com/office/drawing/2014/main" id="{AB1FAAFA-275D-4248-90CD-876C63411A7A}"/>
                  </a:ext>
                </a:extLst>
              </p:cNvPr>
              <p:cNvGrpSpPr/>
              <p:nvPr/>
            </p:nvGrpSpPr>
            <p:grpSpPr>
              <a:xfrm>
                <a:off x="3251567" y="354179"/>
                <a:ext cx="3059815" cy="2253234"/>
                <a:chOff x="9121558" y="784159"/>
                <a:chExt cx="2842122" cy="2253234"/>
              </a:xfrm>
            </p:grpSpPr>
            <p:pic>
              <p:nvPicPr>
                <p:cNvPr id="150" name="图片 149">
                  <a:extLst>
                    <a:ext uri="{FF2B5EF4-FFF2-40B4-BE49-F238E27FC236}">
                      <a16:creationId xmlns:a16="http://schemas.microsoft.com/office/drawing/2014/main" id="{2E6F4B65-F658-4CA1-8456-33A2BFAAA6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4676" t="57193" r="54685" b="37229"/>
                <a:stretch/>
              </p:blipFill>
              <p:spPr>
                <a:xfrm>
                  <a:off x="10032926" y="2638559"/>
                  <a:ext cx="1558071" cy="398834"/>
                </a:xfrm>
                <a:prstGeom prst="rect">
                  <a:avLst/>
                </a:prstGeom>
              </p:spPr>
            </p:pic>
            <p:pic>
              <p:nvPicPr>
                <p:cNvPr id="151" name="图片 150">
                  <a:extLst>
                    <a:ext uri="{FF2B5EF4-FFF2-40B4-BE49-F238E27FC236}">
                      <a16:creationId xmlns:a16="http://schemas.microsoft.com/office/drawing/2014/main" id="{428BF82A-AABF-48BA-BBF0-7FCB2DF203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23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279" t="47656" r="54040" b="48247"/>
                <a:stretch/>
              </p:blipFill>
              <p:spPr>
                <a:xfrm>
                  <a:off x="10040351" y="2176339"/>
                  <a:ext cx="1550646" cy="398834"/>
                </a:xfrm>
                <a:prstGeom prst="rect">
                  <a:avLst/>
                </a:prstGeom>
              </p:spPr>
            </p:pic>
            <p:sp>
              <p:nvSpPr>
                <p:cNvPr id="152" name="文本框 151">
                  <a:extLst>
                    <a:ext uri="{FF2B5EF4-FFF2-40B4-BE49-F238E27FC236}">
                      <a16:creationId xmlns:a16="http://schemas.microsoft.com/office/drawing/2014/main" id="{4B44CEB6-573B-4C3C-ABFE-D1F56C217D16}"/>
                    </a:ext>
                  </a:extLst>
                </p:cNvPr>
                <p:cNvSpPr txBox="1"/>
                <p:nvPr/>
              </p:nvSpPr>
              <p:spPr>
                <a:xfrm rot="18874670">
                  <a:off x="10003510" y="1590978"/>
                  <a:ext cx="1171036" cy="3144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FGF14-AS2+</a:t>
                  </a:r>
                </a:p>
                <a:p>
                  <a:r>
                    <a:rPr lang="en-US" altLang="zh-CN" sz="800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si</a:t>
                  </a:r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-NC</a:t>
                  </a:r>
                  <a:endParaRPr lang="zh-CN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3" name="文本框 152">
                  <a:extLst>
                    <a:ext uri="{FF2B5EF4-FFF2-40B4-BE49-F238E27FC236}">
                      <a16:creationId xmlns:a16="http://schemas.microsoft.com/office/drawing/2014/main" id="{6FF921B4-DAC4-4BD5-89F2-3C2C011E11AE}"/>
                    </a:ext>
                  </a:extLst>
                </p:cNvPr>
                <p:cNvSpPr txBox="1"/>
                <p:nvPr/>
              </p:nvSpPr>
              <p:spPr>
                <a:xfrm rot="18874670">
                  <a:off x="10465315" y="1433511"/>
                  <a:ext cx="1613171" cy="3144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FGF14-AS2+</a:t>
                  </a:r>
                </a:p>
                <a:p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si-FGF14-AS2(#1)</a:t>
                  </a:r>
                  <a:endParaRPr lang="zh-CN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4" name="文本框 153">
                  <a:extLst>
                    <a:ext uri="{FF2B5EF4-FFF2-40B4-BE49-F238E27FC236}">
                      <a16:creationId xmlns:a16="http://schemas.microsoft.com/office/drawing/2014/main" id="{8FB8881B-5317-446D-8F43-F01828EA9738}"/>
                    </a:ext>
                  </a:extLst>
                </p:cNvPr>
                <p:cNvSpPr txBox="1"/>
                <p:nvPr/>
              </p:nvSpPr>
              <p:spPr>
                <a:xfrm rot="18874670">
                  <a:off x="11000540" y="1433995"/>
                  <a:ext cx="1611814" cy="3144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FGF14-AS2+</a:t>
                  </a:r>
                </a:p>
                <a:p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si-FGF14-AS2(#2)</a:t>
                  </a:r>
                  <a:endParaRPr lang="zh-CN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5" name="文本框 154">
                  <a:extLst>
                    <a:ext uri="{FF2B5EF4-FFF2-40B4-BE49-F238E27FC236}">
                      <a16:creationId xmlns:a16="http://schemas.microsoft.com/office/drawing/2014/main" id="{754C1B1E-D855-4092-813E-0A862DB7A6BD}"/>
                    </a:ext>
                  </a:extLst>
                </p:cNvPr>
                <p:cNvSpPr txBox="1"/>
                <p:nvPr/>
              </p:nvSpPr>
              <p:spPr>
                <a:xfrm>
                  <a:off x="9121558" y="2265770"/>
                  <a:ext cx="92550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FGF14-AS2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6" name="文本框 155">
                  <a:extLst>
                    <a:ext uri="{FF2B5EF4-FFF2-40B4-BE49-F238E27FC236}">
                      <a16:creationId xmlns:a16="http://schemas.microsoft.com/office/drawing/2014/main" id="{CADBECD6-960F-411A-9DC7-AF840E2E03F0}"/>
                    </a:ext>
                  </a:extLst>
                </p:cNvPr>
                <p:cNvSpPr txBox="1"/>
                <p:nvPr/>
              </p:nvSpPr>
              <p:spPr>
                <a:xfrm>
                  <a:off x="9121558" y="2729951"/>
                  <a:ext cx="92550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β-actin</a:t>
                  </a:r>
                  <a:endParaRPr lang="zh-CN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49" name="文本框 80">
                <a:extLst>
                  <a:ext uri="{FF2B5EF4-FFF2-40B4-BE49-F238E27FC236}">
                    <a16:creationId xmlns:a16="http://schemas.microsoft.com/office/drawing/2014/main" id="{A89C02B0-DF65-4102-8241-22E7EF5D7D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35783" y="980256"/>
                <a:ext cx="40560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100" b="1" dirty="0"/>
                  <a:t>c</a:t>
                </a:r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F6974DD6-FC34-48AF-892C-A8531BB641EE}"/>
              </a:ext>
            </a:extLst>
          </p:cNvPr>
          <p:cNvGrpSpPr/>
          <p:nvPr/>
        </p:nvGrpSpPr>
        <p:grpSpPr>
          <a:xfrm>
            <a:off x="356010" y="882304"/>
            <a:ext cx="5784639" cy="2327837"/>
            <a:chOff x="356010" y="882304"/>
            <a:chExt cx="5784639" cy="2327837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0FF2ECEB-EA75-4E17-A509-902B2EE5880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67747" y="973508"/>
              <a:ext cx="2672902" cy="2196002"/>
              <a:chOff x="749384" y="1000589"/>
              <a:chExt cx="2568714" cy="2110403"/>
            </a:xfrm>
          </p:grpSpPr>
          <p:grpSp>
            <p:nvGrpSpPr>
              <p:cNvPr id="2" name="组合 1">
                <a:extLst>
                  <a:ext uri="{FF2B5EF4-FFF2-40B4-BE49-F238E27FC236}">
                    <a16:creationId xmlns:a16="http://schemas.microsoft.com/office/drawing/2014/main" id="{B5BBCCF6-1928-482B-B47C-E1D9E53585EF}"/>
                  </a:ext>
                </a:extLst>
              </p:cNvPr>
              <p:cNvGrpSpPr/>
              <p:nvPr/>
            </p:nvGrpSpPr>
            <p:grpSpPr>
              <a:xfrm>
                <a:off x="749384" y="1284741"/>
                <a:ext cx="2568714" cy="1826251"/>
                <a:chOff x="672326" y="1302689"/>
                <a:chExt cx="2134342" cy="1463229"/>
              </a:xfrm>
            </p:grpSpPr>
            <p:grpSp>
              <p:nvGrpSpPr>
                <p:cNvPr id="51" name="组合 50">
                  <a:extLst>
                    <a:ext uri="{FF2B5EF4-FFF2-40B4-BE49-F238E27FC236}">
                      <a16:creationId xmlns:a16="http://schemas.microsoft.com/office/drawing/2014/main" id="{8749F1D2-2FD1-4186-8F8F-D132F04CDC88}"/>
                    </a:ext>
                  </a:extLst>
                </p:cNvPr>
                <p:cNvGrpSpPr/>
                <p:nvPr/>
              </p:nvGrpSpPr>
              <p:grpSpPr>
                <a:xfrm>
                  <a:off x="672326" y="1302689"/>
                  <a:ext cx="1050285" cy="1431276"/>
                  <a:chOff x="477880" y="336946"/>
                  <a:chExt cx="1050285" cy="1431276"/>
                </a:xfrm>
              </p:grpSpPr>
              <p:pic>
                <p:nvPicPr>
                  <p:cNvPr id="65" name="图片 64">
                    <a:extLst>
                      <a:ext uri="{FF2B5EF4-FFF2-40B4-BE49-F238E27FC236}">
                        <a16:creationId xmlns:a16="http://schemas.microsoft.com/office/drawing/2014/main" id="{35EB07CB-D4CF-4F08-8331-9D636880723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956648" y="425586"/>
                    <a:ext cx="518411" cy="989694"/>
                  </a:xfrm>
                  <a:prstGeom prst="rect">
                    <a:avLst/>
                  </a:prstGeom>
                </p:spPr>
              </p:pic>
              <p:grpSp>
                <p:nvGrpSpPr>
                  <p:cNvPr id="66" name="组合 65">
                    <a:extLst>
                      <a:ext uri="{FF2B5EF4-FFF2-40B4-BE49-F238E27FC236}">
                        <a16:creationId xmlns:a16="http://schemas.microsoft.com/office/drawing/2014/main" id="{13A6AE56-FE62-4851-914E-320785188701}"/>
                      </a:ext>
                    </a:extLst>
                  </p:cNvPr>
                  <p:cNvGrpSpPr/>
                  <p:nvPr/>
                </p:nvGrpSpPr>
                <p:grpSpPr>
                  <a:xfrm>
                    <a:off x="477880" y="336946"/>
                    <a:ext cx="1050285" cy="1431276"/>
                    <a:chOff x="377774" y="720866"/>
                    <a:chExt cx="1050285" cy="1431276"/>
                  </a:xfrm>
                </p:grpSpPr>
                <p:grpSp>
                  <p:nvGrpSpPr>
                    <p:cNvPr id="67" name="组合 66">
                      <a:extLst>
                        <a:ext uri="{FF2B5EF4-FFF2-40B4-BE49-F238E27FC236}">
                          <a16:creationId xmlns:a16="http://schemas.microsoft.com/office/drawing/2014/main" id="{BB44EA7C-4936-4801-B09A-D08389B0465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774" y="766085"/>
                      <a:ext cx="1050285" cy="1386057"/>
                      <a:chOff x="1311899" y="815397"/>
                      <a:chExt cx="1050285" cy="1386057"/>
                    </a:xfrm>
                  </p:grpSpPr>
                  <p:sp>
                    <p:nvSpPr>
                      <p:cNvPr id="71" name="文本框 70">
                        <a:extLst>
                          <a:ext uri="{FF2B5EF4-FFF2-40B4-BE49-F238E27FC236}">
                            <a16:creationId xmlns:a16="http://schemas.microsoft.com/office/drawing/2014/main" id="{ACA91308-5AB6-4A60-9DAE-A676112293D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414819" y="1720361"/>
                        <a:ext cx="457200" cy="20005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0.0</a:t>
                        </a:r>
                        <a:endPara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2" name="文本框 71">
                        <a:extLst>
                          <a:ext uri="{FF2B5EF4-FFF2-40B4-BE49-F238E27FC236}">
                            <a16:creationId xmlns:a16="http://schemas.microsoft.com/office/drawing/2014/main" id="{044DFF0D-EEF1-4A09-83A4-575C24D847A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414819" y="1418707"/>
                        <a:ext cx="457200" cy="20005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5.0</a:t>
                        </a:r>
                        <a:endPara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3" name="文本框 72">
                        <a:extLst>
                          <a:ext uri="{FF2B5EF4-FFF2-40B4-BE49-F238E27FC236}">
                            <a16:creationId xmlns:a16="http://schemas.microsoft.com/office/drawing/2014/main" id="{78EBE8C0-EF00-42D0-94E0-7FF1FF6E635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414819" y="1117051"/>
                        <a:ext cx="457200" cy="20005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10.0</a:t>
                        </a:r>
                        <a:endPara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4" name="文本框 73">
                        <a:extLst>
                          <a:ext uri="{FF2B5EF4-FFF2-40B4-BE49-F238E27FC236}">
                            <a16:creationId xmlns:a16="http://schemas.microsoft.com/office/drawing/2014/main" id="{E0F3B14D-DECD-4E80-B6C6-EA68A96625A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414819" y="815397"/>
                        <a:ext cx="457200" cy="20005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15.0</a:t>
                        </a:r>
                        <a:endPara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5" name="文本框 74">
                        <a:extLst>
                          <a:ext uri="{FF2B5EF4-FFF2-40B4-BE49-F238E27FC236}">
                            <a16:creationId xmlns:a16="http://schemas.microsoft.com/office/drawing/2014/main" id="{A86C892F-2F61-487B-94B4-35E9E85BBB12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9320993">
                        <a:off x="1311899" y="1971777"/>
                        <a:ext cx="777809" cy="16028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pcDNA3.1</a:t>
                        </a:r>
                        <a:endPara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76" name="文本框 75">
                        <a:extLst>
                          <a:ext uri="{FF2B5EF4-FFF2-40B4-BE49-F238E27FC236}">
                            <a16:creationId xmlns:a16="http://schemas.microsoft.com/office/drawing/2014/main" id="{5DFA1C44-14C0-4C55-9D93-E4BF90C5CFE7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9320993">
                        <a:off x="1439365" y="2001399"/>
                        <a:ext cx="922819" cy="20005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FGF14-AS2</a:t>
                        </a:r>
                        <a:endPara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68" name="文本框 67">
                      <a:extLst>
                        <a:ext uri="{FF2B5EF4-FFF2-40B4-BE49-F238E27FC236}">
                          <a16:creationId xmlns:a16="http://schemas.microsoft.com/office/drawing/2014/main" id="{FB97B22E-4A12-49D9-940A-D4D81CE7ECE8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44265" y="1168542"/>
                      <a:ext cx="1203130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FGF14-AS2</a:t>
                      </a:r>
                      <a:r>
                        <a: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RNA</a:t>
                      </a:r>
                    </a:p>
                    <a:p>
                      <a:pPr algn="ct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 expression</a:t>
                      </a:r>
                    </a:p>
                  </p:txBody>
                </p:sp>
              </p:grpSp>
            </p:grpSp>
            <p:grpSp>
              <p:nvGrpSpPr>
                <p:cNvPr id="52" name="组合 51">
                  <a:extLst>
                    <a:ext uri="{FF2B5EF4-FFF2-40B4-BE49-F238E27FC236}">
                      <a16:creationId xmlns:a16="http://schemas.microsoft.com/office/drawing/2014/main" id="{F36D9621-D554-45AA-B917-04CF2496C6DA}"/>
                    </a:ext>
                  </a:extLst>
                </p:cNvPr>
                <p:cNvGrpSpPr/>
                <p:nvPr/>
              </p:nvGrpSpPr>
              <p:grpSpPr>
                <a:xfrm>
                  <a:off x="1610057" y="1309808"/>
                  <a:ext cx="1196611" cy="1456110"/>
                  <a:chOff x="1314011" y="344065"/>
                  <a:chExt cx="1196611" cy="1456110"/>
                </a:xfrm>
              </p:grpSpPr>
              <p:pic>
                <p:nvPicPr>
                  <p:cNvPr id="53" name="图片 52">
                    <a:extLst>
                      <a:ext uri="{FF2B5EF4-FFF2-40B4-BE49-F238E27FC236}">
                        <a16:creationId xmlns:a16="http://schemas.microsoft.com/office/drawing/2014/main" id="{26BA83EA-5D26-4347-8F9B-C67BBC10EF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1893210" y="417997"/>
                    <a:ext cx="528252" cy="1001093"/>
                  </a:xfrm>
                  <a:prstGeom prst="rect">
                    <a:avLst/>
                  </a:prstGeom>
                </p:spPr>
              </p:pic>
              <p:grpSp>
                <p:nvGrpSpPr>
                  <p:cNvPr id="54" name="组合 53">
                    <a:extLst>
                      <a:ext uri="{FF2B5EF4-FFF2-40B4-BE49-F238E27FC236}">
                        <a16:creationId xmlns:a16="http://schemas.microsoft.com/office/drawing/2014/main" id="{D4261221-1208-4B4B-B627-152EC403CA1F}"/>
                      </a:ext>
                    </a:extLst>
                  </p:cNvPr>
                  <p:cNvGrpSpPr/>
                  <p:nvPr/>
                </p:nvGrpSpPr>
                <p:grpSpPr>
                  <a:xfrm>
                    <a:off x="1314011" y="344065"/>
                    <a:ext cx="1196611" cy="1456110"/>
                    <a:chOff x="1168813" y="689470"/>
                    <a:chExt cx="1196611" cy="1456110"/>
                  </a:xfrm>
                </p:grpSpPr>
                <p:grpSp>
                  <p:nvGrpSpPr>
                    <p:cNvPr id="55" name="组合 54">
                      <a:extLst>
                        <a:ext uri="{FF2B5EF4-FFF2-40B4-BE49-F238E27FC236}">
                          <a16:creationId xmlns:a16="http://schemas.microsoft.com/office/drawing/2014/main" id="{121658E8-46DF-4471-81A8-022ED195221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68813" y="725681"/>
                      <a:ext cx="1196611" cy="1419899"/>
                      <a:chOff x="2069832" y="818633"/>
                      <a:chExt cx="1196611" cy="1419899"/>
                    </a:xfrm>
                  </p:grpSpPr>
                  <p:sp>
                    <p:nvSpPr>
                      <p:cNvPr id="57" name="文本框 56">
                        <a:extLst>
                          <a:ext uri="{FF2B5EF4-FFF2-40B4-BE49-F238E27FC236}">
                            <a16:creationId xmlns:a16="http://schemas.microsoft.com/office/drawing/2014/main" id="{914C27D2-710A-4919-A6D8-55964C0C6FF2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9320993">
                        <a:off x="2069832" y="2038477"/>
                        <a:ext cx="1023378" cy="20005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si-FGF14-AS2(#1)</a:t>
                        </a:r>
                        <a:endPara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grpSp>
                    <p:nvGrpSpPr>
                      <p:cNvPr id="58" name="组合 57">
                        <a:extLst>
                          <a:ext uri="{FF2B5EF4-FFF2-40B4-BE49-F238E27FC236}">
                            <a16:creationId xmlns:a16="http://schemas.microsoft.com/office/drawing/2014/main" id="{5C213EF0-172F-4F80-AC46-690B428AAB3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270171" y="818633"/>
                        <a:ext cx="996272" cy="1408529"/>
                        <a:chOff x="2270171" y="818633"/>
                        <a:chExt cx="996272" cy="1408529"/>
                      </a:xfrm>
                    </p:grpSpPr>
                    <p:sp>
                      <p:nvSpPr>
                        <p:cNvPr id="59" name="文本框 58">
                          <a:extLst>
                            <a:ext uri="{FF2B5EF4-FFF2-40B4-BE49-F238E27FC236}">
                              <a16:creationId xmlns:a16="http://schemas.microsoft.com/office/drawing/2014/main" id="{BE7A1044-3B20-479F-AF68-680740DAB7DB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270171" y="818633"/>
                          <a:ext cx="457200" cy="20005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altLang="zh-CN" sz="7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1.5</a:t>
                          </a:r>
                          <a:endParaRPr lang="zh-CN" altLang="en-US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0" name="文本框 59">
                          <a:extLst>
                            <a:ext uri="{FF2B5EF4-FFF2-40B4-BE49-F238E27FC236}">
                              <a16:creationId xmlns:a16="http://schemas.microsoft.com/office/drawing/2014/main" id="{3192AB75-26FC-4C23-A864-C013B4E88B95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270172" y="1123278"/>
                          <a:ext cx="457200" cy="20005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altLang="zh-CN" sz="7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</a:t>
                          </a:r>
                          <a:endParaRPr lang="zh-CN" altLang="en-US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1" name="文本框 60">
                          <a:extLst>
                            <a:ext uri="{FF2B5EF4-FFF2-40B4-BE49-F238E27FC236}">
                              <a16:creationId xmlns:a16="http://schemas.microsoft.com/office/drawing/2014/main" id="{E514AE00-672A-4BD5-A699-E7399FA7EEFB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270172" y="1427925"/>
                          <a:ext cx="457200" cy="20005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altLang="zh-CN" sz="7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</a:t>
                          </a:r>
                          <a:endParaRPr lang="zh-CN" altLang="en-US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2" name="文本框 61">
                          <a:extLst>
                            <a:ext uri="{FF2B5EF4-FFF2-40B4-BE49-F238E27FC236}">
                              <a16:creationId xmlns:a16="http://schemas.microsoft.com/office/drawing/2014/main" id="{D54A2055-73F0-4831-B859-E9801F84292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270172" y="1732569"/>
                          <a:ext cx="457200" cy="20005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altLang="zh-CN" sz="7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</a:t>
                          </a:r>
                          <a:endParaRPr lang="zh-CN" altLang="en-US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3" name="文本框 62">
                          <a:extLst>
                            <a:ext uri="{FF2B5EF4-FFF2-40B4-BE49-F238E27FC236}">
                              <a16:creationId xmlns:a16="http://schemas.microsoft.com/office/drawing/2014/main" id="{7E276944-77A2-4E0C-B2A5-089726FF719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9320993">
                          <a:off x="2407790" y="1870605"/>
                          <a:ext cx="457200" cy="20005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altLang="zh-CN" sz="7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si-NC</a:t>
                          </a:r>
                          <a:endParaRPr lang="zh-CN" altLang="en-US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64" name="文本框 63">
                          <a:extLst>
                            <a:ext uri="{FF2B5EF4-FFF2-40B4-BE49-F238E27FC236}">
                              <a16:creationId xmlns:a16="http://schemas.microsoft.com/office/drawing/2014/main" id="{A9AEFC8D-46DB-4502-AB8D-D3441D08E909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 rot="19320993">
                          <a:off x="2280016" y="2027107"/>
                          <a:ext cx="986427" cy="20005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r"/>
                          <a:r>
                            <a:rPr lang="en-US" altLang="zh-CN" sz="7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si-FGF14-AS2(#2)</a:t>
                          </a:r>
                        </a:p>
                      </p:txBody>
                    </p:sp>
                  </p:grpSp>
                </p:grpSp>
                <p:sp>
                  <p:nvSpPr>
                    <p:cNvPr id="56" name="文本框 55">
                      <a:extLst>
                        <a:ext uri="{FF2B5EF4-FFF2-40B4-BE49-F238E27FC236}">
                          <a16:creationId xmlns:a16="http://schemas.microsoft.com/office/drawing/2014/main" id="{09AA5AFE-756C-4EC7-9163-C7CC1ADD6BFA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951350" y="1137146"/>
                      <a:ext cx="1203130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FGF14-AS2</a:t>
                      </a:r>
                      <a:r>
                        <a: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RNA</a:t>
                      </a:r>
                    </a:p>
                    <a:p>
                      <a:pPr algn="ct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 expression</a:t>
                      </a:r>
                    </a:p>
                  </p:txBody>
                </p:sp>
              </p:grpSp>
            </p:grpSp>
          </p:grpSp>
          <p:cxnSp>
            <p:nvCxnSpPr>
              <p:cNvPr id="77" name="直接连接符 76">
                <a:extLst>
                  <a:ext uri="{FF2B5EF4-FFF2-40B4-BE49-F238E27FC236}">
                    <a16:creationId xmlns:a16="http://schemas.microsoft.com/office/drawing/2014/main" id="{63950F1C-A353-4D0D-BD2C-B410602034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0299" y="1255813"/>
                <a:ext cx="181654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8" name="文本框 77">
                <a:extLst>
                  <a:ext uri="{FF2B5EF4-FFF2-40B4-BE49-F238E27FC236}">
                    <a16:creationId xmlns:a16="http://schemas.microsoft.com/office/drawing/2014/main" id="{A2745639-C779-44EF-A427-6ABDC94CDB0A}"/>
                  </a:ext>
                </a:extLst>
              </p:cNvPr>
              <p:cNvSpPr txBox="1"/>
              <p:nvPr/>
            </p:nvSpPr>
            <p:spPr>
              <a:xfrm>
                <a:off x="1019027" y="1000589"/>
                <a:ext cx="195908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MDA-MB-468</a:t>
                </a:r>
                <a:endParaRPr lang="zh-CN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0CED3799-87BD-4617-A186-1992EF34E26A}"/>
                </a:ext>
              </a:extLst>
            </p:cNvPr>
            <p:cNvGrpSpPr/>
            <p:nvPr/>
          </p:nvGrpSpPr>
          <p:grpSpPr>
            <a:xfrm>
              <a:off x="640832" y="973508"/>
              <a:ext cx="2748400" cy="2236633"/>
              <a:chOff x="640832" y="973509"/>
              <a:chExt cx="2748400" cy="2236633"/>
            </a:xfrm>
          </p:grpSpPr>
          <p:grpSp>
            <p:nvGrpSpPr>
              <p:cNvPr id="81" name="组合 80">
                <a:extLst>
                  <a:ext uri="{FF2B5EF4-FFF2-40B4-BE49-F238E27FC236}">
                    <a16:creationId xmlns:a16="http://schemas.microsoft.com/office/drawing/2014/main" id="{5368A1E6-79DB-4BA3-8B4E-80CDD54E97DA}"/>
                  </a:ext>
                </a:extLst>
              </p:cNvPr>
              <p:cNvGrpSpPr/>
              <p:nvPr/>
            </p:nvGrpSpPr>
            <p:grpSpPr>
              <a:xfrm>
                <a:off x="640832" y="1226478"/>
                <a:ext cx="2748400" cy="1983664"/>
                <a:chOff x="631070" y="722319"/>
                <a:chExt cx="2043866" cy="1475160"/>
              </a:xfrm>
            </p:grpSpPr>
            <p:grpSp>
              <p:nvGrpSpPr>
                <p:cNvPr id="82" name="组合 81">
                  <a:extLst>
                    <a:ext uri="{FF2B5EF4-FFF2-40B4-BE49-F238E27FC236}">
                      <a16:creationId xmlns:a16="http://schemas.microsoft.com/office/drawing/2014/main" id="{E7A4992E-FE64-4439-8077-56AD96DC7F8E}"/>
                    </a:ext>
                  </a:extLst>
                </p:cNvPr>
                <p:cNvGrpSpPr/>
                <p:nvPr/>
              </p:nvGrpSpPr>
              <p:grpSpPr>
                <a:xfrm>
                  <a:off x="631070" y="738338"/>
                  <a:ext cx="960884" cy="1459141"/>
                  <a:chOff x="459620" y="738338"/>
                  <a:chExt cx="960884" cy="1459141"/>
                </a:xfrm>
              </p:grpSpPr>
              <p:grpSp>
                <p:nvGrpSpPr>
                  <p:cNvPr id="96" name="组合 95">
                    <a:extLst>
                      <a:ext uri="{FF2B5EF4-FFF2-40B4-BE49-F238E27FC236}">
                        <a16:creationId xmlns:a16="http://schemas.microsoft.com/office/drawing/2014/main" id="{92D7D367-C2E7-4865-A98E-F980E087C9F2}"/>
                      </a:ext>
                    </a:extLst>
                  </p:cNvPr>
                  <p:cNvGrpSpPr/>
                  <p:nvPr/>
                </p:nvGrpSpPr>
                <p:grpSpPr>
                  <a:xfrm>
                    <a:off x="459620" y="738338"/>
                    <a:ext cx="960884" cy="1459141"/>
                    <a:chOff x="1393745" y="787650"/>
                    <a:chExt cx="960884" cy="1459141"/>
                  </a:xfrm>
                </p:grpSpPr>
                <p:pic>
                  <p:nvPicPr>
                    <p:cNvPr id="98" name="图片 97">
                      <a:extLst>
                        <a:ext uri="{FF2B5EF4-FFF2-40B4-BE49-F238E27FC236}">
                          <a16:creationId xmlns:a16="http://schemas.microsoft.com/office/drawing/2014/main" id="{4E2C9A12-CB72-4616-9F03-1E032C624EC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7"/>
                    <a:srcRect l="14892"/>
                    <a:stretch/>
                  </p:blipFill>
                  <p:spPr>
                    <a:xfrm>
                      <a:off x="1784350" y="787650"/>
                      <a:ext cx="535314" cy="10800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99" name="文本框 98">
                      <a:extLst>
                        <a:ext uri="{FF2B5EF4-FFF2-40B4-BE49-F238E27FC236}">
                          <a16:creationId xmlns:a16="http://schemas.microsoft.com/office/drawing/2014/main" id="{DD33010C-937F-4D1C-848E-E2E90406D92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93747" y="1726490"/>
                      <a:ext cx="457200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</a:t>
                      </a:r>
                      <a:endPara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0" name="文本框 99">
                      <a:extLst>
                        <a:ext uri="{FF2B5EF4-FFF2-40B4-BE49-F238E27FC236}">
                          <a16:creationId xmlns:a16="http://schemas.microsoft.com/office/drawing/2014/main" id="{4471380E-25F9-49A5-BD43-F8ADB958DB3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93747" y="1545498"/>
                      <a:ext cx="457200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</a:t>
                      </a:r>
                      <a:endPara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1" name="文本框 100">
                      <a:extLst>
                        <a:ext uri="{FF2B5EF4-FFF2-40B4-BE49-F238E27FC236}">
                          <a16:creationId xmlns:a16="http://schemas.microsoft.com/office/drawing/2014/main" id="{86162113-B80D-4BDC-8877-97328F3CED3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93747" y="1364504"/>
                      <a:ext cx="457200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</a:t>
                      </a:r>
                      <a:endPara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2" name="文本框 101">
                      <a:extLst>
                        <a:ext uri="{FF2B5EF4-FFF2-40B4-BE49-F238E27FC236}">
                          <a16:creationId xmlns:a16="http://schemas.microsoft.com/office/drawing/2014/main" id="{B22469CF-93EE-43D7-A53B-FF0CB4C2274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93747" y="1183510"/>
                      <a:ext cx="457200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15.0</a:t>
                      </a:r>
                      <a:endPara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3" name="文本框 102">
                      <a:extLst>
                        <a:ext uri="{FF2B5EF4-FFF2-40B4-BE49-F238E27FC236}">
                          <a16:creationId xmlns:a16="http://schemas.microsoft.com/office/drawing/2014/main" id="{B1C2017A-5724-40FA-8615-AD234DBF551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93745" y="1002518"/>
                      <a:ext cx="457200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20.0</a:t>
                      </a:r>
                      <a:endPara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4" name="文本框 103">
                      <a:extLst>
                        <a:ext uri="{FF2B5EF4-FFF2-40B4-BE49-F238E27FC236}">
                          <a16:creationId xmlns:a16="http://schemas.microsoft.com/office/drawing/2014/main" id="{1C2A66A4-1600-45BA-A52C-AD1DFBC1694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93745" y="821526"/>
                      <a:ext cx="457200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25.0</a:t>
                      </a:r>
                      <a:endPara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5" name="文本框 104">
                      <a:extLst>
                        <a:ext uri="{FF2B5EF4-FFF2-40B4-BE49-F238E27FC236}">
                          <a16:creationId xmlns:a16="http://schemas.microsoft.com/office/drawing/2014/main" id="{977657F5-FF88-498A-A384-82AADAA05F56}"/>
                        </a:ext>
                      </a:extLst>
                    </p:cNvPr>
                    <p:cNvSpPr txBox="1"/>
                    <p:nvPr/>
                  </p:nvSpPr>
                  <p:spPr>
                    <a:xfrm rot="19320993">
                      <a:off x="1605862" y="1903454"/>
                      <a:ext cx="457200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OEC</a:t>
                      </a:r>
                      <a:endPara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6" name="文本框 105">
                      <a:extLst>
                        <a:ext uri="{FF2B5EF4-FFF2-40B4-BE49-F238E27FC236}">
                          <a16:creationId xmlns:a16="http://schemas.microsoft.com/office/drawing/2014/main" id="{25366225-FA15-483C-B058-A8ADBE609F4D}"/>
                        </a:ext>
                      </a:extLst>
                    </p:cNvPr>
                    <p:cNvSpPr txBox="1"/>
                    <p:nvPr/>
                  </p:nvSpPr>
                  <p:spPr>
                    <a:xfrm rot="19320993">
                      <a:off x="1431810" y="2046736"/>
                      <a:ext cx="922819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OE-FGF14-AS2</a:t>
                      </a:r>
                      <a:endPara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97" name="文本框 96">
                    <a:extLst>
                      <a:ext uri="{FF2B5EF4-FFF2-40B4-BE49-F238E27FC236}">
                        <a16:creationId xmlns:a16="http://schemas.microsoft.com/office/drawing/2014/main" id="{B03391F8-F2C2-49A8-8FCA-E147A6D260DB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33400" y="1192612"/>
                    <a:ext cx="1203130" cy="30777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FGF14-AS2</a:t>
                    </a:r>
                    <a:r>
                      <a: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RNA</a:t>
                    </a:r>
                  </a:p>
                  <a:p>
                    <a:pPr algn="ct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Relative expression</a:t>
                    </a:r>
                  </a:p>
                </p:txBody>
              </p:sp>
            </p:grpSp>
            <p:grpSp>
              <p:nvGrpSpPr>
                <p:cNvPr id="83" name="组合 82">
                  <a:extLst>
                    <a:ext uri="{FF2B5EF4-FFF2-40B4-BE49-F238E27FC236}">
                      <a16:creationId xmlns:a16="http://schemas.microsoft.com/office/drawing/2014/main" id="{A9D0F5A4-D0CB-4B7D-A34F-18B410B58D4C}"/>
                    </a:ext>
                  </a:extLst>
                </p:cNvPr>
                <p:cNvGrpSpPr/>
                <p:nvPr/>
              </p:nvGrpSpPr>
              <p:grpSpPr>
                <a:xfrm>
                  <a:off x="1577068" y="722319"/>
                  <a:ext cx="1097868" cy="1389353"/>
                  <a:chOff x="1360526" y="683804"/>
                  <a:chExt cx="1097868" cy="1389353"/>
                </a:xfrm>
              </p:grpSpPr>
              <p:grpSp>
                <p:nvGrpSpPr>
                  <p:cNvPr id="84" name="组合 83">
                    <a:extLst>
                      <a:ext uri="{FF2B5EF4-FFF2-40B4-BE49-F238E27FC236}">
                        <a16:creationId xmlns:a16="http://schemas.microsoft.com/office/drawing/2014/main" id="{250D7534-7EC6-4F9C-BCF6-BC3D29A3A4F5}"/>
                      </a:ext>
                    </a:extLst>
                  </p:cNvPr>
                  <p:cNvGrpSpPr/>
                  <p:nvPr/>
                </p:nvGrpSpPr>
                <p:grpSpPr>
                  <a:xfrm>
                    <a:off x="1360526" y="694698"/>
                    <a:ext cx="1097868" cy="1378459"/>
                    <a:chOff x="2261545" y="787650"/>
                    <a:chExt cx="1097868" cy="1378459"/>
                  </a:xfrm>
                </p:grpSpPr>
                <p:sp>
                  <p:nvSpPr>
                    <p:cNvPr id="86" name="文本框 85">
                      <a:extLst>
                        <a:ext uri="{FF2B5EF4-FFF2-40B4-BE49-F238E27FC236}">
                          <a16:creationId xmlns:a16="http://schemas.microsoft.com/office/drawing/2014/main" id="{77CBE9D1-8246-428D-ABAA-73F577B5D47A}"/>
                        </a:ext>
                      </a:extLst>
                    </p:cNvPr>
                    <p:cNvSpPr txBox="1"/>
                    <p:nvPr/>
                  </p:nvSpPr>
                  <p:spPr>
                    <a:xfrm rot="19320993">
                      <a:off x="2323350" y="2027964"/>
                      <a:ext cx="855314" cy="13814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altLang="zh-CN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si-FGF14-AS2(#1)</a:t>
                      </a:r>
                      <a:endPara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87" name="组合 86">
                      <a:extLst>
                        <a:ext uri="{FF2B5EF4-FFF2-40B4-BE49-F238E27FC236}">
                          <a16:creationId xmlns:a16="http://schemas.microsoft.com/office/drawing/2014/main" id="{265E8BBC-97A8-41B6-AB21-1DFE984EF70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61545" y="787650"/>
                      <a:ext cx="1097868" cy="1333764"/>
                      <a:chOff x="2261545" y="787650"/>
                      <a:chExt cx="1097868" cy="1333764"/>
                    </a:xfrm>
                  </p:grpSpPr>
                  <p:pic>
                    <p:nvPicPr>
                      <p:cNvPr id="88" name="图片 87">
                        <a:extLst>
                          <a:ext uri="{FF2B5EF4-FFF2-40B4-BE49-F238E27FC236}">
                            <a16:creationId xmlns:a16="http://schemas.microsoft.com/office/drawing/2014/main" id="{FA436239-CD04-49E3-913C-A776B0ECE06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8"/>
                      <a:srcRect l="16324"/>
                      <a:stretch/>
                    </p:blipFill>
                    <p:spPr>
                      <a:xfrm>
                        <a:off x="2654300" y="787650"/>
                        <a:ext cx="683534" cy="108000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90" name="文本框 89">
                        <a:extLst>
                          <a:ext uri="{FF2B5EF4-FFF2-40B4-BE49-F238E27FC236}">
                            <a16:creationId xmlns:a16="http://schemas.microsoft.com/office/drawing/2014/main" id="{6EA31CE2-F660-4305-806C-E56A7311EF3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261546" y="812550"/>
                        <a:ext cx="457200" cy="20005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1.5</a:t>
                        </a:r>
                        <a:endPara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91" name="文本框 90">
                        <a:extLst>
                          <a:ext uri="{FF2B5EF4-FFF2-40B4-BE49-F238E27FC236}">
                            <a16:creationId xmlns:a16="http://schemas.microsoft.com/office/drawing/2014/main" id="{ED554DAD-068D-46A9-9841-436C52A6ACA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261545" y="1117198"/>
                        <a:ext cx="457200" cy="20005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1.0</a:t>
                        </a:r>
                        <a:endPara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92" name="文本框 91">
                        <a:extLst>
                          <a:ext uri="{FF2B5EF4-FFF2-40B4-BE49-F238E27FC236}">
                            <a16:creationId xmlns:a16="http://schemas.microsoft.com/office/drawing/2014/main" id="{1D99100B-13C1-4C04-9A4B-D87C41517F3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261546" y="1421843"/>
                        <a:ext cx="457200" cy="20005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0.5</a:t>
                        </a:r>
                        <a:endPara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93" name="文本框 92">
                        <a:extLst>
                          <a:ext uri="{FF2B5EF4-FFF2-40B4-BE49-F238E27FC236}">
                            <a16:creationId xmlns:a16="http://schemas.microsoft.com/office/drawing/2014/main" id="{79141F8A-BA32-48B8-A954-FE413E8AF76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261546" y="1726491"/>
                        <a:ext cx="457200" cy="20005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0.0</a:t>
                        </a:r>
                        <a:endPara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94" name="文本框 93">
                        <a:extLst>
                          <a:ext uri="{FF2B5EF4-FFF2-40B4-BE49-F238E27FC236}">
                            <a16:creationId xmlns:a16="http://schemas.microsoft.com/office/drawing/2014/main" id="{13019D59-D318-4951-9351-947F57FDC43F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9320993">
                        <a:off x="2295953" y="1961029"/>
                        <a:ext cx="650465" cy="13814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si-NC</a:t>
                        </a:r>
                        <a:endParaRPr lang="zh-CN" altLang="en-US" sz="7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95" name="文本框 94">
                        <a:extLst>
                          <a:ext uri="{FF2B5EF4-FFF2-40B4-BE49-F238E27FC236}">
                            <a16:creationId xmlns:a16="http://schemas.microsoft.com/office/drawing/2014/main" id="{38442A78-DBCA-4390-9C59-E66C27A699BD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9320993">
                        <a:off x="2648874" y="1983269"/>
                        <a:ext cx="710539" cy="13814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7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si-FGF14-AS2(#2)</a:t>
                        </a:r>
                      </a:p>
                    </p:txBody>
                  </p:sp>
                </p:grpSp>
              </p:grpSp>
              <p:sp>
                <p:nvSpPr>
                  <p:cNvPr id="85" name="文本框 84">
                    <a:extLst>
                      <a:ext uri="{FF2B5EF4-FFF2-40B4-BE49-F238E27FC236}">
                        <a16:creationId xmlns:a16="http://schemas.microsoft.com/office/drawing/2014/main" id="{159652CE-CCD1-486C-A0B2-79296CA87A2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963193" y="1131480"/>
                    <a:ext cx="1203130" cy="30777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FGF14-AS2</a:t>
                    </a:r>
                    <a:r>
                      <a:rPr lang="zh-CN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RNA</a:t>
                    </a:r>
                  </a:p>
                  <a:p>
                    <a:pPr algn="ct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Relative expression</a:t>
                    </a:r>
                  </a:p>
                </p:txBody>
              </p:sp>
            </p:grpSp>
          </p:grpSp>
          <p:cxnSp>
            <p:nvCxnSpPr>
              <p:cNvPr id="70" name="直接连接符 69">
                <a:extLst>
                  <a:ext uri="{FF2B5EF4-FFF2-40B4-BE49-F238E27FC236}">
                    <a16:creationId xmlns:a16="http://schemas.microsoft.com/office/drawing/2014/main" id="{B2E9673E-E0EF-4046-93AD-895CE0F98F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2404" y="1227811"/>
                <a:ext cx="1816543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9" name="文本框 88">
                <a:extLst>
                  <a:ext uri="{FF2B5EF4-FFF2-40B4-BE49-F238E27FC236}">
                    <a16:creationId xmlns:a16="http://schemas.microsoft.com/office/drawing/2014/main" id="{B7F34D3A-D225-4455-B93E-4CC6D1900639}"/>
                  </a:ext>
                </a:extLst>
              </p:cNvPr>
              <p:cNvSpPr txBox="1"/>
              <p:nvPr/>
            </p:nvSpPr>
            <p:spPr>
              <a:xfrm>
                <a:off x="1081132" y="973509"/>
                <a:ext cx="195908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MDA-MB-231</a:t>
                </a:r>
                <a:endParaRPr lang="zh-CN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7" name="文本框 80">
              <a:extLst>
                <a:ext uri="{FF2B5EF4-FFF2-40B4-BE49-F238E27FC236}">
                  <a16:creationId xmlns:a16="http://schemas.microsoft.com/office/drawing/2014/main" id="{E37B3ABB-3487-4218-9081-8AED2172AE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010" y="882304"/>
              <a:ext cx="4056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5598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5276</TotalTime>
  <Words>133</Words>
  <Application>Microsoft Office PowerPoint</Application>
  <PresentationFormat>A4 纸张(210x297 毫米)</PresentationFormat>
  <Paragraphs>75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song huan</dc:creator>
  <cp:lastModifiedBy>song huan</cp:lastModifiedBy>
  <cp:revision>525</cp:revision>
  <dcterms:created xsi:type="dcterms:W3CDTF">2020-09-02T02:15:13Z</dcterms:created>
  <dcterms:modified xsi:type="dcterms:W3CDTF">2022-09-26T14:04:18Z</dcterms:modified>
</cp:coreProperties>
</file>