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"/>
  </p:notesMasterIdLst>
  <p:sldIdLst>
    <p:sldId id="300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13" autoAdjust="0"/>
    <p:restoredTop sz="92483" autoAdjust="0"/>
  </p:normalViewPr>
  <p:slideViewPr>
    <p:cSldViewPr snapToGrid="0">
      <p:cViewPr varScale="1">
        <p:scale>
          <a:sx n="60" d="100"/>
          <a:sy n="60" d="100"/>
        </p:scale>
        <p:origin x="2789" y="48"/>
      </p:cViewPr>
      <p:guideLst>
        <p:guide orient="horz" pos="3120"/>
        <p:guide pos="2160"/>
      </p:guideLst>
    </p:cSldViewPr>
  </p:slid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1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2BECDF-A396-41DA-A3FA-465BC4534A57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362200" y="1143000"/>
            <a:ext cx="21336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207E27-7C59-42DB-9D82-6C29607A06C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3602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91682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6259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2813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0741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716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227705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0218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72076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4879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6484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5401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0AB676-C5DF-43DF-98D8-F85AE3B8D1CC}" type="datetimeFigureOut">
              <a:rPr lang="zh-CN" altLang="en-US" smtClean="0"/>
              <a:t>2022/9/26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A17F7-7F3A-4EFB-80E3-52B8FFBC49D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35370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>
            <a:extLst>
              <a:ext uri="{FF2B5EF4-FFF2-40B4-BE49-F238E27FC236}">
                <a16:creationId xmlns:a16="http://schemas.microsoft.com/office/drawing/2014/main" id="{9156165A-2B14-4330-A442-04AA6DEBB4EF}"/>
              </a:ext>
            </a:extLst>
          </p:cNvPr>
          <p:cNvGrpSpPr>
            <a:grpSpLocks noChangeAspect="1"/>
          </p:cNvGrpSpPr>
          <p:nvPr/>
        </p:nvGrpSpPr>
        <p:grpSpPr>
          <a:xfrm>
            <a:off x="470004" y="3051802"/>
            <a:ext cx="5841894" cy="3943675"/>
            <a:chOff x="2261791" y="-259506"/>
            <a:chExt cx="6800809" cy="5205457"/>
          </a:xfrm>
        </p:grpSpPr>
        <p:grpSp>
          <p:nvGrpSpPr>
            <p:cNvPr id="5" name="组合 65">
              <a:extLst>
                <a:ext uri="{FF2B5EF4-FFF2-40B4-BE49-F238E27FC236}">
                  <a16:creationId xmlns:a16="http://schemas.microsoft.com/office/drawing/2014/main" id="{73E4E900-B637-43C3-8DC1-61639E19A0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61791" y="-259506"/>
              <a:ext cx="6800809" cy="5205457"/>
              <a:chOff x="3267" y="3295"/>
              <a:chExt cx="13863" cy="9183"/>
            </a:xfrm>
          </p:grpSpPr>
          <p:pic>
            <p:nvPicPr>
              <p:cNvPr id="8" name="图片 3" descr="hsa04380.pathview">
                <a:extLst>
                  <a:ext uri="{FF2B5EF4-FFF2-40B4-BE49-F238E27FC236}">
                    <a16:creationId xmlns:a16="http://schemas.microsoft.com/office/drawing/2014/main" id="{6A9039F1-F0E0-406B-8C1F-05744569A910}"/>
                  </a:ext>
                </a:extLst>
              </p:cNvPr>
              <p:cNvPicPr>
                <a:picLocks noChangeAspect="1" noChangeArrowheads="1"/>
              </p:cNvPicPr>
              <p:nvPr>
                <p:custDataLst>
                  <p:tags r:id="rId1"/>
                </p:custDataLst>
              </p:nvPr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27" y="3848"/>
                <a:ext cx="13403" cy="86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" name="文本框 64">
                <a:extLst>
                  <a:ext uri="{FF2B5EF4-FFF2-40B4-BE49-F238E27FC236}">
                    <a16:creationId xmlns:a16="http://schemas.microsoft.com/office/drawing/2014/main" id="{7494E67B-C736-43CA-A407-3C065D88DFF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267" y="3295"/>
                <a:ext cx="460" cy="6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100" b="1" dirty="0"/>
                  <a:t>b</a:t>
                </a:r>
              </a:p>
            </p:txBody>
          </p:sp>
        </p:grp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650B7580-4E99-48E0-9A6C-33F915274921}"/>
                </a:ext>
              </a:extLst>
            </p:cNvPr>
            <p:cNvSpPr txBox="1"/>
            <p:nvPr/>
          </p:nvSpPr>
          <p:spPr>
            <a:xfrm>
              <a:off x="2521355" y="2596382"/>
              <a:ext cx="884581" cy="3046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b="1" dirty="0">
                  <a:latin typeface="Arial" panose="020B0604020202020204" pitchFamily="34" charset="0"/>
                  <a:cs typeface="Arial" panose="020B0604020202020204" pitchFamily="34" charset="0"/>
                </a:rPr>
                <a:t>RANKL</a:t>
              </a:r>
              <a:endParaRPr lang="zh-CN" altLang="en-US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" name="直接箭头连接符 6">
              <a:extLst>
                <a:ext uri="{FF2B5EF4-FFF2-40B4-BE49-F238E27FC236}">
                  <a16:creationId xmlns:a16="http://schemas.microsoft.com/office/drawing/2014/main" id="{152FDCD4-CE0E-4128-962F-290E3E5678A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81961" y="2458642"/>
              <a:ext cx="165435" cy="178119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id="{B7B3FFE6-A763-4877-A857-8EA87B7E1E76}"/>
              </a:ext>
            </a:extLst>
          </p:cNvPr>
          <p:cNvGrpSpPr>
            <a:grpSpLocks noChangeAspect="1"/>
          </p:cNvGrpSpPr>
          <p:nvPr/>
        </p:nvGrpSpPr>
        <p:grpSpPr>
          <a:xfrm>
            <a:off x="470004" y="619911"/>
            <a:ext cx="1883739" cy="2401619"/>
            <a:chOff x="716378" y="1011095"/>
            <a:chExt cx="1608250" cy="2005590"/>
          </a:xfrm>
        </p:grpSpPr>
        <p:grpSp>
          <p:nvGrpSpPr>
            <p:cNvPr id="11" name="组合 10">
              <a:extLst>
                <a:ext uri="{FF2B5EF4-FFF2-40B4-BE49-F238E27FC236}">
                  <a16:creationId xmlns:a16="http://schemas.microsoft.com/office/drawing/2014/main" id="{30B68531-59BD-4A79-AF4A-4FA760DA5F02}"/>
                </a:ext>
              </a:extLst>
            </p:cNvPr>
            <p:cNvGrpSpPr/>
            <p:nvPr/>
          </p:nvGrpSpPr>
          <p:grpSpPr>
            <a:xfrm>
              <a:off x="716378" y="1011095"/>
              <a:ext cx="1495017" cy="1914561"/>
              <a:chOff x="421932" y="541965"/>
              <a:chExt cx="1320773" cy="1815338"/>
            </a:xfrm>
          </p:grpSpPr>
          <p:grpSp>
            <p:nvGrpSpPr>
              <p:cNvPr id="14" name="组合 13">
                <a:extLst>
                  <a:ext uri="{FF2B5EF4-FFF2-40B4-BE49-F238E27FC236}">
                    <a16:creationId xmlns:a16="http://schemas.microsoft.com/office/drawing/2014/main" id="{60481A0B-D204-4BBC-89AC-3076F8C40C3A}"/>
                  </a:ext>
                </a:extLst>
              </p:cNvPr>
              <p:cNvGrpSpPr/>
              <p:nvPr/>
            </p:nvGrpSpPr>
            <p:grpSpPr>
              <a:xfrm>
                <a:off x="695325" y="626496"/>
                <a:ext cx="1047380" cy="1730807"/>
                <a:chOff x="695324" y="626497"/>
                <a:chExt cx="1047379" cy="1730810"/>
              </a:xfrm>
            </p:grpSpPr>
            <p:pic>
              <p:nvPicPr>
                <p:cNvPr id="16" name="图片 15">
                  <a:extLst>
                    <a:ext uri="{FF2B5EF4-FFF2-40B4-BE49-F238E27FC236}">
                      <a16:creationId xmlns:a16="http://schemas.microsoft.com/office/drawing/2014/main" id="{96B85092-0815-4FBF-B39E-2227FC88CBB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239" t="393" r="2191" b="3163"/>
                <a:stretch/>
              </p:blipFill>
              <p:spPr>
                <a:xfrm>
                  <a:off x="695324" y="789501"/>
                  <a:ext cx="1047379" cy="1567806"/>
                </a:xfrm>
                <a:prstGeom prst="rect">
                  <a:avLst/>
                </a:prstGeom>
              </p:spPr>
            </p:pic>
            <p:sp>
              <p:nvSpPr>
                <p:cNvPr id="17" name="文本框 14">
                  <a:extLst>
                    <a:ext uri="{FF2B5EF4-FFF2-40B4-BE49-F238E27FC236}">
                      <a16:creationId xmlns:a16="http://schemas.microsoft.com/office/drawing/2014/main" id="{D0014447-9640-4CB1-82CD-64A9F11B505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908357" y="626497"/>
                  <a:ext cx="709276" cy="18968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anose="020B0604020202020204" pitchFamily="34" charset="0"/>
                      <a:ea typeface="宋体" panose="02010600030101010101" pitchFamily="2" charset="-122"/>
                    </a:defRPr>
                  </a:lvl9pPr>
                </a:lstStyle>
                <a:p>
                  <a:pPr algn="ctr" eaLnBrk="1" hangingPunct="1"/>
                  <a:r>
                    <a:rPr lang="en-US" altLang="zh-CN" sz="700" b="1" dirty="0">
                      <a:cs typeface="Arial" panose="020B0604020202020204" pitchFamily="34" charset="0"/>
                    </a:rPr>
                    <a:t>GSE137842</a:t>
                  </a:r>
                </a:p>
              </p:txBody>
            </p:sp>
          </p:grpSp>
          <p:sp>
            <p:nvSpPr>
              <p:cNvPr id="15" name="文本框 64">
                <a:extLst>
                  <a:ext uri="{FF2B5EF4-FFF2-40B4-BE49-F238E27FC236}">
                    <a16:creationId xmlns:a16="http://schemas.microsoft.com/office/drawing/2014/main" id="{DEB8D1C8-6B00-487C-8114-5FD805821F3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421932" y="541965"/>
                <a:ext cx="175286" cy="2071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/>
                <a:r>
                  <a:rPr lang="en-US" altLang="zh-CN" sz="1100" b="1" dirty="0"/>
                  <a:t>a</a:t>
                </a:r>
              </a:p>
            </p:txBody>
          </p:sp>
        </p:grp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115307CD-DCE6-4AD1-A60E-551ED6963F94}"/>
                </a:ext>
              </a:extLst>
            </p:cNvPr>
            <p:cNvSpPr txBox="1"/>
            <p:nvPr/>
          </p:nvSpPr>
          <p:spPr>
            <a:xfrm>
              <a:off x="1661726" y="2727196"/>
              <a:ext cx="662902" cy="2894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b="1" dirty="0">
                  <a:latin typeface="Arial" panose="020B0604020202020204" pitchFamily="34" charset="0"/>
                  <a:cs typeface="Arial" panose="020B0604020202020204" pitchFamily="34" charset="0"/>
                </a:rPr>
                <a:t>Bone metastasis</a:t>
              </a:r>
              <a:endParaRPr lang="zh-CN" altLang="en-US" sz="7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A379CB65-C6F1-475F-BC97-A38B4217BFE8}"/>
                </a:ext>
              </a:extLst>
            </p:cNvPr>
            <p:cNvSpPr txBox="1"/>
            <p:nvPr/>
          </p:nvSpPr>
          <p:spPr>
            <a:xfrm>
              <a:off x="1250172" y="2721028"/>
              <a:ext cx="692263" cy="28948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7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Primary </a:t>
              </a:r>
            </a:p>
            <a:p>
              <a:r>
                <a:rPr lang="en-US" altLang="zh-CN" sz="700" b="1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tumor</a:t>
              </a:r>
              <a:endParaRPr lang="zh-CN" altLang="en-US" sz="4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文本框 1">
            <a:extLst>
              <a:ext uri="{FF2B5EF4-FFF2-40B4-BE49-F238E27FC236}">
                <a16:creationId xmlns:a16="http://schemas.microsoft.com/office/drawing/2014/main" id="{4A7248FB-5EFE-43B0-A38F-49348969F44D}"/>
              </a:ext>
            </a:extLst>
          </p:cNvPr>
          <p:cNvSpPr txBox="1"/>
          <p:nvPr/>
        </p:nvSpPr>
        <p:spPr>
          <a:xfrm rot="16200000">
            <a:off x="4722549" y="1550781"/>
            <a:ext cx="720000" cy="108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zh-CN" altLang="en-US" dirty="0"/>
          </a:p>
        </p:txBody>
      </p:sp>
      <p:grpSp>
        <p:nvGrpSpPr>
          <p:cNvPr id="116" name="组合 115">
            <a:extLst>
              <a:ext uri="{FF2B5EF4-FFF2-40B4-BE49-F238E27FC236}">
                <a16:creationId xmlns:a16="http://schemas.microsoft.com/office/drawing/2014/main" id="{1277D293-7E8B-4D61-A741-30B2BD723F14}"/>
              </a:ext>
            </a:extLst>
          </p:cNvPr>
          <p:cNvGrpSpPr/>
          <p:nvPr/>
        </p:nvGrpSpPr>
        <p:grpSpPr>
          <a:xfrm>
            <a:off x="3676234" y="681530"/>
            <a:ext cx="2305269" cy="2383153"/>
            <a:chOff x="4768434" y="681530"/>
            <a:chExt cx="2305269" cy="2383153"/>
          </a:xfrm>
        </p:grpSpPr>
        <p:sp>
          <p:nvSpPr>
            <p:cNvPr id="19" name="文本框 1">
              <a:extLst>
                <a:ext uri="{FF2B5EF4-FFF2-40B4-BE49-F238E27FC236}">
                  <a16:creationId xmlns:a16="http://schemas.microsoft.com/office/drawing/2014/main" id="{37EBB483-E1FF-43DC-93C0-E004D94A652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68434" y="681530"/>
              <a:ext cx="212505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100" b="1" dirty="0"/>
                <a:t>c</a:t>
              </a:r>
            </a:p>
          </p:txBody>
        </p:sp>
        <p:pic>
          <p:nvPicPr>
            <p:cNvPr id="115" name="图片 114">
              <a:extLst>
                <a:ext uri="{FF2B5EF4-FFF2-40B4-BE49-F238E27FC236}">
                  <a16:creationId xmlns:a16="http://schemas.microsoft.com/office/drawing/2014/main" id="{4E441E4A-FBFB-4E0F-B3F3-8EC1C7EEFA9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910512" y="868683"/>
              <a:ext cx="2163191" cy="2196000"/>
            </a:xfrm>
            <a:prstGeom prst="rect">
              <a:avLst/>
            </a:prstGeom>
          </p:spPr>
        </p:pic>
      </p:grpSp>
      <p:sp>
        <p:nvSpPr>
          <p:cNvPr id="3" name="文本框 2">
            <a:extLst>
              <a:ext uri="{FF2B5EF4-FFF2-40B4-BE49-F238E27FC236}">
                <a16:creationId xmlns:a16="http://schemas.microsoft.com/office/drawing/2014/main" id="{DDDEA482-08AE-626F-3975-3F06152ACD43}"/>
              </a:ext>
            </a:extLst>
          </p:cNvPr>
          <p:cNvSpPr txBox="1"/>
          <p:nvPr/>
        </p:nvSpPr>
        <p:spPr>
          <a:xfrm>
            <a:off x="1658768" y="219733"/>
            <a:ext cx="34290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050" b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rPr>
              <a:t>Supplemental Fig. 2</a:t>
            </a:r>
            <a:endParaRPr lang="zh-CN" alt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685428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FSHAPE" val="234333364"/>
  <p:tag name="KSO_WM_UNIT_PLACING_PICTURE_USER_VIEWPORT" val="{&quot;height&quot;:3576,&quot;width&quot;:5554}"/>
</p:tagLst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5276</TotalTime>
  <Words>13</Words>
  <Application>Microsoft Office PowerPoint</Application>
  <PresentationFormat>A4 纸张(210x297 毫米)</PresentationFormat>
  <Paragraphs>9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等线</vt:lpstr>
      <vt:lpstr>Arial</vt:lpstr>
      <vt:lpstr>Calibri</vt:lpstr>
      <vt:lpstr>Calibri Light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song huan</dc:creator>
  <cp:lastModifiedBy>song huan</cp:lastModifiedBy>
  <cp:revision>525</cp:revision>
  <dcterms:created xsi:type="dcterms:W3CDTF">2020-09-02T02:15:13Z</dcterms:created>
  <dcterms:modified xsi:type="dcterms:W3CDTF">2022-09-26T14:04:27Z</dcterms:modified>
</cp:coreProperties>
</file>