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9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13" autoAdjust="0"/>
    <p:restoredTop sz="92483" autoAdjust="0"/>
  </p:normalViewPr>
  <p:slideViewPr>
    <p:cSldViewPr snapToGrid="0">
      <p:cViewPr varScale="1">
        <p:scale>
          <a:sx n="60" d="100"/>
          <a:sy n="60" d="100"/>
        </p:scale>
        <p:origin x="2789" y="48"/>
      </p:cViewPr>
      <p:guideLst>
        <p:guide orient="horz" pos="3120"/>
        <p:guide pos="216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2BECDF-A396-41DA-A3FA-465BC4534A57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1143000"/>
            <a:ext cx="2133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207E27-7C59-42DB-9D82-6C29607A06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360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9168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259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2813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741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716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770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218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076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879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648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401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537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>
            <a:extLst>
              <a:ext uri="{FF2B5EF4-FFF2-40B4-BE49-F238E27FC236}">
                <a16:creationId xmlns:a16="http://schemas.microsoft.com/office/drawing/2014/main" id="{383D5552-4BD7-4B1C-98AE-ED5CF593F171}"/>
              </a:ext>
            </a:extLst>
          </p:cNvPr>
          <p:cNvGrpSpPr/>
          <p:nvPr/>
        </p:nvGrpSpPr>
        <p:grpSpPr>
          <a:xfrm>
            <a:off x="407846" y="909750"/>
            <a:ext cx="5861670" cy="3513751"/>
            <a:chOff x="407846" y="1096018"/>
            <a:chExt cx="5861670" cy="3513751"/>
          </a:xfrm>
        </p:grpSpPr>
        <p:grpSp>
          <p:nvGrpSpPr>
            <p:cNvPr id="57" name="组合 7">
              <a:extLst>
                <a:ext uri="{FF2B5EF4-FFF2-40B4-BE49-F238E27FC236}">
                  <a16:creationId xmlns:a16="http://schemas.microsoft.com/office/drawing/2014/main" id="{47FFFBEE-1468-4034-B2E2-8CAE384E8A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7397" y="1096018"/>
              <a:ext cx="5483936" cy="1493682"/>
              <a:chOff x="387" y="1503"/>
              <a:chExt cx="9532" cy="2279"/>
            </a:xfrm>
          </p:grpSpPr>
          <p:grpSp>
            <p:nvGrpSpPr>
              <p:cNvPr id="70" name="组合 18">
                <a:extLst>
                  <a:ext uri="{FF2B5EF4-FFF2-40B4-BE49-F238E27FC236}">
                    <a16:creationId xmlns:a16="http://schemas.microsoft.com/office/drawing/2014/main" id="{F3C3E431-A783-48C9-AEAC-2CB38A15EA6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92" y="1762"/>
                <a:ext cx="9127" cy="2020"/>
                <a:chOff x="7365" y="2914"/>
                <a:chExt cx="11650" cy="2770"/>
              </a:xfrm>
            </p:grpSpPr>
            <p:pic>
              <p:nvPicPr>
                <p:cNvPr id="72" name="图片 3">
                  <a:extLst>
                    <a:ext uri="{FF2B5EF4-FFF2-40B4-BE49-F238E27FC236}">
                      <a16:creationId xmlns:a16="http://schemas.microsoft.com/office/drawing/2014/main" id="{7834EFAF-BA7D-4597-9BF0-CE20581564A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29" t="1888" r="1447" b="1888"/>
                <a:stretch>
                  <a:fillRect/>
                </a:stretch>
              </p:blipFill>
              <p:spPr bwMode="auto">
                <a:xfrm>
                  <a:off x="7479" y="3288"/>
                  <a:ext cx="11536" cy="2396"/>
                </a:xfrm>
                <a:prstGeom prst="rect">
                  <a:avLst/>
                </a:prstGeom>
                <a:noFill/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73" name="文本框 6">
                  <a:extLst>
                    <a:ext uri="{FF2B5EF4-FFF2-40B4-BE49-F238E27FC236}">
                      <a16:creationId xmlns:a16="http://schemas.microsoft.com/office/drawing/2014/main" id="{35C4D471-ABB6-42A5-AAF8-7477434A7ED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365" y="2914"/>
                  <a:ext cx="2862" cy="4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700" b="1" dirty="0"/>
                    <a:t>Reg RNA 2.0</a:t>
                  </a:r>
                </a:p>
              </p:txBody>
            </p:sp>
          </p:grpSp>
          <p:sp>
            <p:nvSpPr>
              <p:cNvPr id="71" name="文本框 80">
                <a:extLst>
                  <a:ext uri="{FF2B5EF4-FFF2-40B4-BE49-F238E27FC236}">
                    <a16:creationId xmlns:a16="http://schemas.microsoft.com/office/drawing/2014/main" id="{F0E1CE69-761D-4787-8B88-9D2B88F182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7" y="1503"/>
                <a:ext cx="705" cy="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100" b="1" dirty="0"/>
                  <a:t>a</a:t>
                </a:r>
              </a:p>
            </p:txBody>
          </p:sp>
        </p:grpSp>
        <p:grpSp>
          <p:nvGrpSpPr>
            <p:cNvPr id="58" name="组合 57">
              <a:extLst>
                <a:ext uri="{FF2B5EF4-FFF2-40B4-BE49-F238E27FC236}">
                  <a16:creationId xmlns:a16="http://schemas.microsoft.com/office/drawing/2014/main" id="{0BB57EAC-5327-4B44-A7FE-A7E2E80D5660}"/>
                </a:ext>
              </a:extLst>
            </p:cNvPr>
            <p:cNvGrpSpPr/>
            <p:nvPr/>
          </p:nvGrpSpPr>
          <p:grpSpPr>
            <a:xfrm>
              <a:off x="407846" y="2760636"/>
              <a:ext cx="5861670" cy="1849133"/>
              <a:chOff x="160529" y="2914846"/>
              <a:chExt cx="5630394" cy="1849133"/>
            </a:xfrm>
          </p:grpSpPr>
          <p:grpSp>
            <p:nvGrpSpPr>
              <p:cNvPr id="59" name="组合 58">
                <a:extLst>
                  <a:ext uri="{FF2B5EF4-FFF2-40B4-BE49-F238E27FC236}">
                    <a16:creationId xmlns:a16="http://schemas.microsoft.com/office/drawing/2014/main" id="{E49CBCF1-9BE6-4EBC-A660-D6A21D0BAFC8}"/>
                  </a:ext>
                </a:extLst>
              </p:cNvPr>
              <p:cNvGrpSpPr/>
              <p:nvPr/>
            </p:nvGrpSpPr>
            <p:grpSpPr>
              <a:xfrm>
                <a:off x="160529" y="2914846"/>
                <a:ext cx="5630394" cy="1849133"/>
                <a:chOff x="160529" y="2914846"/>
                <a:chExt cx="5630394" cy="1849133"/>
              </a:xfrm>
            </p:grpSpPr>
            <p:grpSp>
              <p:nvGrpSpPr>
                <p:cNvPr id="62" name="组合 61">
                  <a:extLst>
                    <a:ext uri="{FF2B5EF4-FFF2-40B4-BE49-F238E27FC236}">
                      <a16:creationId xmlns:a16="http://schemas.microsoft.com/office/drawing/2014/main" id="{397C7135-69D3-453A-8DB8-24E5B8E36781}"/>
                    </a:ext>
                  </a:extLst>
                </p:cNvPr>
                <p:cNvGrpSpPr/>
                <p:nvPr/>
              </p:nvGrpSpPr>
              <p:grpSpPr>
                <a:xfrm>
                  <a:off x="160529" y="2914846"/>
                  <a:ext cx="5630394" cy="1849133"/>
                  <a:chOff x="186293" y="2759467"/>
                  <a:chExt cx="5630394" cy="1849133"/>
                </a:xfrm>
              </p:grpSpPr>
              <p:grpSp>
                <p:nvGrpSpPr>
                  <p:cNvPr id="65" name="组合 64">
                    <a:extLst>
                      <a:ext uri="{FF2B5EF4-FFF2-40B4-BE49-F238E27FC236}">
                        <a16:creationId xmlns:a16="http://schemas.microsoft.com/office/drawing/2014/main" id="{2AC40FE9-7BE5-42E5-9108-663979FD333B}"/>
                      </a:ext>
                    </a:extLst>
                  </p:cNvPr>
                  <p:cNvGrpSpPr/>
                  <p:nvPr/>
                </p:nvGrpSpPr>
                <p:grpSpPr>
                  <a:xfrm>
                    <a:off x="186293" y="2759467"/>
                    <a:ext cx="5370204" cy="1849133"/>
                    <a:chOff x="310123" y="2646803"/>
                    <a:chExt cx="3914922" cy="810139"/>
                  </a:xfrm>
                </p:grpSpPr>
                <p:pic>
                  <p:nvPicPr>
                    <p:cNvPr id="68" name="图片 67">
                      <a:extLst>
                        <a:ext uri="{FF2B5EF4-FFF2-40B4-BE49-F238E27FC236}">
                          <a16:creationId xmlns:a16="http://schemas.microsoft.com/office/drawing/2014/main" id="{59AC97BC-2F0B-4095-9896-7CC1C3E2E1D6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1449" t="2858" r="3155" b="54212"/>
                    <a:stretch/>
                  </p:blipFill>
                  <p:spPr>
                    <a:xfrm>
                      <a:off x="588759" y="2733326"/>
                      <a:ext cx="3636286" cy="723616"/>
                    </a:xfrm>
                    <a:prstGeom prst="rect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</p:pic>
                <p:sp>
                  <p:nvSpPr>
                    <p:cNvPr id="69" name="文本框 68">
                      <a:extLst>
                        <a:ext uri="{FF2B5EF4-FFF2-40B4-BE49-F238E27FC236}">
                          <a16:creationId xmlns:a16="http://schemas.microsoft.com/office/drawing/2014/main" id="{576EFCE6-2FB3-4731-9C46-AF5AA56D871C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10123" y="2646803"/>
                      <a:ext cx="406256" cy="11461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r>
                        <a:rPr lang="en-US" altLang="zh-CN" sz="1100" b="1" dirty="0"/>
                        <a:t>b</a:t>
                      </a:r>
                    </a:p>
                  </p:txBody>
                </p:sp>
              </p:grpSp>
              <p:sp>
                <p:nvSpPr>
                  <p:cNvPr id="66" name="文本框 65">
                    <a:extLst>
                      <a:ext uri="{FF2B5EF4-FFF2-40B4-BE49-F238E27FC236}">
                        <a16:creationId xmlns:a16="http://schemas.microsoft.com/office/drawing/2014/main" id="{751BC590-D413-45CD-B0B0-D0561D50A953}"/>
                      </a:ext>
                    </a:extLst>
                  </p:cNvPr>
                  <p:cNvSpPr txBox="1"/>
                  <p:nvPr/>
                </p:nvSpPr>
                <p:spPr>
                  <a:xfrm>
                    <a:off x="655714" y="4344806"/>
                    <a:ext cx="741659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</a:t>
                    </a:r>
                    <a:endParaRPr lang="zh-CN" altLang="en-US" sz="7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7" name="文本框 66">
                    <a:extLst>
                      <a:ext uri="{FF2B5EF4-FFF2-40B4-BE49-F238E27FC236}">
                        <a16:creationId xmlns:a16="http://schemas.microsoft.com/office/drawing/2014/main" id="{6961E56C-CD78-4350-A538-C4DC16F013F7}"/>
                      </a:ext>
                    </a:extLst>
                  </p:cNvPr>
                  <p:cNvSpPr txBox="1"/>
                  <p:nvPr/>
                </p:nvSpPr>
                <p:spPr>
                  <a:xfrm>
                    <a:off x="5075028" y="4344416"/>
                    <a:ext cx="741659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CN" sz="7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1074</a:t>
                    </a:r>
                    <a:endParaRPr lang="zh-CN" altLang="en-US" sz="7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3" name="矩形 62">
                  <a:extLst>
                    <a:ext uri="{FF2B5EF4-FFF2-40B4-BE49-F238E27FC236}">
                      <a16:creationId xmlns:a16="http://schemas.microsoft.com/office/drawing/2014/main" id="{E12D8D26-1063-4C16-ADE8-E7970A9DBFFB}"/>
                    </a:ext>
                  </a:extLst>
                </p:cNvPr>
                <p:cNvSpPr/>
                <p:nvPr/>
              </p:nvSpPr>
              <p:spPr>
                <a:xfrm>
                  <a:off x="1593924" y="3719246"/>
                  <a:ext cx="1143000" cy="963461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  <a:prstDash val="dash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64" name="文本框 63">
                  <a:extLst>
                    <a:ext uri="{FF2B5EF4-FFF2-40B4-BE49-F238E27FC236}">
                      <a16:creationId xmlns:a16="http://schemas.microsoft.com/office/drawing/2014/main" id="{4C84DC8D-50F0-4AF7-816A-ECF6EA328B6F}"/>
                    </a:ext>
                  </a:extLst>
                </p:cNvPr>
                <p:cNvSpPr txBox="1"/>
                <p:nvPr/>
              </p:nvSpPr>
              <p:spPr>
                <a:xfrm>
                  <a:off x="2763445" y="4400006"/>
                  <a:ext cx="741659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7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FGF14-AS2 </a:t>
                  </a:r>
                  <a:endParaRPr lang="zh-CN" altLang="en-US" sz="7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14E9D2F8-9354-47D7-BB06-83E520FF4A91}"/>
                  </a:ext>
                </a:extLst>
              </p:cNvPr>
              <p:cNvSpPr txBox="1"/>
              <p:nvPr/>
            </p:nvSpPr>
            <p:spPr>
              <a:xfrm>
                <a:off x="852265" y="3922555"/>
                <a:ext cx="741659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Ribosome binding scores</a:t>
                </a:r>
                <a:endParaRPr lang="zh-CN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1" name="直接箭头连接符 60">
                <a:extLst>
                  <a:ext uri="{FF2B5EF4-FFF2-40B4-BE49-F238E27FC236}">
                    <a16:creationId xmlns:a16="http://schemas.microsoft.com/office/drawing/2014/main" id="{B96D2CA5-B678-47E9-ABC9-9CB04DDE0B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45260" y="4101919"/>
                <a:ext cx="323850" cy="21146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2DD65E70-BED4-F748-4BD6-BC8F60F144B8}"/>
              </a:ext>
            </a:extLst>
          </p:cNvPr>
          <p:cNvSpPr txBox="1"/>
          <p:nvPr/>
        </p:nvSpPr>
        <p:spPr>
          <a:xfrm>
            <a:off x="1658768" y="219733"/>
            <a:ext cx="3429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05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Supplemental Fig. 3</a:t>
            </a:r>
            <a:endParaRPr lang="zh-CN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088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5276</TotalTime>
  <Words>15</Words>
  <Application>Microsoft Office PowerPoint</Application>
  <PresentationFormat>A4 纸张(210x297 毫米)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song huan</dc:creator>
  <cp:lastModifiedBy>song huan</cp:lastModifiedBy>
  <cp:revision>525</cp:revision>
  <dcterms:created xsi:type="dcterms:W3CDTF">2020-09-02T02:15:13Z</dcterms:created>
  <dcterms:modified xsi:type="dcterms:W3CDTF">2022-09-26T14:04:37Z</dcterms:modified>
</cp:coreProperties>
</file>