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9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13" autoAdjust="0"/>
    <p:restoredTop sz="92483" autoAdjust="0"/>
  </p:normalViewPr>
  <p:slideViewPr>
    <p:cSldViewPr snapToGrid="0">
      <p:cViewPr varScale="1">
        <p:scale>
          <a:sx n="60" d="100"/>
          <a:sy n="60" d="100"/>
        </p:scale>
        <p:origin x="2789" y="48"/>
      </p:cViewPr>
      <p:guideLst>
        <p:guide orient="horz" pos="3120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BECDF-A396-41DA-A3FA-465BC4534A57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07E27-7C59-42DB-9D82-6C29607A06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36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168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25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81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74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1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77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1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07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7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4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40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5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13" Type="http://schemas.openxmlformats.org/officeDocument/2006/relationships/image" Target="../media/image12.tif"/><Relationship Id="rId18" Type="http://schemas.openxmlformats.org/officeDocument/2006/relationships/image" Target="../media/image17.tif"/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12" Type="http://schemas.openxmlformats.org/officeDocument/2006/relationships/image" Target="../media/image11.tif"/><Relationship Id="rId17" Type="http://schemas.openxmlformats.org/officeDocument/2006/relationships/image" Target="../media/image16.tif"/><Relationship Id="rId2" Type="http://schemas.openxmlformats.org/officeDocument/2006/relationships/image" Target="../media/image1.tif"/><Relationship Id="rId16" Type="http://schemas.openxmlformats.org/officeDocument/2006/relationships/image" Target="../media/image15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11" Type="http://schemas.openxmlformats.org/officeDocument/2006/relationships/image" Target="../media/image10.tif"/><Relationship Id="rId5" Type="http://schemas.openxmlformats.org/officeDocument/2006/relationships/image" Target="../media/image4.tif"/><Relationship Id="rId15" Type="http://schemas.openxmlformats.org/officeDocument/2006/relationships/image" Target="../media/image14.tif"/><Relationship Id="rId10" Type="http://schemas.openxmlformats.org/officeDocument/2006/relationships/image" Target="../media/image9.tif"/><Relationship Id="rId19" Type="http://schemas.openxmlformats.org/officeDocument/2006/relationships/image" Target="../media/image18.tif"/><Relationship Id="rId4" Type="http://schemas.openxmlformats.org/officeDocument/2006/relationships/image" Target="../media/image3.tif"/><Relationship Id="rId9" Type="http://schemas.openxmlformats.org/officeDocument/2006/relationships/image" Target="../media/image8.tif"/><Relationship Id="rId14" Type="http://schemas.openxmlformats.org/officeDocument/2006/relationships/image" Target="../media/image1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:a16="http://schemas.microsoft.com/office/drawing/2014/main" id="{11D449DB-22E4-43C9-B460-9E2E2B01261D}"/>
              </a:ext>
            </a:extLst>
          </p:cNvPr>
          <p:cNvGrpSpPr/>
          <p:nvPr/>
        </p:nvGrpSpPr>
        <p:grpSpPr>
          <a:xfrm>
            <a:off x="968045" y="657888"/>
            <a:ext cx="2472123" cy="2916369"/>
            <a:chOff x="516627" y="657888"/>
            <a:chExt cx="2472123" cy="2916369"/>
          </a:xfrm>
        </p:grpSpPr>
        <p:sp>
          <p:nvSpPr>
            <p:cNvPr id="252" name="文本框 80">
              <a:extLst>
                <a:ext uri="{FF2B5EF4-FFF2-40B4-BE49-F238E27FC236}">
                  <a16:creationId xmlns:a16="http://schemas.microsoft.com/office/drawing/2014/main" id="{A1F6B969-B4C1-4C81-B2C4-59F77FEBA1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627" y="657888"/>
              <a:ext cx="4056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a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1A393E4B-DD65-433B-A130-A54400CF030F}"/>
                </a:ext>
              </a:extLst>
            </p:cNvPr>
            <p:cNvGrpSpPr/>
            <p:nvPr/>
          </p:nvGrpSpPr>
          <p:grpSpPr>
            <a:xfrm>
              <a:off x="520092" y="824246"/>
              <a:ext cx="2468658" cy="2750011"/>
              <a:chOff x="520092" y="824246"/>
              <a:chExt cx="2468658" cy="2750011"/>
            </a:xfrm>
          </p:grpSpPr>
          <p:sp>
            <p:nvSpPr>
              <p:cNvPr id="161" name="文本框 160">
                <a:extLst>
                  <a:ext uri="{FF2B5EF4-FFF2-40B4-BE49-F238E27FC236}">
                    <a16:creationId xmlns:a16="http://schemas.microsoft.com/office/drawing/2014/main" id="{F0395F59-F671-49FA-A144-0A2ABC2F5213}"/>
                  </a:ext>
                </a:extLst>
              </p:cNvPr>
              <p:cNvSpPr txBox="1"/>
              <p:nvPr/>
            </p:nvSpPr>
            <p:spPr>
              <a:xfrm>
                <a:off x="1269488" y="824246"/>
                <a:ext cx="1083767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MDA-MB-468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2" name="直接连接符 161">
                <a:extLst>
                  <a:ext uri="{FF2B5EF4-FFF2-40B4-BE49-F238E27FC236}">
                    <a16:creationId xmlns:a16="http://schemas.microsoft.com/office/drawing/2014/main" id="{D21A3F37-EFA5-4C8D-88BA-223F51B8F5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0867" y="1000912"/>
                <a:ext cx="1092388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" name="组合 2">
                <a:extLst>
                  <a:ext uri="{FF2B5EF4-FFF2-40B4-BE49-F238E27FC236}">
                    <a16:creationId xmlns:a16="http://schemas.microsoft.com/office/drawing/2014/main" id="{C0DB9417-DDA9-4768-809E-CFB30C9983A3}"/>
                  </a:ext>
                </a:extLst>
              </p:cNvPr>
              <p:cNvGrpSpPr/>
              <p:nvPr/>
            </p:nvGrpSpPr>
            <p:grpSpPr>
              <a:xfrm>
                <a:off x="520092" y="1150752"/>
                <a:ext cx="2468658" cy="2423505"/>
                <a:chOff x="128932" y="957583"/>
                <a:chExt cx="2468658" cy="2100467"/>
              </a:xfrm>
            </p:grpSpPr>
            <p:sp>
              <p:nvSpPr>
                <p:cNvPr id="157" name="文本框 86">
                  <a:extLst>
                    <a:ext uri="{FF2B5EF4-FFF2-40B4-BE49-F238E27FC236}">
                      <a16:creationId xmlns:a16="http://schemas.microsoft.com/office/drawing/2014/main" id="{C58974EF-53F3-4FF9-BA5A-9E01E7761B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8960000">
                  <a:off x="1053638" y="983171"/>
                  <a:ext cx="898518" cy="173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700" b="1" dirty="0"/>
                    <a:t>OE-FGF14-AS2</a:t>
                  </a:r>
                </a:p>
              </p:txBody>
            </p:sp>
            <p:sp>
              <p:nvSpPr>
                <p:cNvPr id="158" name="文本框 86">
                  <a:extLst>
                    <a:ext uri="{FF2B5EF4-FFF2-40B4-BE49-F238E27FC236}">
                      <a16:creationId xmlns:a16="http://schemas.microsoft.com/office/drawing/2014/main" id="{5FFE0DCD-CBD1-457F-87A4-ACD7FC90EC1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8960000">
                  <a:off x="757158" y="990765"/>
                  <a:ext cx="876663" cy="173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700" b="1" dirty="0"/>
                    <a:t>OEC</a:t>
                  </a:r>
                </a:p>
              </p:txBody>
            </p:sp>
            <p:sp>
              <p:nvSpPr>
                <p:cNvPr id="159" name="文本框 86">
                  <a:extLst>
                    <a:ext uri="{FF2B5EF4-FFF2-40B4-BE49-F238E27FC236}">
                      <a16:creationId xmlns:a16="http://schemas.microsoft.com/office/drawing/2014/main" id="{7003CCF0-ADA1-429C-B56F-C3A7FA8375A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8960000">
                  <a:off x="1652709" y="967068"/>
                  <a:ext cx="944881" cy="173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700" b="1" dirty="0"/>
                    <a:t>si-FGF14-AS2(#1)</a:t>
                  </a:r>
                </a:p>
              </p:txBody>
            </p:sp>
            <p:sp>
              <p:nvSpPr>
                <p:cNvPr id="160" name="文本框 86">
                  <a:extLst>
                    <a:ext uri="{FF2B5EF4-FFF2-40B4-BE49-F238E27FC236}">
                      <a16:creationId xmlns:a16="http://schemas.microsoft.com/office/drawing/2014/main" id="{A4E69FE1-B8C7-4F7E-84E0-72DA960C14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8960000">
                  <a:off x="1341256" y="957583"/>
                  <a:ext cx="972189" cy="173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700" b="1" dirty="0" err="1"/>
                    <a:t>si</a:t>
                  </a:r>
                  <a:r>
                    <a:rPr lang="en-US" altLang="zh-CN" sz="700" b="1" dirty="0"/>
                    <a:t>-NC</a:t>
                  </a:r>
                </a:p>
              </p:txBody>
            </p:sp>
            <p:grpSp>
              <p:nvGrpSpPr>
                <p:cNvPr id="142" name="组合 141">
                  <a:extLst>
                    <a:ext uri="{FF2B5EF4-FFF2-40B4-BE49-F238E27FC236}">
                      <a16:creationId xmlns:a16="http://schemas.microsoft.com/office/drawing/2014/main" id="{CE0CBBB1-DA90-479D-BB38-51C7F181BA5C}"/>
                    </a:ext>
                  </a:extLst>
                </p:cNvPr>
                <p:cNvGrpSpPr/>
                <p:nvPr/>
              </p:nvGrpSpPr>
              <p:grpSpPr>
                <a:xfrm>
                  <a:off x="128932" y="1337606"/>
                  <a:ext cx="1914273" cy="1720444"/>
                  <a:chOff x="128932" y="1477891"/>
                  <a:chExt cx="1914273" cy="1720444"/>
                </a:xfrm>
              </p:grpSpPr>
              <p:pic>
                <p:nvPicPr>
                  <p:cNvPr id="143" name="图片 142">
                    <a:extLst>
                      <a:ext uri="{FF2B5EF4-FFF2-40B4-BE49-F238E27FC236}">
                        <a16:creationId xmlns:a16="http://schemas.microsoft.com/office/drawing/2014/main" id="{6D1E91DE-6E6B-49BB-B3DA-D1ABE2B9EBA3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7141" t="52394" r="33481" b="43032"/>
                  <a:stretch/>
                </p:blipFill>
                <p:spPr>
                  <a:xfrm>
                    <a:off x="778819" y="3003935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sp>
                <p:nvSpPr>
                  <p:cNvPr id="144" name="文本框 83">
                    <a:extLst>
                      <a:ext uri="{FF2B5EF4-FFF2-40B4-BE49-F238E27FC236}">
                        <a16:creationId xmlns:a16="http://schemas.microsoft.com/office/drawing/2014/main" id="{068309E3-B165-49FC-AD55-58F7A8C1D49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122" y="2759927"/>
                    <a:ext cx="478484" cy="1733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 eaLnBrk="1" hangingPunct="1"/>
                    <a:r>
                      <a:rPr lang="en-US" altLang="zh-CN" sz="700" b="1" dirty="0"/>
                      <a:t>eIF4E</a:t>
                    </a:r>
                  </a:p>
                </p:txBody>
              </p:sp>
              <p:sp>
                <p:nvSpPr>
                  <p:cNvPr id="145" name="文本框 83">
                    <a:extLst>
                      <a:ext uri="{FF2B5EF4-FFF2-40B4-BE49-F238E27FC236}">
                        <a16:creationId xmlns:a16="http://schemas.microsoft.com/office/drawing/2014/main" id="{8A4366A7-5B18-4051-B44C-3DB3D09E5F5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5851" y="2505144"/>
                    <a:ext cx="523755" cy="1733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 eaLnBrk="1" hangingPunct="1"/>
                    <a:r>
                      <a:rPr lang="en-US" altLang="zh-CN" sz="700" b="1" dirty="0"/>
                      <a:t>p-eIF4E</a:t>
                    </a:r>
                  </a:p>
                </p:txBody>
              </p:sp>
              <p:sp>
                <p:nvSpPr>
                  <p:cNvPr id="146" name="文本框 83">
                    <a:extLst>
                      <a:ext uri="{FF2B5EF4-FFF2-40B4-BE49-F238E27FC236}">
                        <a16:creationId xmlns:a16="http://schemas.microsoft.com/office/drawing/2014/main" id="{59CE9E52-8571-4A67-B8B9-86B07E6B539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121" y="2009292"/>
                    <a:ext cx="504000" cy="1733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anchor="ctr" anchorCtr="0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 eaLnBrk="1" hangingPunct="1"/>
                    <a:r>
                      <a:rPr lang="en-US" altLang="zh-CN" sz="700" b="1" dirty="0"/>
                      <a:t>p-Mnk1</a:t>
                    </a:r>
                  </a:p>
                </p:txBody>
              </p:sp>
              <p:sp>
                <p:nvSpPr>
                  <p:cNvPr id="147" name="文本框 83">
                    <a:extLst>
                      <a:ext uri="{FF2B5EF4-FFF2-40B4-BE49-F238E27FC236}">
                        <a16:creationId xmlns:a16="http://schemas.microsoft.com/office/drawing/2014/main" id="{5C3772C6-167B-410C-A5F8-02234EAD4BD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122" y="2247599"/>
                    <a:ext cx="478483" cy="1733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 eaLnBrk="1" hangingPunct="1"/>
                    <a:r>
                      <a:rPr lang="en-US" altLang="zh-CN" sz="700" b="1" dirty="0"/>
                      <a:t>Mnk1</a:t>
                    </a:r>
                  </a:p>
                </p:txBody>
              </p:sp>
              <p:sp>
                <p:nvSpPr>
                  <p:cNvPr id="148" name="文本框 83">
                    <a:extLst>
                      <a:ext uri="{FF2B5EF4-FFF2-40B4-BE49-F238E27FC236}">
                        <a16:creationId xmlns:a16="http://schemas.microsoft.com/office/drawing/2014/main" id="{1B2D90ED-C760-44C5-A4AE-E6DFB28A2E7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122" y="1740779"/>
                    <a:ext cx="478483" cy="1733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 eaLnBrk="1" hangingPunct="1"/>
                    <a:r>
                      <a:rPr lang="en-US" altLang="zh-CN" sz="700" b="1" dirty="0"/>
                      <a:t>P38</a:t>
                    </a:r>
                  </a:p>
                </p:txBody>
              </p:sp>
              <p:sp>
                <p:nvSpPr>
                  <p:cNvPr id="149" name="文本框 83">
                    <a:extLst>
                      <a:ext uri="{FF2B5EF4-FFF2-40B4-BE49-F238E27FC236}">
                        <a16:creationId xmlns:a16="http://schemas.microsoft.com/office/drawing/2014/main" id="{961B2017-0214-4A3C-991B-35E15F7AF77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122" y="1481995"/>
                    <a:ext cx="478483" cy="1733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 eaLnBrk="1" hangingPunct="1"/>
                    <a:r>
                      <a:rPr lang="en-US" altLang="zh-CN" sz="700" b="1" dirty="0"/>
                      <a:t>p-P38</a:t>
                    </a:r>
                  </a:p>
                </p:txBody>
              </p:sp>
              <p:pic>
                <p:nvPicPr>
                  <p:cNvPr id="150" name="图片 149">
                    <a:extLst>
                      <a:ext uri="{FF2B5EF4-FFF2-40B4-BE49-F238E27FC236}">
                        <a16:creationId xmlns:a16="http://schemas.microsoft.com/office/drawing/2014/main" id="{551BB23A-086E-43FD-B70D-2BC32FEF03B0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922" t="29107" r="47794" b="63002"/>
                  <a:stretch/>
                </p:blipFill>
                <p:spPr>
                  <a:xfrm>
                    <a:off x="778819" y="2748257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pic>
                <p:nvPicPr>
                  <p:cNvPr id="151" name="图片 150">
                    <a:extLst>
                      <a:ext uri="{FF2B5EF4-FFF2-40B4-BE49-F238E27FC236}">
                        <a16:creationId xmlns:a16="http://schemas.microsoft.com/office/drawing/2014/main" id="{8712E653-ADBD-41BE-89CF-E1830A70F05E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039" t="28661" r="48034" b="62841"/>
                  <a:stretch/>
                </p:blipFill>
                <p:spPr>
                  <a:xfrm>
                    <a:off x="778819" y="2494183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pic>
                <p:nvPicPr>
                  <p:cNvPr id="152" name="图片 151">
                    <a:extLst>
                      <a:ext uri="{FF2B5EF4-FFF2-40B4-BE49-F238E27FC236}">
                        <a16:creationId xmlns:a16="http://schemas.microsoft.com/office/drawing/2014/main" id="{AF8F871F-39CF-4C33-8BAB-77AB76066CA8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4075" t="51150" r="37731" b="40863"/>
                  <a:stretch/>
                </p:blipFill>
                <p:spPr>
                  <a:xfrm>
                    <a:off x="778819" y="2240110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pic>
                <p:nvPicPr>
                  <p:cNvPr id="153" name="图片 152">
                    <a:extLst>
                      <a:ext uri="{FF2B5EF4-FFF2-40B4-BE49-F238E27FC236}">
                        <a16:creationId xmlns:a16="http://schemas.microsoft.com/office/drawing/2014/main" id="{3CDB10FA-B64F-4CEA-85A1-7E9160D84B83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0284" t="51710" r="40424" b="37737"/>
                  <a:stretch/>
                </p:blipFill>
                <p:spPr>
                  <a:xfrm>
                    <a:off x="778819" y="1986037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pic>
                <p:nvPicPr>
                  <p:cNvPr id="154" name="图片 153">
                    <a:extLst>
                      <a:ext uri="{FF2B5EF4-FFF2-40B4-BE49-F238E27FC236}">
                        <a16:creationId xmlns:a16="http://schemas.microsoft.com/office/drawing/2014/main" id="{99FE8AAD-5BB6-4CCD-906E-F063A57A7147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5210" t="31477" r="56023" b="60659"/>
                  <a:stretch/>
                </p:blipFill>
                <p:spPr>
                  <a:xfrm>
                    <a:off x="779605" y="1731964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pic>
                <p:nvPicPr>
                  <p:cNvPr id="155" name="图片 154">
                    <a:extLst>
                      <a:ext uri="{FF2B5EF4-FFF2-40B4-BE49-F238E27FC236}">
                        <a16:creationId xmlns:a16="http://schemas.microsoft.com/office/drawing/2014/main" id="{3330DA8A-04BA-45F2-A6FE-05F6DA5E3AEA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7830" t="34508" r="42377" b="57529"/>
                  <a:stretch/>
                </p:blipFill>
                <p:spPr>
                  <a:xfrm>
                    <a:off x="779605" y="1477891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sp>
                <p:nvSpPr>
                  <p:cNvPr id="156" name="文本框 155">
                    <a:extLst>
                      <a:ext uri="{FF2B5EF4-FFF2-40B4-BE49-F238E27FC236}">
                        <a16:creationId xmlns:a16="http://schemas.microsoft.com/office/drawing/2014/main" id="{FF31307E-DA38-495E-A960-F2B82AB5823A}"/>
                      </a:ext>
                    </a:extLst>
                  </p:cNvPr>
                  <p:cNvSpPr txBox="1"/>
                  <p:nvPr/>
                </p:nvSpPr>
                <p:spPr>
                  <a:xfrm>
                    <a:off x="128932" y="2983269"/>
                    <a:ext cx="649887" cy="17338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β-actin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A6259A16-8F75-45AE-AE5E-C4F1D5933D27}"/>
              </a:ext>
            </a:extLst>
          </p:cNvPr>
          <p:cNvGrpSpPr/>
          <p:nvPr/>
        </p:nvGrpSpPr>
        <p:grpSpPr>
          <a:xfrm>
            <a:off x="3688242" y="652459"/>
            <a:ext cx="2156836" cy="2919387"/>
            <a:chOff x="2517674" y="3739086"/>
            <a:chExt cx="2156836" cy="2919387"/>
          </a:xfrm>
        </p:grpSpPr>
        <p:sp>
          <p:nvSpPr>
            <p:cNvPr id="253" name="文本框 80">
              <a:extLst>
                <a:ext uri="{FF2B5EF4-FFF2-40B4-BE49-F238E27FC236}">
                  <a16:creationId xmlns:a16="http://schemas.microsoft.com/office/drawing/2014/main" id="{6C4C3EFD-5F5A-46D2-9F9D-5D031812E0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7674" y="3739086"/>
              <a:ext cx="4056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b</a:t>
              </a: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E189CBCE-A260-4345-A65B-EE09BAB5CAF7}"/>
                </a:ext>
              </a:extLst>
            </p:cNvPr>
            <p:cNvGrpSpPr/>
            <p:nvPr/>
          </p:nvGrpSpPr>
          <p:grpSpPr>
            <a:xfrm>
              <a:off x="2686700" y="3917822"/>
              <a:ext cx="1987810" cy="2740651"/>
              <a:chOff x="2258872" y="762109"/>
              <a:chExt cx="1799549" cy="2740651"/>
            </a:xfrm>
          </p:grpSpPr>
          <p:grpSp>
            <p:nvGrpSpPr>
              <p:cNvPr id="164" name="组合 163">
                <a:extLst>
                  <a:ext uri="{FF2B5EF4-FFF2-40B4-BE49-F238E27FC236}">
                    <a16:creationId xmlns:a16="http://schemas.microsoft.com/office/drawing/2014/main" id="{485E6D65-3A0F-4FAA-B3D4-3215FB2CFADD}"/>
                  </a:ext>
                </a:extLst>
              </p:cNvPr>
              <p:cNvGrpSpPr/>
              <p:nvPr/>
            </p:nvGrpSpPr>
            <p:grpSpPr>
              <a:xfrm>
                <a:off x="2258872" y="762109"/>
                <a:ext cx="1799549" cy="750273"/>
                <a:chOff x="3472610" y="711882"/>
                <a:chExt cx="1799549" cy="750273"/>
              </a:xfrm>
            </p:grpSpPr>
            <p:grpSp>
              <p:nvGrpSpPr>
                <p:cNvPr id="180" name="组合 179">
                  <a:extLst>
                    <a:ext uri="{FF2B5EF4-FFF2-40B4-BE49-F238E27FC236}">
                      <a16:creationId xmlns:a16="http://schemas.microsoft.com/office/drawing/2014/main" id="{94FC99C9-FAA6-4AE4-BB26-B2D139E6F164}"/>
                    </a:ext>
                  </a:extLst>
                </p:cNvPr>
                <p:cNvGrpSpPr/>
                <p:nvPr/>
              </p:nvGrpSpPr>
              <p:grpSpPr>
                <a:xfrm>
                  <a:off x="3472610" y="869662"/>
                  <a:ext cx="1693262" cy="592493"/>
                  <a:chOff x="6471835" y="911141"/>
                  <a:chExt cx="2010223" cy="474019"/>
                </a:xfrm>
              </p:grpSpPr>
              <p:sp>
                <p:nvSpPr>
                  <p:cNvPr id="183" name="文本框 17">
                    <a:extLst>
                      <a:ext uri="{FF2B5EF4-FFF2-40B4-BE49-F238E27FC236}">
                        <a16:creationId xmlns:a16="http://schemas.microsoft.com/office/drawing/2014/main" id="{0F0191DC-F404-4E7B-A0D8-F946ECB4B4A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72122" y="911141"/>
                    <a:ext cx="457834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OEC</a:t>
                    </a:r>
                  </a:p>
                </p:txBody>
              </p:sp>
              <p:sp>
                <p:nvSpPr>
                  <p:cNvPr id="184" name="文本框 20">
                    <a:extLst>
                      <a:ext uri="{FF2B5EF4-FFF2-40B4-BE49-F238E27FC236}">
                        <a16:creationId xmlns:a16="http://schemas.microsoft.com/office/drawing/2014/main" id="{09C6F96C-D001-4B86-BE39-7F046CA38C7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501285" y="921977"/>
                    <a:ext cx="254472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+</a:t>
                    </a:r>
                    <a:endParaRPr lang="zh-CN" altLang="en-US" sz="7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5" name="文本框 24">
                    <a:extLst>
                      <a:ext uri="{FF2B5EF4-FFF2-40B4-BE49-F238E27FC236}">
                        <a16:creationId xmlns:a16="http://schemas.microsoft.com/office/drawing/2014/main" id="{BF91D932-673E-427C-B130-2499138F0FA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37687" y="921977"/>
                    <a:ext cx="254472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‒</a:t>
                    </a:r>
                    <a:endParaRPr lang="zh-CN" altLang="en-US" sz="7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6" name="文本框 25">
                    <a:extLst>
                      <a:ext uri="{FF2B5EF4-FFF2-40B4-BE49-F238E27FC236}">
                        <a16:creationId xmlns:a16="http://schemas.microsoft.com/office/drawing/2014/main" id="{62BDF810-CC49-48B5-9148-0D37DBF71F3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227586" y="921977"/>
                    <a:ext cx="254472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‒</a:t>
                    </a:r>
                    <a:endParaRPr lang="zh-CN" altLang="en-US" sz="7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7" name="文本框 18">
                    <a:extLst>
                      <a:ext uri="{FF2B5EF4-FFF2-40B4-BE49-F238E27FC236}">
                        <a16:creationId xmlns:a16="http://schemas.microsoft.com/office/drawing/2014/main" id="{93EA5C33-A2C3-4C36-8551-284BA9D625A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71835" y="1071270"/>
                    <a:ext cx="959085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OE-FGF14-AS2</a:t>
                    </a:r>
                  </a:p>
                </p:txBody>
              </p:sp>
              <p:sp>
                <p:nvSpPr>
                  <p:cNvPr id="188" name="文本框 21">
                    <a:extLst>
                      <a:ext uri="{FF2B5EF4-FFF2-40B4-BE49-F238E27FC236}">
                        <a16:creationId xmlns:a16="http://schemas.microsoft.com/office/drawing/2014/main" id="{4DA1B9F2-76C3-4C00-98D0-0879DD40669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37687" y="1071270"/>
                    <a:ext cx="254472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+</a:t>
                    </a:r>
                    <a:endParaRPr lang="zh-CN" altLang="en-US" sz="7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9" name="文本框 23">
                    <a:extLst>
                      <a:ext uri="{FF2B5EF4-FFF2-40B4-BE49-F238E27FC236}">
                        <a16:creationId xmlns:a16="http://schemas.microsoft.com/office/drawing/2014/main" id="{B05A42CF-2FEA-4904-B4CF-8AC5CF9591A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227586" y="1071270"/>
                    <a:ext cx="254472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+</a:t>
                    </a:r>
                    <a:endParaRPr lang="zh-CN" altLang="en-US" sz="7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0" name="文本框 26">
                    <a:extLst>
                      <a:ext uri="{FF2B5EF4-FFF2-40B4-BE49-F238E27FC236}">
                        <a16:creationId xmlns:a16="http://schemas.microsoft.com/office/drawing/2014/main" id="{19D20FFF-D041-432B-A96A-0A4339E56B6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501285" y="1071270"/>
                    <a:ext cx="254472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‒</a:t>
                    </a:r>
                    <a:endParaRPr lang="zh-CN" altLang="en-US" sz="7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1" name="文本框 19">
                    <a:extLst>
                      <a:ext uri="{FF2B5EF4-FFF2-40B4-BE49-F238E27FC236}">
                        <a16:creationId xmlns:a16="http://schemas.microsoft.com/office/drawing/2014/main" id="{DFACFAF7-F26B-4FC6-83D6-AF81E3B46A2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79792" y="1225108"/>
                    <a:ext cx="850646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EIF2AK2</a:t>
                    </a:r>
                  </a:p>
                </p:txBody>
              </p:sp>
              <p:sp>
                <p:nvSpPr>
                  <p:cNvPr id="192" name="文本框 22">
                    <a:extLst>
                      <a:ext uri="{FF2B5EF4-FFF2-40B4-BE49-F238E27FC236}">
                        <a16:creationId xmlns:a16="http://schemas.microsoft.com/office/drawing/2014/main" id="{599A1619-6460-478D-ABCC-6068CDE8A4B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227586" y="1225108"/>
                    <a:ext cx="254472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+</a:t>
                    </a:r>
                    <a:endParaRPr lang="zh-CN" altLang="en-US" sz="7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3" name="文本框 27">
                    <a:extLst>
                      <a:ext uri="{FF2B5EF4-FFF2-40B4-BE49-F238E27FC236}">
                        <a16:creationId xmlns:a16="http://schemas.microsoft.com/office/drawing/2014/main" id="{55C4EC08-F0B6-46BF-9A96-1A356F6155E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501285" y="1225108"/>
                    <a:ext cx="240012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‒</a:t>
                    </a:r>
                    <a:endParaRPr lang="zh-CN" altLang="en-US" sz="7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4" name="文本框 28">
                    <a:extLst>
                      <a:ext uri="{FF2B5EF4-FFF2-40B4-BE49-F238E27FC236}">
                        <a16:creationId xmlns:a16="http://schemas.microsoft.com/office/drawing/2014/main" id="{3E049384-64D4-4AE3-A6B7-F12F620F37B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37687" y="1225108"/>
                    <a:ext cx="254472" cy="1600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‒</a:t>
                    </a:r>
                    <a:endParaRPr lang="zh-CN" altLang="en-US" sz="700" b="1" dirty="0"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81" name="文本框 180">
                  <a:extLst>
                    <a:ext uri="{FF2B5EF4-FFF2-40B4-BE49-F238E27FC236}">
                      <a16:creationId xmlns:a16="http://schemas.microsoft.com/office/drawing/2014/main" id="{88C10BB5-AE83-4474-89DA-C3FC79D27571}"/>
                    </a:ext>
                  </a:extLst>
                </p:cNvPr>
                <p:cNvSpPr txBox="1"/>
                <p:nvPr/>
              </p:nvSpPr>
              <p:spPr>
                <a:xfrm>
                  <a:off x="4188392" y="711882"/>
                  <a:ext cx="108376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MDA-MB-468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82" name="直接连接符 181">
                  <a:extLst>
                    <a:ext uri="{FF2B5EF4-FFF2-40B4-BE49-F238E27FC236}">
                      <a16:creationId xmlns:a16="http://schemas.microsoft.com/office/drawing/2014/main" id="{E213614B-75FF-411C-97D8-13671B88E2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357455" y="883206"/>
                  <a:ext cx="746964" cy="298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5" name="组合 164">
                <a:extLst>
                  <a:ext uri="{FF2B5EF4-FFF2-40B4-BE49-F238E27FC236}">
                    <a16:creationId xmlns:a16="http://schemas.microsoft.com/office/drawing/2014/main" id="{322613F6-5832-427A-A949-530D7B7755A5}"/>
                  </a:ext>
                </a:extLst>
              </p:cNvPr>
              <p:cNvGrpSpPr/>
              <p:nvPr/>
            </p:nvGrpSpPr>
            <p:grpSpPr>
              <a:xfrm>
                <a:off x="2420385" y="1502067"/>
                <a:ext cx="1559470" cy="2000693"/>
                <a:chOff x="3634123" y="1506704"/>
                <a:chExt cx="1559470" cy="2000693"/>
              </a:xfrm>
            </p:grpSpPr>
            <p:pic>
              <p:nvPicPr>
                <p:cNvPr id="166" name="图片 165">
                  <a:extLst>
                    <a:ext uri="{FF2B5EF4-FFF2-40B4-BE49-F238E27FC236}">
                      <a16:creationId xmlns:a16="http://schemas.microsoft.com/office/drawing/2014/main" id="{50167E19-B9DE-4EC4-BF32-D3EAF53F08B8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9993" t="49882" r="44076" b="45487"/>
                <a:stretch/>
              </p:blipFill>
              <p:spPr>
                <a:xfrm>
                  <a:off x="4275593" y="3280597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sp>
              <p:nvSpPr>
                <p:cNvPr id="167" name="文本框 83">
                  <a:extLst>
                    <a:ext uri="{FF2B5EF4-FFF2-40B4-BE49-F238E27FC236}">
                      <a16:creationId xmlns:a16="http://schemas.microsoft.com/office/drawing/2014/main" id="{5C0D3D21-7E05-4A60-B1B8-46B6E3AF862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10310" y="3002665"/>
                  <a:ext cx="473700" cy="2000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eIF4E</a:t>
                  </a:r>
                </a:p>
              </p:txBody>
            </p:sp>
            <p:sp>
              <p:nvSpPr>
                <p:cNvPr id="168" name="文本框 83">
                  <a:extLst>
                    <a:ext uri="{FF2B5EF4-FFF2-40B4-BE49-F238E27FC236}">
                      <a16:creationId xmlns:a16="http://schemas.microsoft.com/office/drawing/2014/main" id="{6509CCA0-2114-4050-9E07-0F5D1E18BEF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10310" y="2707014"/>
                  <a:ext cx="473700" cy="2000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p-eIF4E</a:t>
                  </a:r>
                </a:p>
              </p:txBody>
            </p:sp>
            <p:sp>
              <p:nvSpPr>
                <p:cNvPr id="169" name="文本框 83">
                  <a:extLst>
                    <a:ext uri="{FF2B5EF4-FFF2-40B4-BE49-F238E27FC236}">
                      <a16:creationId xmlns:a16="http://schemas.microsoft.com/office/drawing/2014/main" id="{4E594B19-0D26-4D42-B452-992BEC66C32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10310" y="2112387"/>
                  <a:ext cx="473700" cy="2000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p-Mnk1</a:t>
                  </a:r>
                </a:p>
              </p:txBody>
            </p:sp>
            <p:sp>
              <p:nvSpPr>
                <p:cNvPr id="170" name="文本框 83">
                  <a:extLst>
                    <a:ext uri="{FF2B5EF4-FFF2-40B4-BE49-F238E27FC236}">
                      <a16:creationId xmlns:a16="http://schemas.microsoft.com/office/drawing/2014/main" id="{E37C8E8E-D163-4FA6-B676-118C6B523A6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10310" y="2408162"/>
                  <a:ext cx="473700" cy="2000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Mnk1</a:t>
                  </a:r>
                </a:p>
              </p:txBody>
            </p:sp>
            <p:sp>
              <p:nvSpPr>
                <p:cNvPr id="171" name="文本框 83">
                  <a:extLst>
                    <a:ext uri="{FF2B5EF4-FFF2-40B4-BE49-F238E27FC236}">
                      <a16:creationId xmlns:a16="http://schemas.microsoft.com/office/drawing/2014/main" id="{1292F386-933D-4EF5-84F9-40BE123EA7A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10310" y="1820052"/>
                  <a:ext cx="473700" cy="2000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P38</a:t>
                  </a:r>
                </a:p>
              </p:txBody>
            </p:sp>
            <p:sp>
              <p:nvSpPr>
                <p:cNvPr id="172" name="文本框 83">
                  <a:extLst>
                    <a:ext uri="{FF2B5EF4-FFF2-40B4-BE49-F238E27FC236}">
                      <a16:creationId xmlns:a16="http://schemas.microsoft.com/office/drawing/2014/main" id="{09CE0D51-136B-44F8-AD0C-81BA3F71AF3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10310" y="1519760"/>
                  <a:ext cx="473700" cy="2000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p-P38</a:t>
                  </a:r>
                </a:p>
              </p:txBody>
            </p:sp>
            <p:pic>
              <p:nvPicPr>
                <p:cNvPr id="173" name="图片 172">
                  <a:extLst>
                    <a:ext uri="{FF2B5EF4-FFF2-40B4-BE49-F238E27FC236}">
                      <a16:creationId xmlns:a16="http://schemas.microsoft.com/office/drawing/2014/main" id="{CF294E99-3AFA-4167-9C19-ADA56BBE2CCD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4673" t="29801" r="30636" b="62135"/>
                <a:stretch/>
              </p:blipFill>
              <p:spPr>
                <a:xfrm>
                  <a:off x="4275593" y="2980819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174" name="图片 173">
                  <a:extLst>
                    <a:ext uri="{FF2B5EF4-FFF2-40B4-BE49-F238E27FC236}">
                      <a16:creationId xmlns:a16="http://schemas.microsoft.com/office/drawing/2014/main" id="{D66D0533-C0F1-486B-A4EB-ADCD7FBB60E7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054" t="31532" r="30235" b="62889"/>
                <a:stretch/>
              </p:blipFill>
              <p:spPr>
                <a:xfrm>
                  <a:off x="4275593" y="2685996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175" name="图片 174">
                  <a:extLst>
                    <a:ext uri="{FF2B5EF4-FFF2-40B4-BE49-F238E27FC236}">
                      <a16:creationId xmlns:a16="http://schemas.microsoft.com/office/drawing/2014/main" id="{0DFE5749-6B59-4A8E-95E6-985C393AA73F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844" t="51150" r="20779" b="40863"/>
                <a:stretch/>
              </p:blipFill>
              <p:spPr>
                <a:xfrm>
                  <a:off x="4275593" y="2391173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176" name="图片 175">
                  <a:extLst>
                    <a:ext uri="{FF2B5EF4-FFF2-40B4-BE49-F238E27FC236}">
                      <a16:creationId xmlns:a16="http://schemas.microsoft.com/office/drawing/2014/main" id="{709676ED-A7B1-4F97-BE6F-E5244CFBF45E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4715" t="50232" r="40886" b="39501"/>
                <a:stretch/>
              </p:blipFill>
              <p:spPr>
                <a:xfrm>
                  <a:off x="4275593" y="2096350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177" name="图片 176">
                  <a:extLst>
                    <a:ext uri="{FF2B5EF4-FFF2-40B4-BE49-F238E27FC236}">
                      <a16:creationId xmlns:a16="http://schemas.microsoft.com/office/drawing/2014/main" id="{B58231DC-D301-483E-AE7E-C1564C6FCE4C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933" t="32017" r="38507" b="60566"/>
                <a:stretch/>
              </p:blipFill>
              <p:spPr>
                <a:xfrm>
                  <a:off x="4275593" y="1801527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178" name="图片 177">
                  <a:extLst>
                    <a:ext uri="{FF2B5EF4-FFF2-40B4-BE49-F238E27FC236}">
                      <a16:creationId xmlns:a16="http://schemas.microsoft.com/office/drawing/2014/main" id="{75D4F7F7-5357-49E4-B889-BF1C0D8D9717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794" t="34780" r="24789" b="58490"/>
                <a:stretch/>
              </p:blipFill>
              <p:spPr>
                <a:xfrm>
                  <a:off x="4275593" y="1506704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sp>
              <p:nvSpPr>
                <p:cNvPr id="179" name="文本框 178">
                  <a:extLst>
                    <a:ext uri="{FF2B5EF4-FFF2-40B4-BE49-F238E27FC236}">
                      <a16:creationId xmlns:a16="http://schemas.microsoft.com/office/drawing/2014/main" id="{CCF7FB3A-9679-4B94-B813-53FB8A0593DA}"/>
                    </a:ext>
                  </a:extLst>
                </p:cNvPr>
                <p:cNvSpPr txBox="1"/>
                <p:nvPr/>
              </p:nvSpPr>
              <p:spPr>
                <a:xfrm>
                  <a:off x="3634123" y="3302617"/>
                  <a:ext cx="64988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β-actin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86FD7634-CAFE-4600-81C8-E0D318AC8847}"/>
              </a:ext>
            </a:extLst>
          </p:cNvPr>
          <p:cNvGrpSpPr/>
          <p:nvPr/>
        </p:nvGrpSpPr>
        <p:grpSpPr>
          <a:xfrm>
            <a:off x="713155" y="4066983"/>
            <a:ext cx="1816500" cy="2985062"/>
            <a:chOff x="4493392" y="576141"/>
            <a:chExt cx="1816500" cy="2985062"/>
          </a:xfrm>
        </p:grpSpPr>
        <p:sp>
          <p:nvSpPr>
            <p:cNvPr id="254" name="文本框 80">
              <a:extLst>
                <a:ext uri="{FF2B5EF4-FFF2-40B4-BE49-F238E27FC236}">
                  <a16:creationId xmlns:a16="http://schemas.microsoft.com/office/drawing/2014/main" id="{844EE934-FC6E-405A-BE1C-8D7FBCA741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5407" y="576141"/>
              <a:ext cx="4056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c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23B440AB-937A-40D1-8155-0AE9FFBD4EE3}"/>
                </a:ext>
              </a:extLst>
            </p:cNvPr>
            <p:cNvGrpSpPr/>
            <p:nvPr/>
          </p:nvGrpSpPr>
          <p:grpSpPr>
            <a:xfrm>
              <a:off x="4493392" y="824006"/>
              <a:ext cx="1816500" cy="2737197"/>
              <a:chOff x="4537824" y="3573945"/>
              <a:chExt cx="1816500" cy="2737197"/>
            </a:xfrm>
          </p:grpSpPr>
          <p:grpSp>
            <p:nvGrpSpPr>
              <p:cNvPr id="347" name="组合 346">
                <a:extLst>
                  <a:ext uri="{FF2B5EF4-FFF2-40B4-BE49-F238E27FC236}">
                    <a16:creationId xmlns:a16="http://schemas.microsoft.com/office/drawing/2014/main" id="{F0758A4F-3440-48A2-A42A-2381EB3B3246}"/>
                  </a:ext>
                </a:extLst>
              </p:cNvPr>
              <p:cNvGrpSpPr/>
              <p:nvPr/>
            </p:nvGrpSpPr>
            <p:grpSpPr>
              <a:xfrm>
                <a:off x="4537824" y="3746852"/>
                <a:ext cx="1773889" cy="628910"/>
                <a:chOff x="7772400" y="1059528"/>
                <a:chExt cx="2718787" cy="841743"/>
              </a:xfrm>
            </p:grpSpPr>
            <p:sp>
              <p:nvSpPr>
                <p:cNvPr id="350" name="文本框 17">
                  <a:extLst>
                    <a:ext uri="{FF2B5EF4-FFF2-40B4-BE49-F238E27FC236}">
                      <a16:creationId xmlns:a16="http://schemas.microsoft.com/office/drawing/2014/main" id="{A4810A41-7B25-4D14-AF11-4C1FB52F05D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62898" y="1086002"/>
                  <a:ext cx="813207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si-NC</a:t>
                  </a:r>
                </a:p>
              </p:txBody>
            </p:sp>
            <p:sp>
              <p:nvSpPr>
                <p:cNvPr id="351" name="文本框 20">
                  <a:extLst>
                    <a:ext uri="{FF2B5EF4-FFF2-40B4-BE49-F238E27FC236}">
                      <a16:creationId xmlns:a16="http://schemas.microsoft.com/office/drawing/2014/main" id="{1BCC7A83-0666-4DE1-9AF7-4C0BC9D3D4C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08780" y="1059528"/>
                  <a:ext cx="372759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+</a:t>
                  </a:r>
                  <a:endParaRPr lang="zh-CN" altLang="en-US" sz="7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2" name="文本框 24">
                  <a:extLst>
                    <a:ext uri="{FF2B5EF4-FFF2-40B4-BE49-F238E27FC236}">
                      <a16:creationId xmlns:a16="http://schemas.microsoft.com/office/drawing/2014/main" id="{C1298736-A0FB-4E61-80D3-4B60ECCAA97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627405" y="1059528"/>
                  <a:ext cx="372759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‒</a:t>
                  </a:r>
                  <a:endParaRPr lang="zh-CN" altLang="en-US" sz="7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3" name="文本框 25">
                  <a:extLst>
                    <a:ext uri="{FF2B5EF4-FFF2-40B4-BE49-F238E27FC236}">
                      <a16:creationId xmlns:a16="http://schemas.microsoft.com/office/drawing/2014/main" id="{3226E5F6-BD84-4BF1-BC15-DC316AB6092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12604" y="1059528"/>
                  <a:ext cx="372759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‒</a:t>
                  </a:r>
                  <a:endParaRPr lang="zh-CN" altLang="en-US" sz="7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4" name="文本框 18">
                  <a:extLst>
                    <a:ext uri="{FF2B5EF4-FFF2-40B4-BE49-F238E27FC236}">
                      <a16:creationId xmlns:a16="http://schemas.microsoft.com/office/drawing/2014/main" id="{AA62BA11-8E11-4C1C-B8DA-2B79792F5C6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772400" y="1346425"/>
                  <a:ext cx="1404908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si-FGF14-AS2</a:t>
                  </a:r>
                </a:p>
              </p:txBody>
            </p:sp>
            <p:sp>
              <p:nvSpPr>
                <p:cNvPr id="355" name="文本框 21">
                  <a:extLst>
                    <a:ext uri="{FF2B5EF4-FFF2-40B4-BE49-F238E27FC236}">
                      <a16:creationId xmlns:a16="http://schemas.microsoft.com/office/drawing/2014/main" id="{6F5E702A-C66D-4496-8B6A-E59B3BBA663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627405" y="1346425"/>
                  <a:ext cx="372759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+</a:t>
                  </a:r>
                  <a:endParaRPr lang="zh-CN" altLang="en-US" sz="7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6" name="文本框 23">
                  <a:extLst>
                    <a:ext uri="{FF2B5EF4-FFF2-40B4-BE49-F238E27FC236}">
                      <a16:creationId xmlns:a16="http://schemas.microsoft.com/office/drawing/2014/main" id="{5305D7C8-244E-4824-B4A7-9C752827D15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12604" y="1346425"/>
                  <a:ext cx="372759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+</a:t>
                  </a:r>
                  <a:endParaRPr lang="zh-CN" altLang="en-US" sz="7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7" name="文本框 26">
                  <a:extLst>
                    <a:ext uri="{FF2B5EF4-FFF2-40B4-BE49-F238E27FC236}">
                      <a16:creationId xmlns:a16="http://schemas.microsoft.com/office/drawing/2014/main" id="{38DB9B0D-AEDD-4BD9-879F-7FDB6E31024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08780" y="1346425"/>
                  <a:ext cx="372759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‒</a:t>
                  </a:r>
                  <a:endParaRPr lang="zh-CN" altLang="en-US" sz="7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8" name="文本框 19">
                  <a:extLst>
                    <a:ext uri="{FF2B5EF4-FFF2-40B4-BE49-F238E27FC236}">
                      <a16:creationId xmlns:a16="http://schemas.microsoft.com/office/drawing/2014/main" id="{5F5262D3-986B-4719-A565-3C96E02A947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23500" y="1633514"/>
                  <a:ext cx="1332260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si-EIF2AK2(#2)</a:t>
                  </a:r>
                </a:p>
              </p:txBody>
            </p:sp>
            <p:sp>
              <p:nvSpPr>
                <p:cNvPr id="359" name="文本框 22">
                  <a:extLst>
                    <a:ext uri="{FF2B5EF4-FFF2-40B4-BE49-F238E27FC236}">
                      <a16:creationId xmlns:a16="http://schemas.microsoft.com/office/drawing/2014/main" id="{3BD448D8-5AC9-479F-8E70-C88064D4DC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18428" y="1633512"/>
                  <a:ext cx="372759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+</a:t>
                  </a:r>
                  <a:endParaRPr lang="zh-CN" altLang="en-US" sz="7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0" name="文本框 27">
                  <a:extLst>
                    <a:ext uri="{FF2B5EF4-FFF2-40B4-BE49-F238E27FC236}">
                      <a16:creationId xmlns:a16="http://schemas.microsoft.com/office/drawing/2014/main" id="{FE41A5E2-5553-4889-AE40-7BCB72465B6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17792" y="1633512"/>
                  <a:ext cx="351579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‒</a:t>
                  </a:r>
                  <a:endParaRPr lang="zh-CN" altLang="en-US" sz="7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1" name="文本框 28">
                  <a:extLst>
                    <a:ext uri="{FF2B5EF4-FFF2-40B4-BE49-F238E27FC236}">
                      <a16:creationId xmlns:a16="http://schemas.microsoft.com/office/drawing/2014/main" id="{637E222A-C9FC-45D2-AB1B-065E94CEC34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633230" y="1633512"/>
                  <a:ext cx="372759" cy="2677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‒</a:t>
                  </a:r>
                  <a:endParaRPr lang="zh-CN" altLang="en-US" sz="700" b="1" dirty="0"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48" name="文本框 347">
                <a:extLst>
                  <a:ext uri="{FF2B5EF4-FFF2-40B4-BE49-F238E27FC236}">
                    <a16:creationId xmlns:a16="http://schemas.microsoft.com/office/drawing/2014/main" id="{DF2407AE-DE7B-4FDA-A127-8C2A3ADBFA50}"/>
                  </a:ext>
                </a:extLst>
              </p:cNvPr>
              <p:cNvSpPr txBox="1"/>
              <p:nvPr/>
            </p:nvSpPr>
            <p:spPr>
              <a:xfrm>
                <a:off x="5565494" y="3573945"/>
                <a:ext cx="756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MDA-MB-468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49" name="直接连接符 348">
                <a:extLst>
                  <a:ext uri="{FF2B5EF4-FFF2-40B4-BE49-F238E27FC236}">
                    <a16:creationId xmlns:a16="http://schemas.microsoft.com/office/drawing/2014/main" id="{B2C61ED3-0998-45DC-B258-8279653C34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84668" y="3765901"/>
                <a:ext cx="863652" cy="6313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97" name="组合 196">
                <a:extLst>
                  <a:ext uri="{FF2B5EF4-FFF2-40B4-BE49-F238E27FC236}">
                    <a16:creationId xmlns:a16="http://schemas.microsoft.com/office/drawing/2014/main" id="{612B781E-C643-4662-B08C-770BC8B26321}"/>
                  </a:ext>
                </a:extLst>
              </p:cNvPr>
              <p:cNvGrpSpPr/>
              <p:nvPr/>
            </p:nvGrpSpPr>
            <p:grpSpPr>
              <a:xfrm>
                <a:off x="4785080" y="4343119"/>
                <a:ext cx="1569244" cy="1968023"/>
                <a:chOff x="5928866" y="1582106"/>
                <a:chExt cx="1569244" cy="1974325"/>
              </a:xfrm>
            </p:grpSpPr>
            <p:pic>
              <p:nvPicPr>
                <p:cNvPr id="198" name="图片 197">
                  <a:extLst>
                    <a:ext uri="{FF2B5EF4-FFF2-40B4-BE49-F238E27FC236}">
                      <a16:creationId xmlns:a16="http://schemas.microsoft.com/office/drawing/2014/main" id="{795A7A9B-1A8B-43AF-A875-BB61D176A1A0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021" t="26548" r="37149" b="68288"/>
                <a:stretch/>
              </p:blipFill>
              <p:spPr>
                <a:xfrm>
                  <a:off x="6580110" y="3329631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sp>
              <p:nvSpPr>
                <p:cNvPr id="199" name="文本框 83">
                  <a:extLst>
                    <a:ext uri="{FF2B5EF4-FFF2-40B4-BE49-F238E27FC236}">
                      <a16:creationId xmlns:a16="http://schemas.microsoft.com/office/drawing/2014/main" id="{4A9CFBFB-E2B5-45AC-81DD-0904FF73A11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104704" y="3060805"/>
                  <a:ext cx="474049" cy="200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eIF4E</a:t>
                  </a:r>
                </a:p>
              </p:txBody>
            </p:sp>
            <p:sp>
              <p:nvSpPr>
                <p:cNvPr id="200" name="文本框 83">
                  <a:extLst>
                    <a:ext uri="{FF2B5EF4-FFF2-40B4-BE49-F238E27FC236}">
                      <a16:creationId xmlns:a16="http://schemas.microsoft.com/office/drawing/2014/main" id="{3993D7AE-C10A-4DA0-89F1-B9DE014AE5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074753" y="2768352"/>
                  <a:ext cx="504000" cy="3087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p-eIF4E</a:t>
                  </a:r>
                </a:p>
              </p:txBody>
            </p:sp>
            <p:sp>
              <p:nvSpPr>
                <p:cNvPr id="201" name="文本框 83">
                  <a:extLst>
                    <a:ext uri="{FF2B5EF4-FFF2-40B4-BE49-F238E27FC236}">
                      <a16:creationId xmlns:a16="http://schemas.microsoft.com/office/drawing/2014/main" id="{CBD77BA6-75DD-4F1E-9ECC-427E5BCC30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074753" y="2180155"/>
                  <a:ext cx="504000" cy="3087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p-Mnk1</a:t>
                  </a:r>
                </a:p>
              </p:txBody>
            </p:sp>
            <p:sp>
              <p:nvSpPr>
                <p:cNvPr id="202" name="文本框 83">
                  <a:extLst>
                    <a:ext uri="{FF2B5EF4-FFF2-40B4-BE49-F238E27FC236}">
                      <a16:creationId xmlns:a16="http://schemas.microsoft.com/office/drawing/2014/main" id="{BD2487EF-5168-4E28-8E70-D4BD7A1A94A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104704" y="2472732"/>
                  <a:ext cx="474049" cy="200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Mnk1</a:t>
                  </a:r>
                </a:p>
              </p:txBody>
            </p:sp>
            <p:sp>
              <p:nvSpPr>
                <p:cNvPr id="203" name="文本框 83">
                  <a:extLst>
                    <a:ext uri="{FF2B5EF4-FFF2-40B4-BE49-F238E27FC236}">
                      <a16:creationId xmlns:a16="http://schemas.microsoft.com/office/drawing/2014/main" id="{85EF9BDE-9168-4D47-B2DD-C89EFF44783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104704" y="1890981"/>
                  <a:ext cx="474049" cy="200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P38</a:t>
                  </a:r>
                </a:p>
              </p:txBody>
            </p:sp>
            <p:sp>
              <p:nvSpPr>
                <p:cNvPr id="204" name="文本框 83">
                  <a:extLst>
                    <a:ext uri="{FF2B5EF4-FFF2-40B4-BE49-F238E27FC236}">
                      <a16:creationId xmlns:a16="http://schemas.microsoft.com/office/drawing/2014/main" id="{A3ACDE6A-7BC8-47F9-8F87-29B1E5CAD53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104704" y="1593937"/>
                  <a:ext cx="474049" cy="200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700" b="1" dirty="0"/>
                    <a:t>p-P38</a:t>
                  </a:r>
                </a:p>
              </p:txBody>
            </p:sp>
            <p:pic>
              <p:nvPicPr>
                <p:cNvPr id="205" name="图片 204">
                  <a:extLst>
                    <a:ext uri="{FF2B5EF4-FFF2-40B4-BE49-F238E27FC236}">
                      <a16:creationId xmlns:a16="http://schemas.microsoft.com/office/drawing/2014/main" id="{C6244D6A-7C22-4ACF-AF9A-33B8FBFF8C95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9355" t="33852" r="26009" b="60872"/>
                <a:stretch/>
              </p:blipFill>
              <p:spPr>
                <a:xfrm>
                  <a:off x="6575036" y="3036873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206" name="图片 205">
                  <a:extLst>
                    <a:ext uri="{FF2B5EF4-FFF2-40B4-BE49-F238E27FC236}">
                      <a16:creationId xmlns:a16="http://schemas.microsoft.com/office/drawing/2014/main" id="{54FE8CFC-E464-420D-B430-FF2C0E8F9326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1129" t="26911" r="34423" b="62843"/>
                <a:stretch/>
              </p:blipFill>
              <p:spPr>
                <a:xfrm>
                  <a:off x="6575036" y="2745918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207" name="图片 206">
                  <a:extLst>
                    <a:ext uri="{FF2B5EF4-FFF2-40B4-BE49-F238E27FC236}">
                      <a16:creationId xmlns:a16="http://schemas.microsoft.com/office/drawing/2014/main" id="{9970358F-8DAC-47E7-ACA3-C5E272133443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4152" t="42331" r="31527" b="51150"/>
                <a:stretch/>
              </p:blipFill>
              <p:spPr>
                <a:xfrm>
                  <a:off x="6575036" y="2454965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342" name="图片 341">
                  <a:extLst>
                    <a:ext uri="{FF2B5EF4-FFF2-40B4-BE49-F238E27FC236}">
                      <a16:creationId xmlns:a16="http://schemas.microsoft.com/office/drawing/2014/main" id="{A2948DD9-8C89-4A93-8ADD-F3F64A31BF00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1702" t="51773" r="24663" b="39779"/>
                <a:stretch/>
              </p:blipFill>
              <p:spPr>
                <a:xfrm>
                  <a:off x="6575036" y="2164012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344" name="图片 343">
                  <a:extLst>
                    <a:ext uri="{FF2B5EF4-FFF2-40B4-BE49-F238E27FC236}">
                      <a16:creationId xmlns:a16="http://schemas.microsoft.com/office/drawing/2014/main" id="{EB0702B4-D3FD-4236-B640-C595E4F949B9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567" t="39110" r="29632" b="50439"/>
                <a:stretch/>
              </p:blipFill>
              <p:spPr>
                <a:xfrm>
                  <a:off x="6575036" y="1873059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345" name="图片 344">
                  <a:extLst>
                    <a:ext uri="{FF2B5EF4-FFF2-40B4-BE49-F238E27FC236}">
                      <a16:creationId xmlns:a16="http://schemas.microsoft.com/office/drawing/2014/main" id="{38EAB0CD-8F9F-4DA1-AEC7-91A55DD44719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1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600" t="35312" r="36301" b="55122"/>
                <a:stretch/>
              </p:blipFill>
              <p:spPr>
                <a:xfrm>
                  <a:off x="6575036" y="1582106"/>
                  <a:ext cx="918000" cy="2268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sp>
              <p:nvSpPr>
                <p:cNvPr id="346" name="文本框 345">
                  <a:extLst>
                    <a:ext uri="{FF2B5EF4-FFF2-40B4-BE49-F238E27FC236}">
                      <a16:creationId xmlns:a16="http://schemas.microsoft.com/office/drawing/2014/main" id="{FA1E59BA-56E3-4649-8A9B-60B3ECC13FF5}"/>
                    </a:ext>
                  </a:extLst>
                </p:cNvPr>
                <p:cNvSpPr txBox="1"/>
                <p:nvPr/>
              </p:nvSpPr>
              <p:spPr>
                <a:xfrm>
                  <a:off x="5928866" y="3350698"/>
                  <a:ext cx="649887" cy="2006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β-actin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6B18746C-F465-43A6-B247-856554E4D106}"/>
              </a:ext>
            </a:extLst>
          </p:cNvPr>
          <p:cNvGrpSpPr/>
          <p:nvPr/>
        </p:nvGrpSpPr>
        <p:grpSpPr>
          <a:xfrm>
            <a:off x="3657023" y="4066982"/>
            <a:ext cx="2402390" cy="2928905"/>
            <a:chOff x="515363" y="6645590"/>
            <a:chExt cx="2402390" cy="2928905"/>
          </a:xfrm>
        </p:grpSpPr>
        <p:sp>
          <p:nvSpPr>
            <p:cNvPr id="343" name="文本框 80">
              <a:extLst>
                <a:ext uri="{FF2B5EF4-FFF2-40B4-BE49-F238E27FC236}">
                  <a16:creationId xmlns:a16="http://schemas.microsoft.com/office/drawing/2014/main" id="{08B1A9B1-7AB8-48BC-80BB-FD85EF73CF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890" y="6645590"/>
              <a:ext cx="4056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d</a:t>
              </a: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1EADDC05-3AFA-4A5D-A24A-CEDF643F8782}"/>
                </a:ext>
              </a:extLst>
            </p:cNvPr>
            <p:cNvGrpSpPr/>
            <p:nvPr/>
          </p:nvGrpSpPr>
          <p:grpSpPr>
            <a:xfrm>
              <a:off x="515363" y="6956188"/>
              <a:ext cx="2402390" cy="2618307"/>
              <a:chOff x="-145037" y="4050428"/>
              <a:chExt cx="2402390" cy="2618307"/>
            </a:xfrm>
          </p:grpSpPr>
          <p:grpSp>
            <p:nvGrpSpPr>
              <p:cNvPr id="363" name="组合 362">
                <a:extLst>
                  <a:ext uri="{FF2B5EF4-FFF2-40B4-BE49-F238E27FC236}">
                    <a16:creationId xmlns:a16="http://schemas.microsoft.com/office/drawing/2014/main" id="{6012678F-475D-4023-B5B7-0499F9605DC8}"/>
                  </a:ext>
                </a:extLst>
              </p:cNvPr>
              <p:cNvGrpSpPr/>
              <p:nvPr/>
            </p:nvGrpSpPr>
            <p:grpSpPr>
              <a:xfrm>
                <a:off x="-145037" y="4050428"/>
                <a:ext cx="2402390" cy="788409"/>
                <a:chOff x="7794161" y="795390"/>
                <a:chExt cx="2457916" cy="788409"/>
              </a:xfrm>
            </p:grpSpPr>
            <p:cxnSp>
              <p:nvCxnSpPr>
                <p:cNvPr id="379" name="直接连接符 378">
                  <a:extLst>
                    <a:ext uri="{FF2B5EF4-FFF2-40B4-BE49-F238E27FC236}">
                      <a16:creationId xmlns:a16="http://schemas.microsoft.com/office/drawing/2014/main" id="{5754E7F9-B79F-478F-9716-FA713EDB53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03515" y="977140"/>
                  <a:ext cx="11231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0" name="文本框 379">
                  <a:extLst>
                    <a:ext uri="{FF2B5EF4-FFF2-40B4-BE49-F238E27FC236}">
                      <a16:creationId xmlns:a16="http://schemas.microsoft.com/office/drawing/2014/main" id="{802A97AA-C257-45E4-83BB-F08CBA2A71D7}"/>
                    </a:ext>
                  </a:extLst>
                </p:cNvPr>
                <p:cNvSpPr txBox="1"/>
                <p:nvPr/>
              </p:nvSpPr>
              <p:spPr>
                <a:xfrm>
                  <a:off x="8894004" y="795390"/>
                  <a:ext cx="1358073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MDA-MB-468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81" name="组合 380">
                  <a:extLst>
                    <a:ext uri="{FF2B5EF4-FFF2-40B4-BE49-F238E27FC236}">
                      <a16:creationId xmlns:a16="http://schemas.microsoft.com/office/drawing/2014/main" id="{5C381AAA-5630-429A-B32F-4BCA22186A9F}"/>
                    </a:ext>
                  </a:extLst>
                </p:cNvPr>
                <p:cNvGrpSpPr/>
                <p:nvPr/>
              </p:nvGrpSpPr>
              <p:grpSpPr>
                <a:xfrm>
                  <a:off x="7794161" y="1038257"/>
                  <a:ext cx="2305841" cy="545542"/>
                  <a:chOff x="5176751" y="871715"/>
                  <a:chExt cx="3478474" cy="1092699"/>
                </a:xfrm>
              </p:grpSpPr>
              <p:sp>
                <p:nvSpPr>
                  <p:cNvPr id="382" name="文本框 381">
                    <a:extLst>
                      <a:ext uri="{FF2B5EF4-FFF2-40B4-BE49-F238E27FC236}">
                        <a16:creationId xmlns:a16="http://schemas.microsoft.com/office/drawing/2014/main" id="{E9C4F22F-121B-4867-88AD-6A6BB6C65221}"/>
                      </a:ext>
                    </a:extLst>
                  </p:cNvPr>
                  <p:cNvSpPr txBox="1"/>
                  <p:nvPr/>
                </p:nvSpPr>
                <p:spPr>
                  <a:xfrm>
                    <a:off x="5176751" y="1563712"/>
                    <a:ext cx="1714240" cy="40070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SB 203580 (25 </a:t>
                    </a:r>
                    <a:r>
                      <a:rPr lang="en-US" altLang="zh-CN" sz="700" b="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μM</a:t>
                    </a:r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2h)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3" name="文本框 382">
                    <a:extLst>
                      <a:ext uri="{FF2B5EF4-FFF2-40B4-BE49-F238E27FC236}">
                        <a16:creationId xmlns:a16="http://schemas.microsoft.com/office/drawing/2014/main" id="{CDD367FF-D95D-4649-B955-5F72E4C5E627}"/>
                      </a:ext>
                    </a:extLst>
                  </p:cNvPr>
                  <p:cNvSpPr txBox="1"/>
                  <p:nvPr/>
                </p:nvSpPr>
                <p:spPr>
                  <a:xfrm>
                    <a:off x="5585670" y="871715"/>
                    <a:ext cx="1305319" cy="40070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</a:t>
                    </a:r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-NC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4" name="文本框 383">
                    <a:extLst>
                      <a:ext uri="{FF2B5EF4-FFF2-40B4-BE49-F238E27FC236}">
                        <a16:creationId xmlns:a16="http://schemas.microsoft.com/office/drawing/2014/main" id="{88D3BB5C-9C48-4D4E-9F95-8DB919441972}"/>
                      </a:ext>
                    </a:extLst>
                  </p:cNvPr>
                  <p:cNvSpPr txBox="1"/>
                  <p:nvPr/>
                </p:nvSpPr>
                <p:spPr>
                  <a:xfrm>
                    <a:off x="5404386" y="1217716"/>
                    <a:ext cx="1486606" cy="40070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si-FGF14-AS2(#1)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85" name="组合 384">
                    <a:extLst>
                      <a:ext uri="{FF2B5EF4-FFF2-40B4-BE49-F238E27FC236}">
                        <a16:creationId xmlns:a16="http://schemas.microsoft.com/office/drawing/2014/main" id="{C2110DA7-56B9-4D36-B25B-D01DA7F31C54}"/>
                      </a:ext>
                    </a:extLst>
                  </p:cNvPr>
                  <p:cNvGrpSpPr/>
                  <p:nvPr/>
                </p:nvGrpSpPr>
                <p:grpSpPr>
                  <a:xfrm>
                    <a:off x="7070674" y="874814"/>
                    <a:ext cx="1584551" cy="1086606"/>
                    <a:chOff x="7070674" y="874814"/>
                    <a:chExt cx="1584551" cy="1086606"/>
                  </a:xfrm>
                </p:grpSpPr>
                <p:sp>
                  <p:nvSpPr>
                    <p:cNvPr id="386" name="文本框 38">
                      <a:extLst>
                        <a:ext uri="{FF2B5EF4-FFF2-40B4-BE49-F238E27FC236}">
                          <a16:creationId xmlns:a16="http://schemas.microsoft.com/office/drawing/2014/main" id="{F03EA625-2C10-425E-B9F6-14AF7070FB7C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75283" y="874814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7" name="文本框 38">
                      <a:extLst>
                        <a:ext uri="{FF2B5EF4-FFF2-40B4-BE49-F238E27FC236}">
                          <a16:creationId xmlns:a16="http://schemas.microsoft.com/office/drawing/2014/main" id="{CDDA59D2-5C8C-4A01-BC4F-D4816AE4DD2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70583" y="874814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8" name="文本框 38">
                      <a:extLst>
                        <a:ext uri="{FF2B5EF4-FFF2-40B4-BE49-F238E27FC236}">
                          <a16:creationId xmlns:a16="http://schemas.microsoft.com/office/drawing/2014/main" id="{ABBE96B7-F75A-4554-801C-D9A7AC70A4BD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043023" y="1217715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9" name="文本框 38">
                      <a:extLst>
                        <a:ext uri="{FF2B5EF4-FFF2-40B4-BE49-F238E27FC236}">
                          <a16:creationId xmlns:a16="http://schemas.microsoft.com/office/drawing/2014/main" id="{31BE6B9E-BBF7-4DFE-88D6-056003EA1065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38324" y="1217715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0" name="文本框 38">
                      <a:extLst>
                        <a:ext uri="{FF2B5EF4-FFF2-40B4-BE49-F238E27FC236}">
                          <a16:creationId xmlns:a16="http://schemas.microsoft.com/office/drawing/2014/main" id="{AA8A9C4F-EF3E-47B8-A95E-E5B4FCD3E24F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75283" y="1217715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1" name="文本框 38">
                      <a:extLst>
                        <a:ext uri="{FF2B5EF4-FFF2-40B4-BE49-F238E27FC236}">
                          <a16:creationId xmlns:a16="http://schemas.microsoft.com/office/drawing/2014/main" id="{57FAD4A8-87FF-47FF-854E-C3C12D20B17F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70583" y="1217715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2" name="文本框 38">
                      <a:extLst>
                        <a:ext uri="{FF2B5EF4-FFF2-40B4-BE49-F238E27FC236}">
                          <a16:creationId xmlns:a16="http://schemas.microsoft.com/office/drawing/2014/main" id="{D641BE80-2500-4486-8734-D2262BF0CF47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050643" y="874814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3" name="文本框 38">
                      <a:extLst>
                        <a:ext uri="{FF2B5EF4-FFF2-40B4-BE49-F238E27FC236}">
                          <a16:creationId xmlns:a16="http://schemas.microsoft.com/office/drawing/2014/main" id="{CC8413BE-D8F9-4456-83F7-0AB2F14681E1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45943" y="874814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4" name="文本框 38">
                      <a:extLst>
                        <a:ext uri="{FF2B5EF4-FFF2-40B4-BE49-F238E27FC236}">
                          <a16:creationId xmlns:a16="http://schemas.microsoft.com/office/drawing/2014/main" id="{CC33F81B-EC84-4BBA-886F-1D1EC65477BC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570583" y="1560714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5" name="文本框 38">
                      <a:extLst>
                        <a:ext uri="{FF2B5EF4-FFF2-40B4-BE49-F238E27FC236}">
                          <a16:creationId xmlns:a16="http://schemas.microsoft.com/office/drawing/2014/main" id="{86B6F2CC-3032-4C1F-A851-3532D0D5EF75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45943" y="1560718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6" name="文本框 38">
                      <a:extLst>
                        <a:ext uri="{FF2B5EF4-FFF2-40B4-BE49-F238E27FC236}">
                          <a16:creationId xmlns:a16="http://schemas.microsoft.com/office/drawing/2014/main" id="{7B72D6C9-8AC3-4BAD-9D62-B81BB2D567C2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70674" y="1560718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97" name="文本框 38">
                      <a:extLst>
                        <a:ext uri="{FF2B5EF4-FFF2-40B4-BE49-F238E27FC236}">
                          <a16:creationId xmlns:a16="http://schemas.microsoft.com/office/drawing/2014/main" id="{DA5972D1-4C91-4468-835C-B51748F3BA96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050643" y="1560718"/>
                      <a:ext cx="109282" cy="40070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+</a:t>
                      </a:r>
                      <a:endParaRPr lang="zh-CN" altLang="en-US" sz="700" b="1" dirty="0"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id="{58BC5B76-D4EF-4682-936D-7DDB86BDD6B7}"/>
                  </a:ext>
                </a:extLst>
              </p:cNvPr>
              <p:cNvGrpSpPr/>
              <p:nvPr/>
            </p:nvGrpSpPr>
            <p:grpSpPr>
              <a:xfrm>
                <a:off x="303986" y="4833557"/>
                <a:ext cx="1929334" cy="1835178"/>
                <a:chOff x="310082" y="4796981"/>
                <a:chExt cx="1929334" cy="1835178"/>
              </a:xfrm>
            </p:grpSpPr>
            <p:grpSp>
              <p:nvGrpSpPr>
                <p:cNvPr id="7" name="组合 6">
                  <a:extLst>
                    <a:ext uri="{FF2B5EF4-FFF2-40B4-BE49-F238E27FC236}">
                      <a16:creationId xmlns:a16="http://schemas.microsoft.com/office/drawing/2014/main" id="{2CC44FC5-A616-455D-82C6-942F8DD0FFBF}"/>
                    </a:ext>
                  </a:extLst>
                </p:cNvPr>
                <p:cNvGrpSpPr/>
                <p:nvPr/>
              </p:nvGrpSpPr>
              <p:grpSpPr>
                <a:xfrm>
                  <a:off x="310083" y="6431036"/>
                  <a:ext cx="1929333" cy="201123"/>
                  <a:chOff x="310083" y="6431036"/>
                  <a:chExt cx="1929333" cy="201123"/>
                </a:xfrm>
              </p:grpSpPr>
              <p:pic>
                <p:nvPicPr>
                  <p:cNvPr id="365" name="图片 364">
                    <a:extLst>
                      <a:ext uri="{FF2B5EF4-FFF2-40B4-BE49-F238E27FC236}">
                        <a16:creationId xmlns:a16="http://schemas.microsoft.com/office/drawing/2014/main" id="{3CEBCC18-6DED-4C0F-B28A-4D1A571479C7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5956" t="26548" r="54871" b="68288"/>
                  <a:stretch/>
                </p:blipFill>
                <p:spPr>
                  <a:xfrm>
                    <a:off x="975816" y="6437759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sp>
                <p:nvSpPr>
                  <p:cNvPr id="366" name="文本框 365">
                    <a:extLst>
                      <a:ext uri="{FF2B5EF4-FFF2-40B4-BE49-F238E27FC236}">
                        <a16:creationId xmlns:a16="http://schemas.microsoft.com/office/drawing/2014/main" id="{07972EB0-094C-4796-BFC0-4C10F69527CF}"/>
                      </a:ext>
                    </a:extLst>
                  </p:cNvPr>
                  <p:cNvSpPr txBox="1"/>
                  <p:nvPr/>
                </p:nvSpPr>
                <p:spPr>
                  <a:xfrm>
                    <a:off x="310083" y="6431036"/>
                    <a:ext cx="64988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β-actin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" name="组合 7">
                  <a:extLst>
                    <a:ext uri="{FF2B5EF4-FFF2-40B4-BE49-F238E27FC236}">
                      <a16:creationId xmlns:a16="http://schemas.microsoft.com/office/drawing/2014/main" id="{EB221BE7-9F20-4CB4-86B5-FAF80A792B62}"/>
                    </a:ext>
                  </a:extLst>
                </p:cNvPr>
                <p:cNvGrpSpPr/>
                <p:nvPr/>
              </p:nvGrpSpPr>
              <p:grpSpPr>
                <a:xfrm>
                  <a:off x="310085" y="6151485"/>
                  <a:ext cx="1929331" cy="222187"/>
                  <a:chOff x="310085" y="6161773"/>
                  <a:chExt cx="1929331" cy="222187"/>
                </a:xfrm>
              </p:grpSpPr>
              <p:sp>
                <p:nvSpPr>
                  <p:cNvPr id="367" name="文本框 366">
                    <a:extLst>
                      <a:ext uri="{FF2B5EF4-FFF2-40B4-BE49-F238E27FC236}">
                        <a16:creationId xmlns:a16="http://schemas.microsoft.com/office/drawing/2014/main" id="{76FA856F-9401-4518-A35F-223DAE5B589A}"/>
                      </a:ext>
                    </a:extLst>
                  </p:cNvPr>
                  <p:cNvSpPr txBox="1"/>
                  <p:nvPr/>
                </p:nvSpPr>
                <p:spPr>
                  <a:xfrm>
                    <a:off x="310085" y="6183905"/>
                    <a:ext cx="64988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eIF4E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pic>
                <p:nvPicPr>
                  <p:cNvPr id="373" name="图片 372">
                    <a:extLst>
                      <a:ext uri="{FF2B5EF4-FFF2-40B4-BE49-F238E27FC236}">
                        <a16:creationId xmlns:a16="http://schemas.microsoft.com/office/drawing/2014/main" id="{4A1DA7D0-32D9-48AB-A057-1FD846EE9CD5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761" t="31917" r="43646" b="60063"/>
                  <a:stretch/>
                </p:blipFill>
                <p:spPr>
                  <a:xfrm>
                    <a:off x="975816" y="6161773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</p:grpSp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id="{7A6CD4C6-709C-4E28-AC7B-99CEE942E738}"/>
                    </a:ext>
                  </a:extLst>
                </p:cNvPr>
                <p:cNvGrpSpPr/>
                <p:nvPr/>
              </p:nvGrpSpPr>
              <p:grpSpPr>
                <a:xfrm>
                  <a:off x="310082" y="5880680"/>
                  <a:ext cx="1929334" cy="213440"/>
                  <a:chOff x="310082" y="5860034"/>
                  <a:chExt cx="1929334" cy="213440"/>
                </a:xfrm>
              </p:grpSpPr>
              <p:sp>
                <p:nvSpPr>
                  <p:cNvPr id="368" name="文本框 367">
                    <a:extLst>
                      <a:ext uri="{FF2B5EF4-FFF2-40B4-BE49-F238E27FC236}">
                        <a16:creationId xmlns:a16="http://schemas.microsoft.com/office/drawing/2014/main" id="{1F253093-650D-4105-A138-A64A51B1E29A}"/>
                      </a:ext>
                    </a:extLst>
                  </p:cNvPr>
                  <p:cNvSpPr txBox="1"/>
                  <p:nvPr/>
                </p:nvSpPr>
                <p:spPr>
                  <a:xfrm>
                    <a:off x="310082" y="5873419"/>
                    <a:ext cx="64988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p-eIF4E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pic>
                <p:nvPicPr>
                  <p:cNvPr id="374" name="图片 373">
                    <a:extLst>
                      <a:ext uri="{FF2B5EF4-FFF2-40B4-BE49-F238E27FC236}">
                        <a16:creationId xmlns:a16="http://schemas.microsoft.com/office/drawing/2014/main" id="{A5797680-3D01-4644-8850-B730CDD54268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8093" t="26919" r="52101" b="62835"/>
                  <a:stretch/>
                </p:blipFill>
                <p:spPr>
                  <a:xfrm>
                    <a:off x="975816" y="5860034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</p:grpSp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id="{35B9CA6C-550C-42E8-A016-9B1AA2DF9D69}"/>
                    </a:ext>
                  </a:extLst>
                </p:cNvPr>
                <p:cNvGrpSpPr/>
                <p:nvPr/>
              </p:nvGrpSpPr>
              <p:grpSpPr>
                <a:xfrm>
                  <a:off x="310082" y="5602841"/>
                  <a:ext cx="1929334" cy="205085"/>
                  <a:chOff x="310082" y="5568257"/>
                  <a:chExt cx="1929334" cy="205085"/>
                </a:xfrm>
              </p:grpSpPr>
              <p:sp>
                <p:nvSpPr>
                  <p:cNvPr id="372" name="文本框 371">
                    <a:extLst>
                      <a:ext uri="{FF2B5EF4-FFF2-40B4-BE49-F238E27FC236}">
                        <a16:creationId xmlns:a16="http://schemas.microsoft.com/office/drawing/2014/main" id="{80FDE277-FE5D-4A6A-9F60-87068A65BAB4}"/>
                      </a:ext>
                    </a:extLst>
                  </p:cNvPr>
                  <p:cNvSpPr txBox="1"/>
                  <p:nvPr/>
                </p:nvSpPr>
                <p:spPr>
                  <a:xfrm>
                    <a:off x="310082" y="5568257"/>
                    <a:ext cx="64988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Mnk1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pic>
                <p:nvPicPr>
                  <p:cNvPr id="375" name="图片 374">
                    <a:extLst>
                      <a:ext uri="{FF2B5EF4-FFF2-40B4-BE49-F238E27FC236}">
                        <a16:creationId xmlns:a16="http://schemas.microsoft.com/office/drawing/2014/main" id="{9A1A52C5-6EC5-4839-8BA6-3C7B819E735A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2704" t="42331" r="49050" b="51150"/>
                  <a:stretch/>
                </p:blipFill>
                <p:spPr>
                  <a:xfrm>
                    <a:off x="975816" y="5578942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</p:grpSp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id="{96DC2229-A9F7-45C0-96C6-FBE978BDEAC1}"/>
                    </a:ext>
                  </a:extLst>
                </p:cNvPr>
                <p:cNvGrpSpPr/>
                <p:nvPr/>
              </p:nvGrpSpPr>
              <p:grpSpPr>
                <a:xfrm>
                  <a:off x="310082" y="5335687"/>
                  <a:ext cx="1929334" cy="205177"/>
                  <a:chOff x="310082" y="5335922"/>
                  <a:chExt cx="1929334" cy="205177"/>
                </a:xfrm>
              </p:grpSpPr>
              <p:sp>
                <p:nvSpPr>
                  <p:cNvPr id="371" name="文本框 370">
                    <a:extLst>
                      <a:ext uri="{FF2B5EF4-FFF2-40B4-BE49-F238E27FC236}">
                        <a16:creationId xmlns:a16="http://schemas.microsoft.com/office/drawing/2014/main" id="{8817EBF7-8F16-4B1D-97FF-F92FE7A747CC}"/>
                      </a:ext>
                    </a:extLst>
                  </p:cNvPr>
                  <p:cNvSpPr txBox="1"/>
                  <p:nvPr/>
                </p:nvSpPr>
                <p:spPr>
                  <a:xfrm>
                    <a:off x="310082" y="5341044"/>
                    <a:ext cx="64988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p-Mnk1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pic>
                <p:nvPicPr>
                  <p:cNvPr id="376" name="图片 375">
                    <a:extLst>
                      <a:ext uri="{FF2B5EF4-FFF2-40B4-BE49-F238E27FC236}">
                        <a16:creationId xmlns:a16="http://schemas.microsoft.com/office/drawing/2014/main" id="{F78BE4BF-57B9-48FF-88FC-FB414DED3470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9624" t="51773" r="41181" b="39779"/>
                  <a:stretch/>
                </p:blipFill>
                <p:spPr>
                  <a:xfrm>
                    <a:off x="975816" y="5335922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</p:grpSp>
            <p:grpSp>
              <p:nvGrpSpPr>
                <p:cNvPr id="12" name="组合 11">
                  <a:extLst>
                    <a:ext uri="{FF2B5EF4-FFF2-40B4-BE49-F238E27FC236}">
                      <a16:creationId xmlns:a16="http://schemas.microsoft.com/office/drawing/2014/main" id="{6971302B-27F5-4F1F-842C-5D5BD0EBF46D}"/>
                    </a:ext>
                  </a:extLst>
                </p:cNvPr>
                <p:cNvGrpSpPr/>
                <p:nvPr/>
              </p:nvGrpSpPr>
              <p:grpSpPr>
                <a:xfrm>
                  <a:off x="310082" y="5064135"/>
                  <a:ext cx="1929334" cy="214187"/>
                  <a:chOff x="310082" y="5070143"/>
                  <a:chExt cx="1929334" cy="214187"/>
                </a:xfrm>
              </p:grpSpPr>
              <p:sp>
                <p:nvSpPr>
                  <p:cNvPr id="370" name="文本框 369">
                    <a:extLst>
                      <a:ext uri="{FF2B5EF4-FFF2-40B4-BE49-F238E27FC236}">
                        <a16:creationId xmlns:a16="http://schemas.microsoft.com/office/drawing/2014/main" id="{12295F71-5FF1-4283-94D0-28779B7300F7}"/>
                      </a:ext>
                    </a:extLst>
                  </p:cNvPr>
                  <p:cNvSpPr txBox="1"/>
                  <p:nvPr/>
                </p:nvSpPr>
                <p:spPr>
                  <a:xfrm>
                    <a:off x="310082" y="5084275"/>
                    <a:ext cx="649888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P38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pic>
                <p:nvPicPr>
                  <p:cNvPr id="377" name="图片 376">
                    <a:extLst>
                      <a:ext uri="{FF2B5EF4-FFF2-40B4-BE49-F238E27FC236}">
                        <a16:creationId xmlns:a16="http://schemas.microsoft.com/office/drawing/2014/main" id="{10E27211-69F8-4D20-868B-0803EFE3743D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3139" t="39110" r="47593" b="50439"/>
                  <a:stretch/>
                </p:blipFill>
                <p:spPr>
                  <a:xfrm>
                    <a:off x="975816" y="5070143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</p:grpSp>
            <p:grpSp>
              <p:nvGrpSpPr>
                <p:cNvPr id="13" name="组合 12">
                  <a:extLst>
                    <a:ext uri="{FF2B5EF4-FFF2-40B4-BE49-F238E27FC236}">
                      <a16:creationId xmlns:a16="http://schemas.microsoft.com/office/drawing/2014/main" id="{A074B573-B7C4-4DD3-9442-9A30533F552B}"/>
                    </a:ext>
                  </a:extLst>
                </p:cNvPr>
                <p:cNvGrpSpPr/>
                <p:nvPr/>
              </p:nvGrpSpPr>
              <p:grpSpPr>
                <a:xfrm>
                  <a:off x="310082" y="4796981"/>
                  <a:ext cx="1929334" cy="209789"/>
                  <a:chOff x="310082" y="4796981"/>
                  <a:chExt cx="1929334" cy="209789"/>
                </a:xfrm>
              </p:grpSpPr>
              <p:sp>
                <p:nvSpPr>
                  <p:cNvPr id="369" name="文本框 368">
                    <a:extLst>
                      <a:ext uri="{FF2B5EF4-FFF2-40B4-BE49-F238E27FC236}">
                        <a16:creationId xmlns:a16="http://schemas.microsoft.com/office/drawing/2014/main" id="{AF6383D3-4525-4453-B73D-030EDFCB2FF7}"/>
                      </a:ext>
                    </a:extLst>
                  </p:cNvPr>
                  <p:cNvSpPr txBox="1"/>
                  <p:nvPr/>
                </p:nvSpPr>
                <p:spPr>
                  <a:xfrm>
                    <a:off x="310082" y="4806715"/>
                    <a:ext cx="64988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p-P38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pic>
                <p:nvPicPr>
                  <p:cNvPr id="378" name="图片 377">
                    <a:extLst>
                      <a:ext uri="{FF2B5EF4-FFF2-40B4-BE49-F238E27FC236}">
                        <a16:creationId xmlns:a16="http://schemas.microsoft.com/office/drawing/2014/main" id="{AD3EEA27-AAA0-4A16-86AC-5EC5098FCFE8}"/>
                      </a:ext>
                    </a:extLst>
                  </p:cNvPr>
                  <p:cNvPicPr preferRelativeResize="0">
                    <a:picLocks/>
                  </p:cNvPicPr>
                  <p:nvPr/>
                </p:nvPicPr>
                <p:blipFill rotWithShape="1">
                  <a:blip r:embed="rId1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5544" t="35312" r="54639" b="55122"/>
                  <a:stretch/>
                </p:blipFill>
                <p:spPr>
                  <a:xfrm>
                    <a:off x="975816" y="4796981"/>
                    <a:ext cx="1263600" cy="19440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</p:grpSp>
          </p:grpSp>
        </p:grp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5FDA3A4B-8F96-FF2F-DDC5-D257BA09FB0D}"/>
              </a:ext>
            </a:extLst>
          </p:cNvPr>
          <p:cNvSpPr txBox="1"/>
          <p:nvPr/>
        </p:nvSpPr>
        <p:spPr>
          <a:xfrm>
            <a:off x="1658768" y="219733"/>
            <a:ext cx="342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Supplemental Fig. 4</a:t>
            </a:r>
            <a:endParaRPr lang="zh-CN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469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5276</TotalTime>
  <Words>98</Words>
  <Application>Microsoft Office PowerPoint</Application>
  <PresentationFormat>A4 纸张(210x297 毫米)</PresentationFormat>
  <Paragraphs>80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song huan</dc:creator>
  <cp:lastModifiedBy>song huan</cp:lastModifiedBy>
  <cp:revision>525</cp:revision>
  <dcterms:created xsi:type="dcterms:W3CDTF">2020-09-02T02:15:13Z</dcterms:created>
  <dcterms:modified xsi:type="dcterms:W3CDTF">2022-09-26T14:04:48Z</dcterms:modified>
</cp:coreProperties>
</file>