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30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png"/><Relationship Id="rId7" Type="http://schemas.openxmlformats.org/officeDocument/2006/relationships/image" Target="../media/image6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11" Type="http://schemas.openxmlformats.org/officeDocument/2006/relationships/image" Target="../media/image10.tif"/><Relationship Id="rId5" Type="http://schemas.openxmlformats.org/officeDocument/2006/relationships/image" Target="../media/image4.png"/><Relationship Id="rId10" Type="http://schemas.openxmlformats.org/officeDocument/2006/relationships/image" Target="../media/image9.tif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74EE9B3F-A1AA-429F-901A-E0CA2E2EF3AA}"/>
              </a:ext>
            </a:extLst>
          </p:cNvPr>
          <p:cNvGrpSpPr/>
          <p:nvPr/>
        </p:nvGrpSpPr>
        <p:grpSpPr>
          <a:xfrm>
            <a:off x="778757" y="1358568"/>
            <a:ext cx="2361197" cy="1692000"/>
            <a:chOff x="778757" y="1183309"/>
            <a:chExt cx="2361197" cy="1472617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1C0A89C8-008B-4070-8D21-CB99F45D5D7A}"/>
                </a:ext>
              </a:extLst>
            </p:cNvPr>
            <p:cNvGrpSpPr/>
            <p:nvPr/>
          </p:nvGrpSpPr>
          <p:grpSpPr>
            <a:xfrm>
              <a:off x="778757" y="1200458"/>
              <a:ext cx="1001046" cy="1424531"/>
              <a:chOff x="551912" y="4517859"/>
              <a:chExt cx="973312" cy="1385065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id="{4EB1F555-6CCB-4B35-ABE0-73525B472D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81380" y="4517859"/>
                <a:ext cx="516522" cy="1080000"/>
              </a:xfrm>
              <a:prstGeom prst="rect">
                <a:avLst/>
              </a:prstGeom>
            </p:spPr>
          </p:pic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49908415-0B62-4F7F-95F2-C98F647897EB}"/>
                  </a:ext>
                </a:extLst>
              </p:cNvPr>
              <p:cNvSpPr txBox="1"/>
              <p:nvPr/>
            </p:nvSpPr>
            <p:spPr>
              <a:xfrm>
                <a:off x="618066" y="4517859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3CE19052-3BD0-495C-A315-2EFB33243E67}"/>
                  </a:ext>
                </a:extLst>
              </p:cNvPr>
              <p:cNvSpPr txBox="1"/>
              <p:nvPr/>
            </p:nvSpPr>
            <p:spPr>
              <a:xfrm>
                <a:off x="618066" y="4750938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5C311446-5A94-49A3-B719-59504955F695}"/>
                  </a:ext>
                </a:extLst>
              </p:cNvPr>
              <p:cNvSpPr txBox="1"/>
              <p:nvPr/>
            </p:nvSpPr>
            <p:spPr>
              <a:xfrm>
                <a:off x="618066" y="4984016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5C01766C-5BE7-4BF2-A9E7-673F641B698A}"/>
                  </a:ext>
                </a:extLst>
              </p:cNvPr>
              <p:cNvSpPr txBox="1"/>
              <p:nvPr/>
            </p:nvSpPr>
            <p:spPr>
              <a:xfrm>
                <a:off x="618066" y="5217095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72ECB4FF-9607-4710-8512-E93159CD4CDF}"/>
                  </a:ext>
                </a:extLst>
              </p:cNvPr>
              <p:cNvSpPr txBox="1"/>
              <p:nvPr/>
            </p:nvSpPr>
            <p:spPr>
              <a:xfrm>
                <a:off x="618066" y="5450175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D0221796-6119-4EC1-BCC9-96C5C1326005}"/>
                  </a:ext>
                </a:extLst>
              </p:cNvPr>
              <p:cNvSpPr txBox="1"/>
              <p:nvPr/>
            </p:nvSpPr>
            <p:spPr>
              <a:xfrm rot="16200000">
                <a:off x="161411" y="4934543"/>
                <a:ext cx="1080001" cy="299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EIF2AK2 mRNA</a:t>
                </a:r>
              </a:p>
              <a:p>
                <a:pPr algn="ct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expression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7411B825-A3CA-477D-9B0E-4EB813B3A80C}"/>
                  </a:ext>
                </a:extLst>
              </p:cNvPr>
              <p:cNvSpPr txBox="1"/>
              <p:nvPr/>
            </p:nvSpPr>
            <p:spPr>
              <a:xfrm rot="19060176">
                <a:off x="669511" y="5644403"/>
                <a:ext cx="603543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pcDNA3.1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F525D0B5-FBF1-45D5-AE19-FB1C8CACDE22}"/>
                  </a:ext>
                </a:extLst>
              </p:cNvPr>
              <p:cNvSpPr txBox="1"/>
              <p:nvPr/>
            </p:nvSpPr>
            <p:spPr>
              <a:xfrm rot="19060176">
                <a:off x="775193" y="5708536"/>
                <a:ext cx="75003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EIF2AK2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16F02EEB-EEAD-42DC-B383-7C97D67452ED}"/>
                </a:ext>
              </a:extLst>
            </p:cNvPr>
            <p:cNvGrpSpPr/>
            <p:nvPr/>
          </p:nvGrpSpPr>
          <p:grpSpPr>
            <a:xfrm>
              <a:off x="1929911" y="1183309"/>
              <a:ext cx="1210043" cy="1472617"/>
              <a:chOff x="1877798" y="3800855"/>
              <a:chExt cx="1176519" cy="1431819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id="{A375D136-5709-4447-82C8-387D6A0B2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64542" y="3803398"/>
                <a:ext cx="720000" cy="1080000"/>
              </a:xfrm>
              <a:prstGeom prst="rect">
                <a:avLst/>
              </a:prstGeom>
            </p:spPr>
          </p:pic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45D4594F-C527-4F99-AEAB-88E2FC69388A}"/>
                  </a:ext>
                </a:extLst>
              </p:cNvPr>
              <p:cNvSpPr txBox="1"/>
              <p:nvPr/>
            </p:nvSpPr>
            <p:spPr>
              <a:xfrm rot="16200000">
                <a:off x="1487296" y="4199247"/>
                <a:ext cx="1080003" cy="299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EIF2AK2 mRNA</a:t>
                </a:r>
              </a:p>
              <a:p>
                <a:pPr algn="ct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expression</a:t>
                </a: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2B1E5F25-6DDD-490F-A636-89EC34B922FD}"/>
                  </a:ext>
                </a:extLst>
              </p:cNvPr>
              <p:cNvSpPr txBox="1"/>
              <p:nvPr/>
            </p:nvSpPr>
            <p:spPr>
              <a:xfrm>
                <a:off x="1900934" y="3800855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7158388-7055-445D-B7DC-6A469C911ADA}"/>
                  </a:ext>
                </a:extLst>
              </p:cNvPr>
              <p:cNvSpPr txBox="1"/>
              <p:nvPr/>
            </p:nvSpPr>
            <p:spPr>
              <a:xfrm>
                <a:off x="1900934" y="4112033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159E22FC-D0F1-4868-8FD3-DEC9C9B41576}"/>
                  </a:ext>
                </a:extLst>
              </p:cNvPr>
              <p:cNvSpPr txBox="1"/>
              <p:nvPr/>
            </p:nvSpPr>
            <p:spPr>
              <a:xfrm>
                <a:off x="1900934" y="4425939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FCE38009-2482-4FE7-8720-13C965681BD2}"/>
                  </a:ext>
                </a:extLst>
              </p:cNvPr>
              <p:cNvSpPr txBox="1"/>
              <p:nvPr/>
            </p:nvSpPr>
            <p:spPr>
              <a:xfrm>
                <a:off x="1900934" y="4737117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1EB36DE9-7498-4AD3-8086-945BBBE35FCC}"/>
                  </a:ext>
                </a:extLst>
              </p:cNvPr>
              <p:cNvSpPr txBox="1"/>
              <p:nvPr/>
            </p:nvSpPr>
            <p:spPr>
              <a:xfrm rot="19060176">
                <a:off x="2065117" y="4884900"/>
                <a:ext cx="457201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si-NC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A704652-974D-43CF-98B1-9BDAC390CAFA}"/>
                  </a:ext>
                </a:extLst>
              </p:cNvPr>
              <p:cNvSpPr txBox="1"/>
              <p:nvPr/>
            </p:nvSpPr>
            <p:spPr>
              <a:xfrm rot="19060176">
                <a:off x="1919741" y="4997924"/>
                <a:ext cx="792883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si-EIF2AK2(#1)</a:t>
                </a:r>
                <a:endParaRPr lang="zh-CN" altLang="en-US" sz="699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1556E64C-F164-4F9A-8168-D4CE47474435}"/>
                  </a:ext>
                </a:extLst>
              </p:cNvPr>
              <p:cNvSpPr txBox="1"/>
              <p:nvPr/>
            </p:nvSpPr>
            <p:spPr>
              <a:xfrm rot="19060176">
                <a:off x="2005729" y="5038286"/>
                <a:ext cx="912748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si-EIF2AK2(#2)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46D30294-A24B-475D-BE2A-8BCA8C305819}"/>
                  </a:ext>
                </a:extLst>
              </p:cNvPr>
              <p:cNvSpPr txBox="1"/>
              <p:nvPr/>
            </p:nvSpPr>
            <p:spPr>
              <a:xfrm rot="19060176">
                <a:off x="2252788" y="5000835"/>
                <a:ext cx="801529" cy="194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69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si-EIF2AK2(#3)</a:t>
                </a:r>
              </a:p>
            </p:txBody>
          </p:sp>
        </p:grpSp>
      </p:grpSp>
      <p:sp>
        <p:nvSpPr>
          <p:cNvPr id="46" name="文本框 80">
            <a:extLst>
              <a:ext uri="{FF2B5EF4-FFF2-40B4-BE49-F238E27FC236}">
                <a16:creationId xmlns:a16="http://schemas.microsoft.com/office/drawing/2014/main" id="{CE0B2552-B19C-4BB0-AAA5-00805F2A4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97" y="909750"/>
            <a:ext cx="4056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 dirty="0"/>
              <a:t>a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FE244EE-E5EA-4E1A-8F24-5DC66F49ADAF}"/>
              </a:ext>
            </a:extLst>
          </p:cNvPr>
          <p:cNvGrpSpPr/>
          <p:nvPr/>
        </p:nvGrpSpPr>
        <p:grpSpPr>
          <a:xfrm>
            <a:off x="776597" y="3697490"/>
            <a:ext cx="1077812" cy="1692490"/>
            <a:chOff x="1147317" y="1204463"/>
            <a:chExt cx="1077812" cy="1692490"/>
          </a:xfrm>
        </p:grpSpPr>
        <p:pic>
          <p:nvPicPr>
            <p:cNvPr id="64" name="图片 63">
              <a:extLst>
                <a:ext uri="{FF2B5EF4-FFF2-40B4-BE49-F238E27FC236}">
                  <a16:creationId xmlns:a16="http://schemas.microsoft.com/office/drawing/2014/main" id="{A9D12F9B-0951-482F-813B-80EDD36E7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86165" y="1239738"/>
              <a:ext cx="638964" cy="1379351"/>
            </a:xfrm>
            <a:prstGeom prst="rect">
              <a:avLst/>
            </a:prstGeom>
          </p:spPr>
        </p:pic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47425C43-FCB9-43D3-9B3A-A0F8F698CB5F}"/>
                </a:ext>
              </a:extLst>
            </p:cNvPr>
            <p:cNvSpPr txBox="1"/>
            <p:nvPr/>
          </p:nvSpPr>
          <p:spPr>
            <a:xfrm>
              <a:off x="1185807" y="1204463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10.0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3853231B-E5F4-47F0-AA52-34CF0248B6C3}"/>
                </a:ext>
              </a:extLst>
            </p:cNvPr>
            <p:cNvSpPr txBox="1"/>
            <p:nvPr/>
          </p:nvSpPr>
          <p:spPr>
            <a:xfrm>
              <a:off x="1185807" y="1458035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8.0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9EB7C779-D57F-4EAC-A720-AD664D160226}"/>
                </a:ext>
              </a:extLst>
            </p:cNvPr>
            <p:cNvSpPr txBox="1"/>
            <p:nvPr/>
          </p:nvSpPr>
          <p:spPr>
            <a:xfrm>
              <a:off x="1185807" y="1711607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6.0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E6EB47EC-80D4-4A03-BC78-2131056F7C54}"/>
                </a:ext>
              </a:extLst>
            </p:cNvPr>
            <p:cNvSpPr txBox="1"/>
            <p:nvPr/>
          </p:nvSpPr>
          <p:spPr>
            <a:xfrm>
              <a:off x="1185807" y="1965179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4.0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CAAD09E-5A8D-451A-BB3D-17B8D6F902E4}"/>
                </a:ext>
              </a:extLst>
            </p:cNvPr>
            <p:cNvSpPr txBox="1"/>
            <p:nvPr/>
          </p:nvSpPr>
          <p:spPr>
            <a:xfrm>
              <a:off x="1185807" y="2218751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7E7CBF9C-E9A1-4E10-9C08-032CC5D2ACC9}"/>
                </a:ext>
              </a:extLst>
            </p:cNvPr>
            <p:cNvSpPr txBox="1"/>
            <p:nvPr/>
          </p:nvSpPr>
          <p:spPr>
            <a:xfrm>
              <a:off x="1185807" y="2472324"/>
              <a:ext cx="48783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7ED189BB-0412-4FBF-B2CC-E5DAFD7536C0}"/>
                </a:ext>
              </a:extLst>
            </p:cNvPr>
            <p:cNvSpPr txBox="1"/>
            <p:nvPr/>
          </p:nvSpPr>
          <p:spPr>
            <a:xfrm rot="19185053">
              <a:off x="1266713" y="2677445"/>
              <a:ext cx="6196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699" b="1" dirty="0">
                  <a:latin typeface="Arial" panose="020B0604020202020204" pitchFamily="34" charset="0"/>
                  <a:cs typeface="Arial" panose="020B0604020202020204" pitchFamily="34" charset="0"/>
                </a:rPr>
                <a:t>pcDNA3.1</a:t>
              </a:r>
              <a:endParaRPr lang="zh-CN" altLang="en-US" sz="69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0A229D0D-1CC7-40D1-A6C9-DB5B4733D523}"/>
                </a:ext>
              </a:extLst>
            </p:cNvPr>
            <p:cNvSpPr txBox="1"/>
            <p:nvPr/>
          </p:nvSpPr>
          <p:spPr>
            <a:xfrm rot="19185053">
              <a:off x="1564867" y="2696898"/>
              <a:ext cx="61963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EIF2AK2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905E1F26-9250-41DC-AFC4-FB644A0785EF}"/>
                </a:ext>
              </a:extLst>
            </p:cNvPr>
            <p:cNvSpPr txBox="1"/>
            <p:nvPr/>
          </p:nvSpPr>
          <p:spPr>
            <a:xfrm rot="16200000">
              <a:off x="666024" y="1811289"/>
              <a:ext cx="127036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EIF2AK2 mRNA</a:t>
              </a:r>
            </a:p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expression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D64E1D66-DE69-40DF-BB11-623DDA231FAE}"/>
              </a:ext>
            </a:extLst>
          </p:cNvPr>
          <p:cNvGrpSpPr/>
          <p:nvPr/>
        </p:nvGrpSpPr>
        <p:grpSpPr>
          <a:xfrm>
            <a:off x="1792107" y="3672509"/>
            <a:ext cx="1304403" cy="1836933"/>
            <a:chOff x="3115014" y="1149964"/>
            <a:chExt cx="1193803" cy="1701342"/>
          </a:xfrm>
        </p:grpSpPr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id="{0A168AAB-095C-4F4B-8514-86E9825A9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84139" y="1189722"/>
              <a:ext cx="666346" cy="1266996"/>
            </a:xfrm>
            <a:prstGeom prst="rect">
              <a:avLst/>
            </a:prstGeom>
          </p:spPr>
        </p:pic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C899A239-8AD8-498F-9F6A-A35E3C2F4924}"/>
                </a:ext>
              </a:extLst>
            </p:cNvPr>
            <p:cNvSpPr txBox="1"/>
            <p:nvPr/>
          </p:nvSpPr>
          <p:spPr>
            <a:xfrm>
              <a:off x="3185084" y="1149964"/>
              <a:ext cx="4878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4F51F3A3-CE1F-4C17-811F-0C2DA681D182}"/>
                </a:ext>
              </a:extLst>
            </p:cNvPr>
            <p:cNvSpPr txBox="1"/>
            <p:nvPr/>
          </p:nvSpPr>
          <p:spPr>
            <a:xfrm>
              <a:off x="3185084" y="1541838"/>
              <a:ext cx="4878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06BD1855-4481-4676-B198-D55E94672D6E}"/>
                </a:ext>
              </a:extLst>
            </p:cNvPr>
            <p:cNvSpPr txBox="1"/>
            <p:nvPr/>
          </p:nvSpPr>
          <p:spPr>
            <a:xfrm>
              <a:off x="3185084" y="1933712"/>
              <a:ext cx="4878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F51F423A-4C75-4A4E-850E-A00C93C565F1}"/>
                </a:ext>
              </a:extLst>
            </p:cNvPr>
            <p:cNvSpPr txBox="1"/>
            <p:nvPr/>
          </p:nvSpPr>
          <p:spPr>
            <a:xfrm>
              <a:off x="3185084" y="2325587"/>
              <a:ext cx="4878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FCB3999E-0C5B-4DA9-814A-CAF7153B410E}"/>
                </a:ext>
              </a:extLst>
            </p:cNvPr>
            <p:cNvSpPr txBox="1"/>
            <p:nvPr/>
          </p:nvSpPr>
          <p:spPr>
            <a:xfrm rot="19185053">
              <a:off x="3115014" y="2569597"/>
              <a:ext cx="753797" cy="185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-NC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BE2F4A9B-BA0F-4635-B110-98FD81A90B3F}"/>
                </a:ext>
              </a:extLst>
            </p:cNvPr>
            <p:cNvSpPr txBox="1"/>
            <p:nvPr/>
          </p:nvSpPr>
          <p:spPr>
            <a:xfrm rot="19185053">
              <a:off x="3205719" y="2615034"/>
              <a:ext cx="895989" cy="185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si-EIF2AK2(#1)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14A9FF35-A29B-4577-8032-85F3B007C634}"/>
                </a:ext>
              </a:extLst>
            </p:cNvPr>
            <p:cNvSpPr txBox="1"/>
            <p:nvPr/>
          </p:nvSpPr>
          <p:spPr>
            <a:xfrm rot="19185053">
              <a:off x="3253469" y="2666018"/>
              <a:ext cx="1055348" cy="185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si-EIF2AK2(#2)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CAEDACE2-6190-4104-81A8-8D5239D3F010}"/>
                </a:ext>
              </a:extLst>
            </p:cNvPr>
            <p:cNvSpPr txBox="1"/>
            <p:nvPr/>
          </p:nvSpPr>
          <p:spPr>
            <a:xfrm rot="16200000">
              <a:off x="2711929" y="1687618"/>
              <a:ext cx="1270363" cy="2816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EIF2AK2 mRNA</a:t>
              </a:r>
            </a:p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expression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E72345B1-68F5-40E7-934F-100E45B50D10}"/>
              </a:ext>
            </a:extLst>
          </p:cNvPr>
          <p:cNvSpPr txBox="1"/>
          <p:nvPr/>
        </p:nvSpPr>
        <p:spPr>
          <a:xfrm>
            <a:off x="1220462" y="3366573"/>
            <a:ext cx="1576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MDA-MB-468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7F2D7DC6-16AE-48BA-9656-41B0195AEBA0}"/>
              </a:ext>
            </a:extLst>
          </p:cNvPr>
          <p:cNvCxnSpPr>
            <a:cxnSpLocks/>
          </p:cNvCxnSpPr>
          <p:nvPr/>
        </p:nvCxnSpPr>
        <p:spPr>
          <a:xfrm>
            <a:off x="1242543" y="3562232"/>
            <a:ext cx="148802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文本框 80">
            <a:extLst>
              <a:ext uri="{FF2B5EF4-FFF2-40B4-BE49-F238E27FC236}">
                <a16:creationId xmlns:a16="http://schemas.microsoft.com/office/drawing/2014/main" id="{816C2439-2188-4F7B-9B74-693795A0F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96" y="3212848"/>
            <a:ext cx="4056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 dirty="0"/>
              <a:t>c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6BE204FB-3D53-457A-A967-44492B4B1660}"/>
              </a:ext>
            </a:extLst>
          </p:cNvPr>
          <p:cNvSpPr txBox="1"/>
          <p:nvPr/>
        </p:nvSpPr>
        <p:spPr>
          <a:xfrm>
            <a:off x="1170813" y="1128552"/>
            <a:ext cx="15766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zh-CN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id="{461F7ACE-232A-4BBB-83FF-08510B11CE14}"/>
              </a:ext>
            </a:extLst>
          </p:cNvPr>
          <p:cNvCxnSpPr>
            <a:cxnSpLocks/>
          </p:cNvCxnSpPr>
          <p:nvPr/>
        </p:nvCxnSpPr>
        <p:spPr>
          <a:xfrm>
            <a:off x="1232358" y="1317866"/>
            <a:ext cx="148802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4" name="组合 103">
            <a:extLst>
              <a:ext uri="{FF2B5EF4-FFF2-40B4-BE49-F238E27FC236}">
                <a16:creationId xmlns:a16="http://schemas.microsoft.com/office/drawing/2014/main" id="{FE55C235-1FC9-4EE2-9E7C-6DFDC8A9630E}"/>
              </a:ext>
            </a:extLst>
          </p:cNvPr>
          <p:cNvGrpSpPr/>
          <p:nvPr/>
        </p:nvGrpSpPr>
        <p:grpSpPr>
          <a:xfrm>
            <a:off x="3412521" y="3229872"/>
            <a:ext cx="3089502" cy="1373705"/>
            <a:chOff x="3412521" y="3229872"/>
            <a:chExt cx="3089502" cy="1373705"/>
          </a:xfrm>
        </p:grpSpPr>
        <p:sp>
          <p:nvSpPr>
            <p:cNvPr id="76" name="文本框 80">
              <a:extLst>
                <a:ext uri="{FF2B5EF4-FFF2-40B4-BE49-F238E27FC236}">
                  <a16:creationId xmlns:a16="http://schemas.microsoft.com/office/drawing/2014/main" id="{F9B458B0-9821-4370-A901-746974F2A6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7295" y="3229872"/>
              <a:ext cx="39243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d</a:t>
              </a:r>
            </a:p>
          </p:txBody>
        </p: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43C53509-F4E0-428A-BEB5-FD23EAEF203D}"/>
                </a:ext>
              </a:extLst>
            </p:cNvPr>
            <p:cNvGrpSpPr/>
            <p:nvPr/>
          </p:nvGrpSpPr>
          <p:grpSpPr>
            <a:xfrm>
              <a:off x="3412521" y="3366584"/>
              <a:ext cx="3089502" cy="1236993"/>
              <a:chOff x="3412521" y="3360488"/>
              <a:chExt cx="3089502" cy="1236993"/>
            </a:xfrm>
          </p:grpSpPr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id="{28581020-2779-4D9A-87BD-675A21C9B3DF}"/>
                  </a:ext>
                </a:extLst>
              </p:cNvPr>
              <p:cNvSpPr txBox="1"/>
              <p:nvPr/>
            </p:nvSpPr>
            <p:spPr>
              <a:xfrm>
                <a:off x="4247648" y="3360488"/>
                <a:ext cx="152544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MDA-MB-468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0" name="直接连接符 79">
                <a:extLst>
                  <a:ext uri="{FF2B5EF4-FFF2-40B4-BE49-F238E27FC236}">
                    <a16:creationId xmlns:a16="http://schemas.microsoft.com/office/drawing/2014/main" id="{26C69C11-7689-44CA-A9A3-444CC9B2C3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6129" y="3549739"/>
                <a:ext cx="1476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8" name="组合 97">
                <a:extLst>
                  <a:ext uri="{FF2B5EF4-FFF2-40B4-BE49-F238E27FC236}">
                    <a16:creationId xmlns:a16="http://schemas.microsoft.com/office/drawing/2014/main" id="{2CC0FC81-57C6-4550-A033-72C078186ADA}"/>
                  </a:ext>
                </a:extLst>
              </p:cNvPr>
              <p:cNvGrpSpPr/>
              <p:nvPr/>
            </p:nvGrpSpPr>
            <p:grpSpPr>
              <a:xfrm>
                <a:off x="3412521" y="3757195"/>
                <a:ext cx="3089502" cy="840286"/>
                <a:chOff x="3180873" y="3641371"/>
                <a:chExt cx="3089502" cy="840286"/>
              </a:xfrm>
            </p:grpSpPr>
            <p:grpSp>
              <p:nvGrpSpPr>
                <p:cNvPr id="77" name="组合 76">
                  <a:extLst>
                    <a:ext uri="{FF2B5EF4-FFF2-40B4-BE49-F238E27FC236}">
                      <a16:creationId xmlns:a16="http://schemas.microsoft.com/office/drawing/2014/main" id="{76FB20FC-B2F1-4F8B-84E1-10F0C070DF2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180873" y="3735299"/>
                  <a:ext cx="1430211" cy="746358"/>
                  <a:chOff x="1978230" y="1143541"/>
                  <a:chExt cx="3089309" cy="1472105"/>
                </a:xfrm>
              </p:grpSpPr>
              <p:pic>
                <p:nvPicPr>
                  <p:cNvPr id="88" name="图片 87">
                    <a:extLst>
                      <a:ext uri="{FF2B5EF4-FFF2-40B4-BE49-F238E27FC236}">
                        <a16:creationId xmlns:a16="http://schemas.microsoft.com/office/drawing/2014/main" id="{719ECA90-2CE4-4196-83DF-DD1F06357D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3535" t="33053" r="62590" b="61862"/>
                  <a:stretch/>
                </p:blipFill>
                <p:spPr>
                  <a:xfrm>
                    <a:off x="3302020" y="2246608"/>
                    <a:ext cx="1177525" cy="346229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89" name="图片 88">
                    <a:extLst>
                      <a:ext uri="{FF2B5EF4-FFF2-40B4-BE49-F238E27FC236}">
                        <a16:creationId xmlns:a16="http://schemas.microsoft.com/office/drawing/2014/main" id="{FDA8E308-519C-4939-B27A-5E82E739CE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270" t="33664" r="68740" b="61298"/>
                  <a:stretch/>
                </p:blipFill>
                <p:spPr>
                  <a:xfrm>
                    <a:off x="3302020" y="1779972"/>
                    <a:ext cx="1177524" cy="346229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90" name="文本框 89">
                    <a:extLst>
                      <a:ext uri="{FF2B5EF4-FFF2-40B4-BE49-F238E27FC236}">
                        <a16:creationId xmlns:a16="http://schemas.microsoft.com/office/drawing/2014/main" id="{A052F7C8-9692-42FD-85B3-A36D8B16E89A}"/>
                      </a:ext>
                    </a:extLst>
                  </p:cNvPr>
                  <p:cNvSpPr txBox="1"/>
                  <p:nvPr/>
                </p:nvSpPr>
                <p:spPr>
                  <a:xfrm>
                    <a:off x="2124497" y="2221062"/>
                    <a:ext cx="1177523" cy="394584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β-actin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1" name="文本框 90">
                    <a:extLst>
                      <a:ext uri="{FF2B5EF4-FFF2-40B4-BE49-F238E27FC236}">
                        <a16:creationId xmlns:a16="http://schemas.microsoft.com/office/drawing/2014/main" id="{BC3CA03B-2089-491A-A62E-318B8F22DFCA}"/>
                      </a:ext>
                    </a:extLst>
                  </p:cNvPr>
                  <p:cNvSpPr txBox="1"/>
                  <p:nvPr/>
                </p:nvSpPr>
                <p:spPr>
                  <a:xfrm>
                    <a:off x="1978230" y="1845365"/>
                    <a:ext cx="1323792" cy="394584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EIF2AK2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2" name="文本框 86">
                    <a:extLst>
                      <a:ext uri="{FF2B5EF4-FFF2-40B4-BE49-F238E27FC236}">
                        <a16:creationId xmlns:a16="http://schemas.microsoft.com/office/drawing/2014/main" id="{1FC75B99-27DF-43E7-9E14-CEB6468EB58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960000">
                    <a:off x="3154809" y="1143541"/>
                    <a:ext cx="1321943" cy="3550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/>
                    <a:r>
                      <a:rPr lang="en-US" altLang="zh-CN" sz="699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pcDNA3.1</a:t>
                    </a:r>
                    <a:endParaRPr lang="zh-CN" altLang="en-US" sz="699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3" name="文本框 86">
                    <a:extLst>
                      <a:ext uri="{FF2B5EF4-FFF2-40B4-BE49-F238E27FC236}">
                        <a16:creationId xmlns:a16="http://schemas.microsoft.com/office/drawing/2014/main" id="{968629B1-4584-40F3-82D4-3430F27767C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960000">
                    <a:off x="3836346" y="1174390"/>
                    <a:ext cx="1231193" cy="3945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700" b="1" dirty="0"/>
                      <a:t>EIF2AK2</a:t>
                    </a:r>
                  </a:p>
                </p:txBody>
              </p:sp>
            </p:grpSp>
            <p:grpSp>
              <p:nvGrpSpPr>
                <p:cNvPr id="78" name="组合 77">
                  <a:extLst>
                    <a:ext uri="{FF2B5EF4-FFF2-40B4-BE49-F238E27FC236}">
                      <a16:creationId xmlns:a16="http://schemas.microsoft.com/office/drawing/2014/main" id="{2A69F98F-A4C3-4C1C-86D4-58CF09411EB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4351986" y="3641371"/>
                  <a:ext cx="1918389" cy="832638"/>
                  <a:chOff x="4609783" y="958244"/>
                  <a:chExt cx="4070590" cy="1639606"/>
                </a:xfrm>
              </p:grpSpPr>
              <p:pic>
                <p:nvPicPr>
                  <p:cNvPr id="81" name="图片 80">
                    <a:extLst>
                      <a:ext uri="{FF2B5EF4-FFF2-40B4-BE49-F238E27FC236}">
                        <a16:creationId xmlns:a16="http://schemas.microsoft.com/office/drawing/2014/main" id="{D0763315-6515-4F8F-95D4-639EDDD3D5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3752" t="33053" r="36088" b="61862"/>
                  <a:stretch/>
                </p:blipFill>
                <p:spPr>
                  <a:xfrm>
                    <a:off x="5825755" y="2246550"/>
                    <a:ext cx="1710975" cy="346228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pic>
                <p:nvPicPr>
                  <p:cNvPr id="82" name="图片 81">
                    <a:extLst>
                      <a:ext uri="{FF2B5EF4-FFF2-40B4-BE49-F238E27FC236}">
                        <a16:creationId xmlns:a16="http://schemas.microsoft.com/office/drawing/2014/main" id="{A501FF3B-7922-4E5D-A85B-D3AC75CFD7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8031" t="33627" r="41994" b="61335"/>
                  <a:stretch/>
                </p:blipFill>
                <p:spPr>
                  <a:xfrm>
                    <a:off x="5825756" y="1779972"/>
                    <a:ext cx="1710974" cy="346229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83" name="文本框 82">
                    <a:extLst>
                      <a:ext uri="{FF2B5EF4-FFF2-40B4-BE49-F238E27FC236}">
                        <a16:creationId xmlns:a16="http://schemas.microsoft.com/office/drawing/2014/main" id="{95F5F2E5-BCF3-4C93-B867-A104717067CC}"/>
                      </a:ext>
                    </a:extLst>
                  </p:cNvPr>
                  <p:cNvSpPr txBox="1"/>
                  <p:nvPr/>
                </p:nvSpPr>
                <p:spPr>
                  <a:xfrm>
                    <a:off x="4609783" y="1749329"/>
                    <a:ext cx="1267712" cy="393943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EIF2AK2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4" name="文本框 83">
                    <a:extLst>
                      <a:ext uri="{FF2B5EF4-FFF2-40B4-BE49-F238E27FC236}">
                        <a16:creationId xmlns:a16="http://schemas.microsoft.com/office/drawing/2014/main" id="{901609B7-91C4-4D09-B76E-D642179E94D1}"/>
                      </a:ext>
                    </a:extLst>
                  </p:cNvPr>
                  <p:cNvSpPr txBox="1"/>
                  <p:nvPr/>
                </p:nvSpPr>
                <p:spPr>
                  <a:xfrm>
                    <a:off x="4682107" y="2203907"/>
                    <a:ext cx="1189610" cy="393943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spAutoFit/>
                  </a:bodyPr>
                  <a:lstStyle/>
                  <a:p>
                    <a:pPr algn="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β-actin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5" name="文本框 86">
                    <a:extLst>
                      <a:ext uri="{FF2B5EF4-FFF2-40B4-BE49-F238E27FC236}">
                        <a16:creationId xmlns:a16="http://schemas.microsoft.com/office/drawing/2014/main" id="{71461449-A345-4378-BDBD-B09704D4F53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960000">
                    <a:off x="5762710" y="1138713"/>
                    <a:ext cx="1318924" cy="3939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700" b="1" dirty="0" err="1"/>
                      <a:t>si</a:t>
                    </a:r>
                    <a:r>
                      <a:rPr lang="en-US" altLang="zh-CN" sz="700" b="1" dirty="0"/>
                      <a:t>-NC</a:t>
                    </a:r>
                  </a:p>
                </p:txBody>
              </p:sp>
              <p:sp>
                <p:nvSpPr>
                  <p:cNvPr id="86" name="文本框 86">
                    <a:extLst>
                      <a:ext uri="{FF2B5EF4-FFF2-40B4-BE49-F238E27FC236}">
                        <a16:creationId xmlns:a16="http://schemas.microsoft.com/office/drawing/2014/main" id="{B6E298E3-5B66-469A-A1E3-CAB5F431217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960000">
                    <a:off x="6255258" y="958244"/>
                    <a:ext cx="1878809" cy="3939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700" b="1" dirty="0"/>
                      <a:t>si-EIF2AK2(#1)</a:t>
                    </a:r>
                  </a:p>
                </p:txBody>
              </p:sp>
              <p:sp>
                <p:nvSpPr>
                  <p:cNvPr id="87" name="文本框 86">
                    <a:extLst>
                      <a:ext uri="{FF2B5EF4-FFF2-40B4-BE49-F238E27FC236}">
                        <a16:creationId xmlns:a16="http://schemas.microsoft.com/office/drawing/2014/main" id="{81AA4151-E9E3-48E5-9454-2B0F43555B0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960000">
                    <a:off x="6864891" y="978656"/>
                    <a:ext cx="1815482" cy="3939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700" b="1" dirty="0"/>
                      <a:t>si-EIF2AK2(#2)</a:t>
                    </a:r>
                  </a:p>
                </p:txBody>
              </p:sp>
            </p:grpSp>
          </p:grpSp>
        </p:grp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AACFD742-3C23-49F4-B2BE-9E69246EFAEC}"/>
              </a:ext>
            </a:extLst>
          </p:cNvPr>
          <p:cNvGrpSpPr/>
          <p:nvPr/>
        </p:nvGrpSpPr>
        <p:grpSpPr>
          <a:xfrm>
            <a:off x="3410714" y="909750"/>
            <a:ext cx="2774235" cy="1469417"/>
            <a:chOff x="3410714" y="909750"/>
            <a:chExt cx="2774235" cy="1469417"/>
          </a:xfrm>
        </p:grpSpPr>
        <p:sp>
          <p:nvSpPr>
            <p:cNvPr id="47" name="文本框 80">
              <a:extLst>
                <a:ext uri="{FF2B5EF4-FFF2-40B4-BE49-F238E27FC236}">
                  <a16:creationId xmlns:a16="http://schemas.microsoft.com/office/drawing/2014/main" id="{50F2E6EA-E0A4-4A0D-8F68-533C4DE25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0714" y="909750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b</a:t>
              </a:r>
            </a:p>
          </p:txBody>
        </p:sp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id="{4EDF7E0E-2ED6-4603-9C63-214F2E27CAA6}"/>
                </a:ext>
              </a:extLst>
            </p:cNvPr>
            <p:cNvGrpSpPr/>
            <p:nvPr/>
          </p:nvGrpSpPr>
          <p:grpSpPr>
            <a:xfrm>
              <a:off x="3450428" y="1128552"/>
              <a:ext cx="2734521" cy="1250615"/>
              <a:chOff x="3450428" y="1037112"/>
              <a:chExt cx="2734521" cy="1250615"/>
            </a:xfrm>
          </p:grpSpPr>
          <p:sp>
            <p:nvSpPr>
              <p:cNvPr id="96" name="文本框 95">
                <a:extLst>
                  <a:ext uri="{FF2B5EF4-FFF2-40B4-BE49-F238E27FC236}">
                    <a16:creationId xmlns:a16="http://schemas.microsoft.com/office/drawing/2014/main" id="{D7C398A7-ABF5-454F-A613-43619F0B5DF1}"/>
                  </a:ext>
                </a:extLst>
              </p:cNvPr>
              <p:cNvSpPr txBox="1"/>
              <p:nvPr/>
            </p:nvSpPr>
            <p:spPr>
              <a:xfrm>
                <a:off x="4272153" y="1037112"/>
                <a:ext cx="157660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MDA-MB-231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1" name="组合 100">
                <a:extLst>
                  <a:ext uri="{FF2B5EF4-FFF2-40B4-BE49-F238E27FC236}">
                    <a16:creationId xmlns:a16="http://schemas.microsoft.com/office/drawing/2014/main" id="{7909B044-2479-47FD-8750-03101DF7FF73}"/>
                  </a:ext>
                </a:extLst>
              </p:cNvPr>
              <p:cNvGrpSpPr/>
              <p:nvPr/>
            </p:nvGrpSpPr>
            <p:grpSpPr>
              <a:xfrm>
                <a:off x="3450428" y="1118455"/>
                <a:ext cx="2734521" cy="1169272"/>
                <a:chOff x="3450428" y="1118455"/>
                <a:chExt cx="2734521" cy="1169272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7CF28AD0-BC8E-4429-B651-CF062905EE08}"/>
                    </a:ext>
                  </a:extLst>
                </p:cNvPr>
                <p:cNvGrpSpPr/>
                <p:nvPr/>
              </p:nvGrpSpPr>
              <p:grpSpPr>
                <a:xfrm>
                  <a:off x="4559403" y="1118455"/>
                  <a:ext cx="1625546" cy="1163380"/>
                  <a:chOff x="2703884" y="3164378"/>
                  <a:chExt cx="1689513" cy="1207586"/>
                </a:xfrm>
              </p:grpSpPr>
              <p:pic>
                <p:nvPicPr>
                  <p:cNvPr id="19" name="图片 1" descr="siPKR-30s">
                    <a:extLst>
                      <a:ext uri="{FF2B5EF4-FFF2-40B4-BE49-F238E27FC236}">
                        <a16:creationId xmlns:a16="http://schemas.microsoft.com/office/drawing/2014/main" id="{47F9480D-72E5-403A-922A-B3323711C25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174" t="32558" r="36253" b="58882"/>
                  <a:stretch>
                    <a:fillRect/>
                  </a:stretch>
                </p:blipFill>
                <p:spPr bwMode="auto">
                  <a:xfrm>
                    <a:off x="3318581" y="3981455"/>
                    <a:ext cx="913764" cy="163430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0" name="图片 2" descr="actin-10s">
                    <a:extLst>
                      <a:ext uri="{FF2B5EF4-FFF2-40B4-BE49-F238E27FC236}">
                        <a16:creationId xmlns:a16="http://schemas.microsoft.com/office/drawing/2014/main" id="{101C7CDD-E5BB-498E-9089-619A837994D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585" t="34094" r="36456" b="57068"/>
                  <a:stretch>
                    <a:fillRect/>
                  </a:stretch>
                </p:blipFill>
                <p:spPr bwMode="auto">
                  <a:xfrm>
                    <a:off x="3318581" y="4205089"/>
                    <a:ext cx="925558" cy="160702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1" name="文本框 4">
                    <a:extLst>
                      <a:ext uri="{FF2B5EF4-FFF2-40B4-BE49-F238E27FC236}">
                        <a16:creationId xmlns:a16="http://schemas.microsoft.com/office/drawing/2014/main" id="{D217A9ED-A085-447A-953F-07AEAA74204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39557" y="3967044"/>
                    <a:ext cx="622228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EIF2AK2</a:t>
                    </a:r>
                  </a:p>
                </p:txBody>
              </p:sp>
              <p:sp>
                <p:nvSpPr>
                  <p:cNvPr id="22" name="文本框 5">
                    <a:extLst>
                      <a:ext uri="{FF2B5EF4-FFF2-40B4-BE49-F238E27FC236}">
                        <a16:creationId xmlns:a16="http://schemas.microsoft.com/office/drawing/2014/main" id="{46BC3B04-6E69-4090-9440-12722CC6026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3884" y="4177576"/>
                    <a:ext cx="654777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r"/>
                    <a:r>
                      <a:rPr lang="en-US" altLang="zh-CN" sz="700" b="1" dirty="0">
                        <a:cs typeface="Arial" panose="020B0604020202020204" pitchFamily="34" charset="0"/>
                      </a:rPr>
                      <a:t>β-actin</a:t>
                    </a:r>
                  </a:p>
                </p:txBody>
              </p:sp>
              <p:sp>
                <p:nvSpPr>
                  <p:cNvPr id="23" name="文本框 6">
                    <a:extLst>
                      <a:ext uri="{FF2B5EF4-FFF2-40B4-BE49-F238E27FC236}">
                        <a16:creationId xmlns:a16="http://schemas.microsoft.com/office/drawing/2014/main" id="{931C6F51-75D3-4471-8096-CCD988191C7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720000">
                    <a:off x="3269639" y="3625927"/>
                    <a:ext cx="682282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si-NC</a:t>
                    </a:r>
                  </a:p>
                </p:txBody>
              </p:sp>
              <p:sp>
                <p:nvSpPr>
                  <p:cNvPr id="24" name="文本框 7">
                    <a:extLst>
                      <a:ext uri="{FF2B5EF4-FFF2-40B4-BE49-F238E27FC236}">
                        <a16:creationId xmlns:a16="http://schemas.microsoft.com/office/drawing/2014/main" id="{31633C71-16C6-4BF9-BFB0-DD8AB1F39C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720000">
                    <a:off x="3426833" y="3567615"/>
                    <a:ext cx="839218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si-EIF2AK2(#1)</a:t>
                    </a:r>
                  </a:p>
                </p:txBody>
              </p:sp>
              <p:sp>
                <p:nvSpPr>
                  <p:cNvPr id="25" name="文本框 8">
                    <a:extLst>
                      <a:ext uri="{FF2B5EF4-FFF2-40B4-BE49-F238E27FC236}">
                        <a16:creationId xmlns:a16="http://schemas.microsoft.com/office/drawing/2014/main" id="{472252B5-54FB-4875-A3A7-6343AB30455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720000">
                    <a:off x="3637988" y="3562529"/>
                    <a:ext cx="852905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si-EIF2AK2(#2)</a:t>
                    </a:r>
                  </a:p>
                </p:txBody>
              </p:sp>
              <p:sp>
                <p:nvSpPr>
                  <p:cNvPr id="26" name="文本框 9">
                    <a:extLst>
                      <a:ext uri="{FF2B5EF4-FFF2-40B4-BE49-F238E27FC236}">
                        <a16:creationId xmlns:a16="http://schemas.microsoft.com/office/drawing/2014/main" id="{740B81F7-AB35-49FB-8AE2-83EA226B153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720000">
                    <a:off x="3830228" y="3533159"/>
                    <a:ext cx="931950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si-EIF2AK2(#3)</a:t>
                    </a:r>
                  </a:p>
                </p:txBody>
              </p:sp>
            </p:grpSp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id="{E8C0EF08-D43E-4949-808C-45C6768EC579}"/>
                    </a:ext>
                  </a:extLst>
                </p:cNvPr>
                <p:cNvGrpSpPr/>
                <p:nvPr/>
              </p:nvGrpSpPr>
              <p:grpSpPr>
                <a:xfrm>
                  <a:off x="3450428" y="1283760"/>
                  <a:ext cx="1220756" cy="1003967"/>
                  <a:chOff x="2876137" y="3632376"/>
                  <a:chExt cx="1268794" cy="1042117"/>
                </a:xfrm>
              </p:grpSpPr>
              <p:grpSp>
                <p:nvGrpSpPr>
                  <p:cNvPr id="11" name="组合 10">
                    <a:extLst>
                      <a:ext uri="{FF2B5EF4-FFF2-40B4-BE49-F238E27FC236}">
                        <a16:creationId xmlns:a16="http://schemas.microsoft.com/office/drawing/2014/main" id="{C3A115EA-ACEB-4F5B-B97D-226811B9E781}"/>
                      </a:ext>
                    </a:extLst>
                  </p:cNvPr>
                  <p:cNvGrpSpPr/>
                  <p:nvPr/>
                </p:nvGrpSpPr>
                <p:grpSpPr>
                  <a:xfrm>
                    <a:off x="2876137" y="4268650"/>
                    <a:ext cx="1174942" cy="194545"/>
                    <a:chOff x="3522793" y="1526417"/>
                    <a:chExt cx="1698823" cy="411897"/>
                  </a:xfrm>
                </p:grpSpPr>
                <p:pic>
                  <p:nvPicPr>
                    <p:cNvPr id="17" name="图片 16">
                      <a:extLst>
                        <a:ext uri="{FF2B5EF4-FFF2-40B4-BE49-F238E27FC236}">
                          <a16:creationId xmlns:a16="http://schemas.microsoft.com/office/drawing/2014/main" id="{1D630777-F3F2-4F6E-AE76-DEBBDE5E62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2425" t="45698" r="51898" b="49404"/>
                    <a:stretch/>
                  </p:blipFill>
                  <p:spPr>
                    <a:xfrm>
                      <a:off x="4370858" y="1526417"/>
                      <a:ext cx="850758" cy="362602"/>
                    </a:xfrm>
                    <a:prstGeom prst="rect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18" name="文本框 4">
                      <a:extLst>
                        <a:ext uri="{FF2B5EF4-FFF2-40B4-BE49-F238E27FC236}">
                          <a16:creationId xmlns:a16="http://schemas.microsoft.com/office/drawing/2014/main" id="{513F9979-46FF-4588-B8A7-541F7AD3E258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22793" y="1526753"/>
                      <a:ext cx="914038" cy="41156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r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EIF2AK2</a:t>
                      </a:r>
                    </a:p>
                  </p:txBody>
                </p:sp>
              </p:grpSp>
              <p:grpSp>
                <p:nvGrpSpPr>
                  <p:cNvPr id="12" name="组合 11">
                    <a:extLst>
                      <a:ext uri="{FF2B5EF4-FFF2-40B4-BE49-F238E27FC236}">
                        <a16:creationId xmlns:a16="http://schemas.microsoft.com/office/drawing/2014/main" id="{D0AB7B7C-9A68-467C-AC77-BE28985034B7}"/>
                      </a:ext>
                    </a:extLst>
                  </p:cNvPr>
                  <p:cNvGrpSpPr/>
                  <p:nvPr/>
                </p:nvGrpSpPr>
                <p:grpSpPr>
                  <a:xfrm>
                    <a:off x="2908496" y="4470366"/>
                    <a:ext cx="1139777" cy="204127"/>
                    <a:chOff x="3558947" y="1963836"/>
                    <a:chExt cx="1647979" cy="432182"/>
                  </a:xfrm>
                </p:grpSpPr>
                <p:pic>
                  <p:nvPicPr>
                    <p:cNvPr id="15" name="图片 14">
                      <a:extLst>
                        <a:ext uri="{FF2B5EF4-FFF2-40B4-BE49-F238E27FC236}">
                          <a16:creationId xmlns:a16="http://schemas.microsoft.com/office/drawing/2014/main" id="{979A5E0B-F3F2-4306-8028-9D55818162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9349" t="26970" r="54561" b="68506"/>
                    <a:stretch/>
                  </p:blipFill>
                  <p:spPr>
                    <a:xfrm>
                      <a:off x="4356168" y="2036737"/>
                      <a:ext cx="850758" cy="359281"/>
                    </a:xfrm>
                    <a:prstGeom prst="rect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16" name="文本框 5">
                      <a:extLst>
                        <a:ext uri="{FF2B5EF4-FFF2-40B4-BE49-F238E27FC236}">
                          <a16:creationId xmlns:a16="http://schemas.microsoft.com/office/drawing/2014/main" id="{033A8A2A-980B-48F3-9F0B-671824697E7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58947" y="1963836"/>
                      <a:ext cx="882780" cy="4115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r"/>
                      <a:r>
                        <a:rPr lang="en-US" altLang="zh-CN" sz="700" b="1" dirty="0">
                          <a:cs typeface="Arial" panose="020B0604020202020204" pitchFamily="34" charset="0"/>
                        </a:rPr>
                        <a:t>β-actin</a:t>
                      </a:r>
                    </a:p>
                  </p:txBody>
                </p:sp>
              </p:grpSp>
              <p:sp>
                <p:nvSpPr>
                  <p:cNvPr id="13" name="文本框 4">
                    <a:extLst>
                      <a:ext uri="{FF2B5EF4-FFF2-40B4-BE49-F238E27FC236}">
                        <a16:creationId xmlns:a16="http://schemas.microsoft.com/office/drawing/2014/main" id="{B73C9E88-BFD4-43D5-B495-86D573E98ED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570871">
                    <a:off x="3416879" y="3892782"/>
                    <a:ext cx="695839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pcDNA3.1</a:t>
                    </a:r>
                  </a:p>
                </p:txBody>
              </p:sp>
              <p:sp>
                <p:nvSpPr>
                  <p:cNvPr id="14" name="文本框 14">
                    <a:extLst>
                      <a:ext uri="{FF2B5EF4-FFF2-40B4-BE49-F238E27FC236}">
                        <a16:creationId xmlns:a16="http://schemas.microsoft.com/office/drawing/2014/main" id="{A88F1EC2-EA20-4058-9507-E54135AD6D4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570871">
                    <a:off x="3692419" y="3890500"/>
                    <a:ext cx="710635" cy="1943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700" b="1" dirty="0">
                        <a:cs typeface="Arial" panose="020B0604020202020204" pitchFamily="34" charset="0"/>
                      </a:rPr>
                      <a:t>EIF2AK2</a:t>
                    </a:r>
                  </a:p>
                </p:txBody>
              </p:sp>
            </p:grpSp>
            <p:cxnSp>
              <p:nvCxnSpPr>
                <p:cNvPr id="97" name="直接连接符 96">
                  <a:extLst>
                    <a:ext uri="{FF2B5EF4-FFF2-40B4-BE49-F238E27FC236}">
                      <a16:creationId xmlns:a16="http://schemas.microsoft.com/office/drawing/2014/main" id="{1FE4C9B5-DD76-453A-95C8-FD37245DEA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33698" y="1226426"/>
                  <a:ext cx="1488029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B2658B82-E9E3-275D-EBD1-35277DBF530B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5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714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107</Words>
  <Application>Microsoft Office PowerPoint</Application>
  <PresentationFormat>A4 纸张(210x297 毫米)</PresentationFormat>
  <Paragraphs>66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2022-09-26T14:04:57Z</dcterms:modified>
</cp:coreProperties>
</file>