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1" r:id="rId3"/>
    <p:sldId id="263" r:id="rId4"/>
    <p:sldId id="264" r:id="rId5"/>
    <p:sldId id="259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72" autoAdjust="0"/>
    <p:restoredTop sz="94660"/>
  </p:normalViewPr>
  <p:slideViewPr>
    <p:cSldViewPr snapToGrid="0">
      <p:cViewPr varScale="1">
        <p:scale>
          <a:sx n="72" d="100"/>
          <a:sy n="72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89D244-6071-4066-A077-5A3B1648C4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8609619-25CC-4527-90BC-3C951FECAF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160E1AF-3578-4CC3-8635-81D27DFC0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0DBC-2358-41EB-9D4D-70EA5C9295D2}" type="datetimeFigureOut">
              <a:rPr lang="zh-CN" altLang="en-US" smtClean="0"/>
              <a:t>2022/12/6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4AF0524-BF7A-49F7-9B64-B162DAD7D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C119F66-55E2-4BF2-A42C-65B7DBC59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B1540-BDCF-4761-A48A-D7AE492174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81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185A81-DC1C-4FF1-9F6B-A40C626DE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CD2E8C2-234D-4FF0-98D1-0AA96B6C00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11398C-72C3-433C-A119-AC207F433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0DBC-2358-41EB-9D4D-70EA5C9295D2}" type="datetimeFigureOut">
              <a:rPr lang="zh-CN" altLang="en-US" smtClean="0"/>
              <a:t>2022/12/6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330D409-CA82-409A-9AB1-ED345C5B5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0984454-A37A-4D55-ABCF-94F907AAF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B1540-BDCF-4761-A48A-D7AE492174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045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67C5EEE-AF4C-4151-99D8-5EE77D53F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6EFF6AD-0A1C-460F-B15A-CF188B6267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8BD4706-A6F4-4E3A-9FD5-0F3C9C7D2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0DBC-2358-41EB-9D4D-70EA5C9295D2}" type="datetimeFigureOut">
              <a:rPr lang="zh-CN" altLang="en-US" smtClean="0"/>
              <a:t>2022/12/6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D41FD0-E63D-4771-8688-8C20EE07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AAB59DB-A49A-4535-8C72-0DC3953E7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B1540-BDCF-4761-A48A-D7AE492174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5595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2999922-5381-4290-8350-CDB70FF31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6470AE4-3187-46D1-836A-AF6454A27A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36DC69E-967B-477A-94F6-DA400893A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0DBC-2358-41EB-9D4D-70EA5C9295D2}" type="datetimeFigureOut">
              <a:rPr lang="zh-CN" altLang="en-US" smtClean="0"/>
              <a:t>2022/12/6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8C4E775-9C55-43E0-9E32-7359846A5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0D989D2-8729-4A67-B99F-A8946323D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B1540-BDCF-4761-A48A-D7AE492174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4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C4A30C-7205-4796-9771-38F2892D6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B609756-A546-43ED-AF1D-1FAF0E957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8D3C790-09A1-44F3-A966-DD6B05AA6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0DBC-2358-41EB-9D4D-70EA5C9295D2}" type="datetimeFigureOut">
              <a:rPr lang="zh-CN" altLang="en-US" smtClean="0"/>
              <a:t>2022/12/6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D7EE79-CA71-43CA-853B-E27A5E085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1D2C0BF-B1FC-4824-80D3-311620639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B1540-BDCF-4761-A48A-D7AE492174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020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BF3331-16B3-497C-8334-BCC4C7BB4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94E85D4-1DC7-476F-BEF4-C3602D0E70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DBA4520-7E7C-4028-8C33-F72E38B547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72B982E-9285-4B4B-A332-EB73617EB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0DBC-2358-41EB-9D4D-70EA5C9295D2}" type="datetimeFigureOut">
              <a:rPr lang="zh-CN" altLang="en-US" smtClean="0"/>
              <a:t>2022/12/6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886F95A-B8FD-44DC-85C7-B7C915044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A963FC4-0358-4FF0-AF40-4CF63B521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B1540-BDCF-4761-A48A-D7AE492174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477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2E9B40-1329-4C4E-ACBC-22C3EEE53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ED80EDE-2A52-446E-83D8-B3E7FB9A6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F71D34E-98BF-49C7-98D8-2E8BA05549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499D574-36A6-45AD-A8B2-23ABF1A070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A5C5D72-0DA1-47C5-AD2A-FB4C2B12C8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6A667B7-C501-472D-9219-C72301FA3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0DBC-2358-41EB-9D4D-70EA5C9295D2}" type="datetimeFigureOut">
              <a:rPr lang="zh-CN" altLang="en-US" smtClean="0"/>
              <a:t>2022/12/6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70D9329-495F-4C76-998E-365AFC9DC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479094A-7D45-44B0-9FE1-7CF4A2EA7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B1540-BDCF-4761-A48A-D7AE492174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134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AEA478-088D-4485-909E-AB94074EF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B482051-886C-4AFC-8B1D-DF5578961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0DBC-2358-41EB-9D4D-70EA5C9295D2}" type="datetimeFigureOut">
              <a:rPr lang="zh-CN" altLang="en-US" smtClean="0"/>
              <a:t>2022/12/6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AB9AB1E-3B31-498E-9B74-201C72729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31239EA-252D-4C9F-9044-EF77529D9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B1540-BDCF-4761-A48A-D7AE492174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316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EBE1B63-47F8-4C23-A6F3-831459E99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0DBC-2358-41EB-9D4D-70EA5C9295D2}" type="datetimeFigureOut">
              <a:rPr lang="zh-CN" altLang="en-US" smtClean="0"/>
              <a:t>2022/12/6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1B15D58-5136-4641-BF27-FA2FB2E57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F19CB67-20B7-4AA9-881A-FE3B13C37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B1540-BDCF-4761-A48A-D7AE492174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148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3B0405-292E-4732-ADC7-539CDA068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3985026-F1DB-492C-B55D-29395E0E1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402B231-571F-426F-98A3-6BF336BB61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BB20B2D-BBCF-43F5-A7AC-24045DB68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0DBC-2358-41EB-9D4D-70EA5C9295D2}" type="datetimeFigureOut">
              <a:rPr lang="zh-CN" altLang="en-US" smtClean="0"/>
              <a:t>2022/12/6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731F0DB-9AEB-4174-A0E7-0E62DD8F3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36CCBD0-92D8-464A-9A68-09A7D885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B1540-BDCF-4761-A48A-D7AE492174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11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C5E2BC-C06A-431C-8762-5DA3CC832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0976FCE-6634-4D87-900D-974087D236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2564639-AF85-44CE-9F5D-36A5A3140E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F5517C5-9DED-4F24-AB41-8E4724302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0DBC-2358-41EB-9D4D-70EA5C9295D2}" type="datetimeFigureOut">
              <a:rPr lang="zh-CN" altLang="en-US" smtClean="0"/>
              <a:t>2022/12/6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A68852A-AE7F-419B-B17E-25BCE1959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A8D0CA0-028C-4ED3-9A93-39B34E71C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B1540-BDCF-4761-A48A-D7AE492174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092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4C0D889-25AE-4013-85C5-FEEED6C37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8B8DEC0-F67A-4199-A723-D60389446D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C66D79-7E21-4C9F-AAE0-1DE4770981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A0DBC-2358-41EB-9D4D-70EA5C9295D2}" type="datetimeFigureOut">
              <a:rPr lang="zh-CN" altLang="en-US" smtClean="0"/>
              <a:t>2022/12/6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FA07272-6C7A-41E0-8473-7339FF93C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68C7E4-220A-4413-8750-CF9FBEDAF6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B1540-BDCF-4761-A48A-D7AE492174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948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"/><Relationship Id="rId13" Type="http://schemas.openxmlformats.org/officeDocument/2006/relationships/image" Target="../media/image12.Tif"/><Relationship Id="rId3" Type="http://schemas.openxmlformats.org/officeDocument/2006/relationships/image" Target="../media/image2.tif"/><Relationship Id="rId7" Type="http://schemas.openxmlformats.org/officeDocument/2006/relationships/image" Target="../media/image6.tif"/><Relationship Id="rId12" Type="http://schemas.openxmlformats.org/officeDocument/2006/relationships/image" Target="../media/image11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"/><Relationship Id="rId11" Type="http://schemas.openxmlformats.org/officeDocument/2006/relationships/image" Target="../media/image10.Tif"/><Relationship Id="rId5" Type="http://schemas.openxmlformats.org/officeDocument/2006/relationships/image" Target="../media/image4.tif"/><Relationship Id="rId10" Type="http://schemas.openxmlformats.org/officeDocument/2006/relationships/image" Target="../media/image9.Tif"/><Relationship Id="rId4" Type="http://schemas.openxmlformats.org/officeDocument/2006/relationships/image" Target="../media/image3.tif"/><Relationship Id="rId9" Type="http://schemas.openxmlformats.org/officeDocument/2006/relationships/image" Target="../media/image8.tif"/><Relationship Id="rId14" Type="http://schemas.openxmlformats.org/officeDocument/2006/relationships/image" Target="../media/image13.T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tif"/><Relationship Id="rId13" Type="http://schemas.openxmlformats.org/officeDocument/2006/relationships/image" Target="../media/image25.tif"/><Relationship Id="rId3" Type="http://schemas.openxmlformats.org/officeDocument/2006/relationships/image" Target="../media/image15.tif"/><Relationship Id="rId7" Type="http://schemas.openxmlformats.org/officeDocument/2006/relationships/image" Target="../media/image19.tif"/><Relationship Id="rId12" Type="http://schemas.openxmlformats.org/officeDocument/2006/relationships/image" Target="../media/image24.tif"/><Relationship Id="rId17" Type="http://schemas.openxmlformats.org/officeDocument/2006/relationships/image" Target="../media/image29.tif"/><Relationship Id="rId2" Type="http://schemas.openxmlformats.org/officeDocument/2006/relationships/image" Target="../media/image14.tif"/><Relationship Id="rId16" Type="http://schemas.openxmlformats.org/officeDocument/2006/relationships/image" Target="../media/image28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tif"/><Relationship Id="rId11" Type="http://schemas.openxmlformats.org/officeDocument/2006/relationships/image" Target="../media/image23.tif"/><Relationship Id="rId5" Type="http://schemas.openxmlformats.org/officeDocument/2006/relationships/image" Target="../media/image17.tif"/><Relationship Id="rId15" Type="http://schemas.openxmlformats.org/officeDocument/2006/relationships/image" Target="../media/image27.tif"/><Relationship Id="rId10" Type="http://schemas.openxmlformats.org/officeDocument/2006/relationships/image" Target="../media/image22.tif"/><Relationship Id="rId4" Type="http://schemas.openxmlformats.org/officeDocument/2006/relationships/image" Target="../media/image16.tif"/><Relationship Id="rId9" Type="http://schemas.openxmlformats.org/officeDocument/2006/relationships/image" Target="../media/image21.tif"/><Relationship Id="rId14" Type="http://schemas.openxmlformats.org/officeDocument/2006/relationships/image" Target="../media/image26.t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tif"/><Relationship Id="rId3" Type="http://schemas.openxmlformats.org/officeDocument/2006/relationships/image" Target="../media/image31.tif"/><Relationship Id="rId7" Type="http://schemas.openxmlformats.org/officeDocument/2006/relationships/image" Target="../media/image35.tif"/><Relationship Id="rId2" Type="http://schemas.openxmlformats.org/officeDocument/2006/relationships/image" Target="../media/image30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tif"/><Relationship Id="rId5" Type="http://schemas.openxmlformats.org/officeDocument/2006/relationships/image" Target="../media/image33.tif"/><Relationship Id="rId4" Type="http://schemas.openxmlformats.org/officeDocument/2006/relationships/image" Target="../media/image32.tif"/><Relationship Id="rId9" Type="http://schemas.openxmlformats.org/officeDocument/2006/relationships/image" Target="../media/image37.t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tif"/><Relationship Id="rId3" Type="http://schemas.openxmlformats.org/officeDocument/2006/relationships/image" Target="../media/image39.tif"/><Relationship Id="rId7" Type="http://schemas.openxmlformats.org/officeDocument/2006/relationships/image" Target="../media/image43.tif"/><Relationship Id="rId2" Type="http://schemas.openxmlformats.org/officeDocument/2006/relationships/image" Target="../media/image38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tif"/><Relationship Id="rId5" Type="http://schemas.openxmlformats.org/officeDocument/2006/relationships/image" Target="../media/image41.tif"/><Relationship Id="rId4" Type="http://schemas.openxmlformats.org/officeDocument/2006/relationships/image" Target="../media/image40.tif"/><Relationship Id="rId9" Type="http://schemas.openxmlformats.org/officeDocument/2006/relationships/image" Target="../media/image45.t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Tif"/><Relationship Id="rId13" Type="http://schemas.openxmlformats.org/officeDocument/2006/relationships/image" Target="../media/image57.Tif"/><Relationship Id="rId3" Type="http://schemas.openxmlformats.org/officeDocument/2006/relationships/image" Target="../media/image47.Tif"/><Relationship Id="rId7" Type="http://schemas.openxmlformats.org/officeDocument/2006/relationships/image" Target="../media/image51.Tif"/><Relationship Id="rId12" Type="http://schemas.openxmlformats.org/officeDocument/2006/relationships/image" Target="../media/image56.Tif"/><Relationship Id="rId2" Type="http://schemas.openxmlformats.org/officeDocument/2006/relationships/image" Target="../media/image46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Tif"/><Relationship Id="rId11" Type="http://schemas.openxmlformats.org/officeDocument/2006/relationships/image" Target="../media/image55.Tif"/><Relationship Id="rId5" Type="http://schemas.openxmlformats.org/officeDocument/2006/relationships/image" Target="../media/image49.Tif"/><Relationship Id="rId10" Type="http://schemas.openxmlformats.org/officeDocument/2006/relationships/image" Target="../media/image54.Tif"/><Relationship Id="rId4" Type="http://schemas.openxmlformats.org/officeDocument/2006/relationships/image" Target="../media/image48.Tif"/><Relationship Id="rId9" Type="http://schemas.openxmlformats.org/officeDocument/2006/relationships/image" Target="../media/image53.Tif"/><Relationship Id="rId14" Type="http://schemas.openxmlformats.org/officeDocument/2006/relationships/image" Target="../media/image58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:a16="http://schemas.microsoft.com/office/drawing/2014/main" id="{0229D4D7-4AF8-41D1-AA62-77764065A8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263" y="1544469"/>
            <a:ext cx="1443934" cy="1367608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FF3B27F2-64E8-4888-88AE-CF91C9A18F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383" y="1697229"/>
            <a:ext cx="1245104" cy="125092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0C7B37B4-3E7F-40E7-A709-187B16F4C6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1660" y="573768"/>
            <a:ext cx="1714336" cy="83220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E95E06DE-B3A5-4DF3-B7C5-4AED2A3A9B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946" y="550494"/>
            <a:ext cx="1245104" cy="1045202"/>
          </a:xfrm>
          <a:prstGeom prst="rect">
            <a:avLst/>
          </a:prstGeom>
        </p:spPr>
      </p:pic>
      <p:sp>
        <p:nvSpPr>
          <p:cNvPr id="38" name="矩形 37">
            <a:extLst>
              <a:ext uri="{FF2B5EF4-FFF2-40B4-BE49-F238E27FC236}">
                <a16:creationId xmlns:a16="http://schemas.microsoft.com/office/drawing/2014/main" id="{F66B512A-B3DC-4FF5-8419-B85CCE2E2D2A}"/>
              </a:ext>
            </a:extLst>
          </p:cNvPr>
          <p:cNvSpPr/>
          <p:nvPr/>
        </p:nvSpPr>
        <p:spPr>
          <a:xfrm>
            <a:off x="-72555" y="165820"/>
            <a:ext cx="19807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Figure 2A</a:t>
            </a:r>
            <a:endParaRPr lang="en-US" altLang="zh-CN" sz="14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738E2633-773E-41BB-88D9-18DB450DE831}"/>
              </a:ext>
            </a:extLst>
          </p:cNvPr>
          <p:cNvGrpSpPr/>
          <p:nvPr/>
        </p:nvGrpSpPr>
        <p:grpSpPr>
          <a:xfrm>
            <a:off x="43408" y="158522"/>
            <a:ext cx="6713285" cy="2610801"/>
            <a:chOff x="-70907" y="386257"/>
            <a:chExt cx="6713285" cy="2610801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CCF55670-C287-419E-BC6E-4A52F1D26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2983" y="921028"/>
              <a:ext cx="1337179" cy="844534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id="{8A4F4831-66E1-4D8A-B0CE-750E3A0F250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6476" y="1803023"/>
              <a:ext cx="1227829" cy="1194035"/>
            </a:xfrm>
            <a:prstGeom prst="rect">
              <a:avLst/>
            </a:prstGeom>
          </p:spPr>
        </p:pic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id="{AB702956-EB02-42FD-B95A-5CD40232F49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4171" y="1771616"/>
              <a:ext cx="1274290" cy="1167160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4B7F9512-184E-4790-B2E3-382B9AE75C8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5440" y="881846"/>
              <a:ext cx="1271915" cy="808320"/>
            </a:xfrm>
            <a:prstGeom prst="rect">
              <a:avLst/>
            </a:prstGeom>
          </p:spPr>
        </p:pic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57367236-F9EC-419E-8F29-0415642DEF1F}"/>
                </a:ext>
              </a:extLst>
            </p:cNvPr>
            <p:cNvSpPr/>
            <p:nvPr/>
          </p:nvSpPr>
          <p:spPr>
            <a:xfrm>
              <a:off x="476643" y="2177969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40kDa</a:t>
              </a:r>
              <a:endParaRPr lang="zh-CN" altLang="en-US" sz="1200" dirty="0"/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789FB5E9-D354-4EE6-939F-A84AA2F2A65A}"/>
                </a:ext>
              </a:extLst>
            </p:cNvPr>
            <p:cNvCxnSpPr>
              <a:cxnSpLocks/>
            </p:cNvCxnSpPr>
            <p:nvPr/>
          </p:nvCxnSpPr>
          <p:spPr>
            <a:xfrm>
              <a:off x="967139" y="2663201"/>
              <a:ext cx="396000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123DD003-2450-40AB-89C8-A9E063AC272B}"/>
                </a:ext>
              </a:extLst>
            </p:cNvPr>
            <p:cNvSpPr/>
            <p:nvPr/>
          </p:nvSpPr>
          <p:spPr>
            <a:xfrm>
              <a:off x="453871" y="2524702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35kDa</a:t>
              </a:r>
              <a:endParaRPr lang="zh-CN" altLang="en-US" sz="1200" dirty="0"/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E4F50518-063D-43A0-A9FD-9F7AFCA41B46}"/>
                </a:ext>
              </a:extLst>
            </p:cNvPr>
            <p:cNvCxnSpPr>
              <a:cxnSpLocks/>
            </p:cNvCxnSpPr>
            <p:nvPr/>
          </p:nvCxnSpPr>
          <p:spPr>
            <a:xfrm>
              <a:off x="1004898" y="2329271"/>
              <a:ext cx="396000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FC4E2D3C-AD0B-4C3C-BD66-5B6E9E1D951B}"/>
                </a:ext>
              </a:extLst>
            </p:cNvPr>
            <p:cNvSpPr/>
            <p:nvPr/>
          </p:nvSpPr>
          <p:spPr>
            <a:xfrm>
              <a:off x="1196973" y="664905"/>
              <a:ext cx="1980767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1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     </a:t>
              </a:r>
              <a:r>
                <a:rPr lang="en-US" altLang="zh-CN" sz="1100" b="1" kern="100" dirty="0" err="1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si</a:t>
              </a:r>
              <a:r>
                <a:rPr lang="en-US" altLang="zh-CN" sz="11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-NC    si-ETS1</a:t>
              </a:r>
              <a:endParaRPr lang="en-US" altLang="zh-CN" sz="1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98313037-7402-4214-9D96-517B1B19EE87}"/>
                </a:ext>
              </a:extLst>
            </p:cNvPr>
            <p:cNvSpPr/>
            <p:nvPr/>
          </p:nvSpPr>
          <p:spPr>
            <a:xfrm>
              <a:off x="1227561" y="386257"/>
              <a:ext cx="541481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200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       </a:t>
              </a:r>
              <a:r>
                <a:rPr lang="en-US" altLang="zh-CN" sz="12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HO-8910                                          A2780</a:t>
              </a:r>
              <a:r>
                <a:rPr lang="en-US" altLang="zh-CN" sz="1200" b="1" kern="100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en-US" altLang="zh-CN" sz="12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C1D04459-0FE5-49D7-B621-9AF5EC33F9F3}"/>
                </a:ext>
              </a:extLst>
            </p:cNvPr>
            <p:cNvSpPr/>
            <p:nvPr/>
          </p:nvSpPr>
          <p:spPr>
            <a:xfrm>
              <a:off x="-52057" y="1217604"/>
              <a:ext cx="60206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100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</a:t>
              </a:r>
              <a:r>
                <a:rPr lang="en-US" altLang="zh-CN" sz="11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ETS1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92206069-AFC8-4EF4-955E-6C85694F102E}"/>
                </a:ext>
              </a:extLst>
            </p:cNvPr>
            <p:cNvSpPr/>
            <p:nvPr/>
          </p:nvSpPr>
          <p:spPr>
            <a:xfrm>
              <a:off x="-70907" y="2201749"/>
              <a:ext cx="755938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1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GAPDH</a:t>
              </a: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963BD137-C542-46E6-868F-C5D3B202B659}"/>
                </a:ext>
              </a:extLst>
            </p:cNvPr>
            <p:cNvSpPr/>
            <p:nvPr/>
          </p:nvSpPr>
          <p:spPr>
            <a:xfrm>
              <a:off x="476643" y="1836797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55kDa</a:t>
              </a:r>
              <a:endParaRPr lang="zh-CN" altLang="en-US" sz="1200" dirty="0"/>
            </a:p>
          </p:txBody>
        </p:sp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id="{34191D8A-E2B5-4733-857E-3D3BDFA67F97}"/>
                </a:ext>
              </a:extLst>
            </p:cNvPr>
            <p:cNvCxnSpPr>
              <a:cxnSpLocks/>
            </p:cNvCxnSpPr>
            <p:nvPr/>
          </p:nvCxnSpPr>
          <p:spPr>
            <a:xfrm>
              <a:off x="1004898" y="1988099"/>
              <a:ext cx="396000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57999656-9223-4981-B0F5-2CA9501531BC}"/>
                </a:ext>
              </a:extLst>
            </p:cNvPr>
            <p:cNvSpPr/>
            <p:nvPr/>
          </p:nvSpPr>
          <p:spPr>
            <a:xfrm>
              <a:off x="489005" y="1106375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55kDa</a:t>
              </a:r>
              <a:endParaRPr lang="zh-CN" altLang="en-US" sz="1200" dirty="0"/>
            </a:p>
          </p:txBody>
        </p: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id="{4CC3F83F-74DB-43DF-971E-8A052220FB4C}"/>
                </a:ext>
              </a:extLst>
            </p:cNvPr>
            <p:cNvCxnSpPr>
              <a:cxnSpLocks/>
            </p:cNvCxnSpPr>
            <p:nvPr/>
          </p:nvCxnSpPr>
          <p:spPr>
            <a:xfrm>
              <a:off x="1002273" y="1572694"/>
              <a:ext cx="318052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23934396-2DB2-47FD-9EF6-B29E4461B9BD}"/>
                </a:ext>
              </a:extLst>
            </p:cNvPr>
            <p:cNvSpPr/>
            <p:nvPr/>
          </p:nvSpPr>
          <p:spPr>
            <a:xfrm>
              <a:off x="489005" y="1434195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40kDa</a:t>
              </a:r>
              <a:endParaRPr lang="zh-CN" altLang="en-US" sz="1200" dirty="0"/>
            </a:p>
          </p:txBody>
        </p: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id="{4D65ECA5-A8E7-4A65-80BF-94901BD90DA0}"/>
                </a:ext>
              </a:extLst>
            </p:cNvPr>
            <p:cNvCxnSpPr>
              <a:cxnSpLocks/>
            </p:cNvCxnSpPr>
            <p:nvPr/>
          </p:nvCxnSpPr>
          <p:spPr>
            <a:xfrm>
              <a:off x="1017260" y="1232277"/>
              <a:ext cx="318052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矩形 46">
              <a:extLst>
                <a:ext uri="{FF2B5EF4-FFF2-40B4-BE49-F238E27FC236}">
                  <a16:creationId xmlns:a16="http://schemas.microsoft.com/office/drawing/2014/main" id="{2B01ABE6-976D-493B-9977-1CD372752F92}"/>
                </a:ext>
              </a:extLst>
            </p:cNvPr>
            <p:cNvSpPr/>
            <p:nvPr/>
          </p:nvSpPr>
          <p:spPr>
            <a:xfrm>
              <a:off x="2778983" y="1004161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55kDa</a:t>
              </a:r>
              <a:endParaRPr lang="zh-CN" altLang="en-US" sz="1200" dirty="0"/>
            </a:p>
          </p:txBody>
        </p: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id="{66FD8108-889C-4E5C-AB8C-CDCC522555D1}"/>
                </a:ext>
              </a:extLst>
            </p:cNvPr>
            <p:cNvCxnSpPr>
              <a:cxnSpLocks/>
            </p:cNvCxnSpPr>
            <p:nvPr/>
          </p:nvCxnSpPr>
          <p:spPr>
            <a:xfrm>
              <a:off x="3292251" y="1514712"/>
              <a:ext cx="318052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578BC33E-7078-402D-8CE9-5D08BD6F150A}"/>
                </a:ext>
              </a:extLst>
            </p:cNvPr>
            <p:cNvSpPr/>
            <p:nvPr/>
          </p:nvSpPr>
          <p:spPr>
            <a:xfrm>
              <a:off x="2778983" y="1376213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40kDa</a:t>
              </a:r>
              <a:endParaRPr lang="zh-CN" altLang="en-US" sz="1200" dirty="0"/>
            </a:p>
          </p:txBody>
        </p: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AC3EED9B-E413-48F0-9914-85CC363F3A49}"/>
                </a:ext>
              </a:extLst>
            </p:cNvPr>
            <p:cNvCxnSpPr>
              <a:cxnSpLocks/>
            </p:cNvCxnSpPr>
            <p:nvPr/>
          </p:nvCxnSpPr>
          <p:spPr>
            <a:xfrm>
              <a:off x="3307238" y="1130063"/>
              <a:ext cx="318052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id="{11BD00C0-F6D7-4729-8B8B-8B9652473B7E}"/>
                </a:ext>
              </a:extLst>
            </p:cNvPr>
            <p:cNvSpPr/>
            <p:nvPr/>
          </p:nvSpPr>
          <p:spPr>
            <a:xfrm>
              <a:off x="2749109" y="1943804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40kDa</a:t>
              </a:r>
              <a:endParaRPr lang="zh-CN" altLang="en-US" sz="1200" dirty="0"/>
            </a:p>
          </p:txBody>
        </p:sp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id="{23705176-290F-42C0-A18B-56532F86DE02}"/>
                </a:ext>
              </a:extLst>
            </p:cNvPr>
            <p:cNvCxnSpPr>
              <a:cxnSpLocks/>
            </p:cNvCxnSpPr>
            <p:nvPr/>
          </p:nvCxnSpPr>
          <p:spPr>
            <a:xfrm>
              <a:off x="3277705" y="2454436"/>
              <a:ext cx="318052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矩形 53">
              <a:extLst>
                <a:ext uri="{FF2B5EF4-FFF2-40B4-BE49-F238E27FC236}">
                  <a16:creationId xmlns:a16="http://schemas.microsoft.com/office/drawing/2014/main" id="{3459B161-B2DD-49FB-8D77-A3BF4A241E96}"/>
                </a:ext>
              </a:extLst>
            </p:cNvPr>
            <p:cNvSpPr/>
            <p:nvPr/>
          </p:nvSpPr>
          <p:spPr>
            <a:xfrm>
              <a:off x="2764437" y="2315937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35kDa</a:t>
              </a:r>
              <a:endParaRPr lang="zh-CN" altLang="en-US" sz="1200" dirty="0"/>
            </a:p>
          </p:txBody>
        </p:sp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id="{8F0C594F-2223-42D9-AEB0-E093461A154B}"/>
                </a:ext>
              </a:extLst>
            </p:cNvPr>
            <p:cNvCxnSpPr>
              <a:cxnSpLocks/>
            </p:cNvCxnSpPr>
            <p:nvPr/>
          </p:nvCxnSpPr>
          <p:spPr>
            <a:xfrm>
              <a:off x="3277364" y="2095106"/>
              <a:ext cx="318052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id="{E532F04F-4EE0-4B05-8CDC-DD35C101ACA4}"/>
                </a:ext>
              </a:extLst>
            </p:cNvPr>
            <p:cNvSpPr/>
            <p:nvPr/>
          </p:nvSpPr>
          <p:spPr>
            <a:xfrm>
              <a:off x="3252305" y="618478"/>
              <a:ext cx="2394384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1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     </a:t>
              </a:r>
              <a:r>
                <a:rPr lang="en-US" altLang="zh-CN" sz="1100" b="1" kern="100" dirty="0" err="1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pcDNA</a:t>
              </a:r>
              <a:r>
                <a:rPr lang="en-US" altLang="zh-CN" sz="11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-NC  pcDNA-ETS1</a:t>
              </a:r>
              <a:endParaRPr lang="en-US" altLang="zh-CN" sz="1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61" name="直接连接符 60">
            <a:extLst>
              <a:ext uri="{FF2B5EF4-FFF2-40B4-BE49-F238E27FC236}">
                <a16:creationId xmlns:a16="http://schemas.microsoft.com/office/drawing/2014/main" id="{9087F7B9-1287-4343-B805-AF37B62FF3C8}"/>
              </a:ext>
            </a:extLst>
          </p:cNvPr>
          <p:cNvCxnSpPr>
            <a:cxnSpLocks/>
          </p:cNvCxnSpPr>
          <p:nvPr/>
        </p:nvCxnSpPr>
        <p:spPr>
          <a:xfrm flipV="1">
            <a:off x="6474204" y="1060619"/>
            <a:ext cx="423525" cy="5724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矩形 61">
            <a:extLst>
              <a:ext uri="{FF2B5EF4-FFF2-40B4-BE49-F238E27FC236}">
                <a16:creationId xmlns:a16="http://schemas.microsoft.com/office/drawing/2014/main" id="{2482F3AA-2544-44C7-A10A-2F65AC9CC69A}"/>
              </a:ext>
            </a:extLst>
          </p:cNvPr>
          <p:cNvSpPr/>
          <p:nvPr/>
        </p:nvSpPr>
        <p:spPr>
          <a:xfrm>
            <a:off x="5945248" y="92643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55kDa</a:t>
            </a:r>
            <a:endParaRPr lang="zh-CN" altLang="en-US" sz="1200" dirty="0"/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id="{CBACAC01-82AC-4B87-AA8F-E25EC3C92998}"/>
              </a:ext>
            </a:extLst>
          </p:cNvPr>
          <p:cNvSpPr/>
          <p:nvPr/>
        </p:nvSpPr>
        <p:spPr>
          <a:xfrm>
            <a:off x="6836449" y="344871"/>
            <a:ext cx="137865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LV-GFP </a:t>
            </a:r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LV-ETS1 </a:t>
            </a:r>
            <a:endParaRPr lang="en-US" altLang="zh-CN" sz="14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id="{E665C322-EEF4-4D7D-AC99-697D3211FBE9}"/>
              </a:ext>
            </a:extLst>
          </p:cNvPr>
          <p:cNvSpPr/>
          <p:nvPr/>
        </p:nvSpPr>
        <p:spPr>
          <a:xfrm>
            <a:off x="9218050" y="366646"/>
            <a:ext cx="137865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LV-GFP </a:t>
            </a:r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LV-ETS1 </a:t>
            </a:r>
            <a:endParaRPr lang="en-US" altLang="zh-CN" sz="14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id="{D2C0B2BF-1926-4062-B844-A6F00E12F611}"/>
              </a:ext>
            </a:extLst>
          </p:cNvPr>
          <p:cNvSpPr/>
          <p:nvPr/>
        </p:nvSpPr>
        <p:spPr>
          <a:xfrm>
            <a:off x="5482124" y="798526"/>
            <a:ext cx="60206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ETS1</a:t>
            </a:r>
          </a:p>
        </p:txBody>
      </p: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id="{21093B08-E07B-4BF3-BAB3-A520B7431F01}"/>
              </a:ext>
            </a:extLst>
          </p:cNvPr>
          <p:cNvCxnSpPr>
            <a:cxnSpLocks/>
          </p:cNvCxnSpPr>
          <p:nvPr/>
        </p:nvCxnSpPr>
        <p:spPr>
          <a:xfrm>
            <a:off x="6511605" y="887768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7" name="矩形 66">
            <a:extLst>
              <a:ext uri="{FF2B5EF4-FFF2-40B4-BE49-F238E27FC236}">
                <a16:creationId xmlns:a16="http://schemas.microsoft.com/office/drawing/2014/main" id="{7435586A-DE75-4CEF-9DD6-E56B33B4B9BA}"/>
              </a:ext>
            </a:extLst>
          </p:cNvPr>
          <p:cNvSpPr/>
          <p:nvPr/>
        </p:nvSpPr>
        <p:spPr>
          <a:xfrm>
            <a:off x="5972216" y="741773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70kDa</a:t>
            </a:r>
            <a:endParaRPr lang="zh-CN" altLang="en-US" sz="1200" dirty="0"/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id="{5D45BC21-C7E4-4BD1-8827-1F2F37258892}"/>
              </a:ext>
            </a:extLst>
          </p:cNvPr>
          <p:cNvSpPr/>
          <p:nvPr/>
        </p:nvSpPr>
        <p:spPr>
          <a:xfrm>
            <a:off x="6015638" y="2153926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40kDa</a:t>
            </a:r>
            <a:endParaRPr lang="zh-CN" altLang="en-US" sz="1200" dirty="0"/>
          </a:p>
        </p:txBody>
      </p: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id="{30107D39-D6AB-4FCB-B9D8-33047FD43546}"/>
              </a:ext>
            </a:extLst>
          </p:cNvPr>
          <p:cNvCxnSpPr>
            <a:cxnSpLocks/>
          </p:cNvCxnSpPr>
          <p:nvPr/>
        </p:nvCxnSpPr>
        <p:spPr>
          <a:xfrm>
            <a:off x="6560777" y="2615846"/>
            <a:ext cx="318052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0" name="矩形 69">
            <a:extLst>
              <a:ext uri="{FF2B5EF4-FFF2-40B4-BE49-F238E27FC236}">
                <a16:creationId xmlns:a16="http://schemas.microsoft.com/office/drawing/2014/main" id="{885F382C-E121-425E-80B4-3AB601264BB8}"/>
              </a:ext>
            </a:extLst>
          </p:cNvPr>
          <p:cNvSpPr/>
          <p:nvPr/>
        </p:nvSpPr>
        <p:spPr>
          <a:xfrm>
            <a:off x="6032744" y="2476134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35kDa</a:t>
            </a:r>
            <a:endParaRPr lang="zh-CN" altLang="en-US" sz="1200" dirty="0"/>
          </a:p>
        </p:txBody>
      </p:sp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id="{7DA0167C-15C1-447A-A4AF-2F12E00F84EB}"/>
              </a:ext>
            </a:extLst>
          </p:cNvPr>
          <p:cNvCxnSpPr>
            <a:cxnSpLocks/>
          </p:cNvCxnSpPr>
          <p:nvPr/>
        </p:nvCxnSpPr>
        <p:spPr>
          <a:xfrm>
            <a:off x="6560777" y="2282716"/>
            <a:ext cx="318052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2" name="矩形 71">
            <a:extLst>
              <a:ext uri="{FF2B5EF4-FFF2-40B4-BE49-F238E27FC236}">
                <a16:creationId xmlns:a16="http://schemas.microsoft.com/office/drawing/2014/main" id="{5613D7DC-14D9-4EC6-B326-A76EF788DD77}"/>
              </a:ext>
            </a:extLst>
          </p:cNvPr>
          <p:cNvSpPr/>
          <p:nvPr/>
        </p:nvSpPr>
        <p:spPr>
          <a:xfrm>
            <a:off x="5438734" y="2154553"/>
            <a:ext cx="75593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5F8EEB0E-449F-4072-A065-7E4755D563C9}"/>
              </a:ext>
            </a:extLst>
          </p:cNvPr>
          <p:cNvSpPr/>
          <p:nvPr/>
        </p:nvSpPr>
        <p:spPr>
          <a:xfrm>
            <a:off x="5988595" y="189440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55kDa</a:t>
            </a:r>
            <a:endParaRPr lang="zh-CN" altLang="en-US" sz="1200" dirty="0"/>
          </a:p>
        </p:txBody>
      </p:sp>
      <p:cxnSp>
        <p:nvCxnSpPr>
          <p:cNvPr id="74" name="直接连接符 73">
            <a:extLst>
              <a:ext uri="{FF2B5EF4-FFF2-40B4-BE49-F238E27FC236}">
                <a16:creationId xmlns:a16="http://schemas.microsoft.com/office/drawing/2014/main" id="{F7A0FDAB-D71E-407A-9DFF-CD09D7F3ABF9}"/>
              </a:ext>
            </a:extLst>
          </p:cNvPr>
          <p:cNvCxnSpPr>
            <a:cxnSpLocks/>
          </p:cNvCxnSpPr>
          <p:nvPr/>
        </p:nvCxnSpPr>
        <p:spPr>
          <a:xfrm>
            <a:off x="6550428" y="2050521"/>
            <a:ext cx="318052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5" name="矩形 74">
            <a:extLst>
              <a:ext uri="{FF2B5EF4-FFF2-40B4-BE49-F238E27FC236}">
                <a16:creationId xmlns:a16="http://schemas.microsoft.com/office/drawing/2014/main" id="{D76B66A9-1581-4C0D-8D28-898024EEA307}"/>
              </a:ext>
            </a:extLst>
          </p:cNvPr>
          <p:cNvSpPr/>
          <p:nvPr/>
        </p:nvSpPr>
        <p:spPr>
          <a:xfrm>
            <a:off x="8314308" y="698780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55kDa</a:t>
            </a:r>
            <a:endParaRPr lang="zh-CN" altLang="en-US" sz="1200" dirty="0"/>
          </a:p>
        </p:txBody>
      </p:sp>
      <p:cxnSp>
        <p:nvCxnSpPr>
          <p:cNvPr id="76" name="直接连接符 75">
            <a:extLst>
              <a:ext uri="{FF2B5EF4-FFF2-40B4-BE49-F238E27FC236}">
                <a16:creationId xmlns:a16="http://schemas.microsoft.com/office/drawing/2014/main" id="{C516ABC2-F957-46A7-93BC-13BDDCD955F2}"/>
              </a:ext>
            </a:extLst>
          </p:cNvPr>
          <p:cNvCxnSpPr>
            <a:cxnSpLocks/>
          </p:cNvCxnSpPr>
          <p:nvPr/>
        </p:nvCxnSpPr>
        <p:spPr>
          <a:xfrm>
            <a:off x="8827576" y="1234731"/>
            <a:ext cx="318052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7" name="矩形 76">
            <a:extLst>
              <a:ext uri="{FF2B5EF4-FFF2-40B4-BE49-F238E27FC236}">
                <a16:creationId xmlns:a16="http://schemas.microsoft.com/office/drawing/2014/main" id="{6EB5DCA1-BF38-4E31-8DC7-8EA9E9C1F4EC}"/>
              </a:ext>
            </a:extLst>
          </p:cNvPr>
          <p:cNvSpPr/>
          <p:nvPr/>
        </p:nvSpPr>
        <p:spPr>
          <a:xfrm>
            <a:off x="8314308" y="109623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40kDa</a:t>
            </a:r>
            <a:endParaRPr lang="zh-CN" altLang="en-US" sz="1200" dirty="0"/>
          </a:p>
        </p:txBody>
      </p: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BB585AF2-AEC7-4550-9E23-AF543950DD90}"/>
              </a:ext>
            </a:extLst>
          </p:cNvPr>
          <p:cNvCxnSpPr>
            <a:cxnSpLocks/>
          </p:cNvCxnSpPr>
          <p:nvPr/>
        </p:nvCxnSpPr>
        <p:spPr>
          <a:xfrm>
            <a:off x="8842563" y="850082"/>
            <a:ext cx="318052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9" name="矩形 78">
            <a:extLst>
              <a:ext uri="{FF2B5EF4-FFF2-40B4-BE49-F238E27FC236}">
                <a16:creationId xmlns:a16="http://schemas.microsoft.com/office/drawing/2014/main" id="{4E0710B1-B808-4AA5-838E-025813569F60}"/>
              </a:ext>
            </a:extLst>
          </p:cNvPr>
          <p:cNvSpPr/>
          <p:nvPr/>
        </p:nvSpPr>
        <p:spPr>
          <a:xfrm>
            <a:off x="8290752" y="2036639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40kDa</a:t>
            </a:r>
            <a:endParaRPr lang="zh-CN" altLang="en-US" sz="1200" dirty="0"/>
          </a:p>
        </p:txBody>
      </p:sp>
      <p:cxnSp>
        <p:nvCxnSpPr>
          <p:cNvPr id="80" name="直接连接符 79">
            <a:extLst>
              <a:ext uri="{FF2B5EF4-FFF2-40B4-BE49-F238E27FC236}">
                <a16:creationId xmlns:a16="http://schemas.microsoft.com/office/drawing/2014/main" id="{C31899B3-6CF7-4C02-8E4F-D3594E6C1A7F}"/>
              </a:ext>
            </a:extLst>
          </p:cNvPr>
          <p:cNvCxnSpPr>
            <a:cxnSpLocks/>
          </p:cNvCxnSpPr>
          <p:nvPr/>
        </p:nvCxnSpPr>
        <p:spPr>
          <a:xfrm>
            <a:off x="8884106" y="2565628"/>
            <a:ext cx="360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" name="矩形 80">
            <a:extLst>
              <a:ext uri="{FF2B5EF4-FFF2-40B4-BE49-F238E27FC236}">
                <a16:creationId xmlns:a16="http://schemas.microsoft.com/office/drawing/2014/main" id="{8BBDE341-1081-447A-873A-FABBAB4D545B}"/>
              </a:ext>
            </a:extLst>
          </p:cNvPr>
          <p:cNvSpPr/>
          <p:nvPr/>
        </p:nvSpPr>
        <p:spPr>
          <a:xfrm>
            <a:off x="8324879" y="241393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35kDa</a:t>
            </a:r>
            <a:endParaRPr lang="zh-CN" altLang="en-US" sz="1200" dirty="0"/>
          </a:p>
        </p:txBody>
      </p:sp>
      <p:cxnSp>
        <p:nvCxnSpPr>
          <p:cNvPr id="82" name="直接连接符 81">
            <a:extLst>
              <a:ext uri="{FF2B5EF4-FFF2-40B4-BE49-F238E27FC236}">
                <a16:creationId xmlns:a16="http://schemas.microsoft.com/office/drawing/2014/main" id="{AD73014D-BEC4-4D6A-832B-4ACA6F458B4E}"/>
              </a:ext>
            </a:extLst>
          </p:cNvPr>
          <p:cNvCxnSpPr>
            <a:cxnSpLocks/>
          </p:cNvCxnSpPr>
          <p:nvPr/>
        </p:nvCxnSpPr>
        <p:spPr>
          <a:xfrm>
            <a:off x="8857832" y="2171407"/>
            <a:ext cx="396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3" name="矩形 82">
            <a:extLst>
              <a:ext uri="{FF2B5EF4-FFF2-40B4-BE49-F238E27FC236}">
                <a16:creationId xmlns:a16="http://schemas.microsoft.com/office/drawing/2014/main" id="{61068F03-67F2-4055-9644-4BFE95EF19E1}"/>
              </a:ext>
            </a:extLst>
          </p:cNvPr>
          <p:cNvSpPr/>
          <p:nvPr/>
        </p:nvSpPr>
        <p:spPr>
          <a:xfrm>
            <a:off x="8309892" y="1652055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55kDa</a:t>
            </a:r>
            <a:endParaRPr lang="zh-CN" altLang="en-US" sz="1200" dirty="0"/>
          </a:p>
        </p:txBody>
      </p:sp>
      <p:cxnSp>
        <p:nvCxnSpPr>
          <p:cNvPr id="84" name="直接连接符 83">
            <a:extLst>
              <a:ext uri="{FF2B5EF4-FFF2-40B4-BE49-F238E27FC236}">
                <a16:creationId xmlns:a16="http://schemas.microsoft.com/office/drawing/2014/main" id="{0E2C0446-9C91-463C-9FCA-A77FB133B8A5}"/>
              </a:ext>
            </a:extLst>
          </p:cNvPr>
          <p:cNvCxnSpPr>
            <a:cxnSpLocks/>
          </p:cNvCxnSpPr>
          <p:nvPr/>
        </p:nvCxnSpPr>
        <p:spPr>
          <a:xfrm>
            <a:off x="8857832" y="1792940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5" name="矩形 84">
            <a:extLst>
              <a:ext uri="{FF2B5EF4-FFF2-40B4-BE49-F238E27FC236}">
                <a16:creationId xmlns:a16="http://schemas.microsoft.com/office/drawing/2014/main" id="{FFDBE3DE-C2AB-4147-A5C6-A4C86A534F90}"/>
              </a:ext>
            </a:extLst>
          </p:cNvPr>
          <p:cNvSpPr/>
          <p:nvPr/>
        </p:nvSpPr>
        <p:spPr>
          <a:xfrm>
            <a:off x="6709454" y="86472"/>
            <a:ext cx="54148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  </a:t>
            </a:r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HO-8910                                             A2780</a:t>
            </a:r>
            <a:r>
              <a:rPr lang="en-US" altLang="zh-CN" sz="1200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12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86" name="组合 85">
            <a:extLst>
              <a:ext uri="{FF2B5EF4-FFF2-40B4-BE49-F238E27FC236}">
                <a16:creationId xmlns:a16="http://schemas.microsoft.com/office/drawing/2014/main" id="{1FE7D1FB-368B-4903-9DF9-BC6868E05E9E}"/>
              </a:ext>
            </a:extLst>
          </p:cNvPr>
          <p:cNvGrpSpPr/>
          <p:nvPr/>
        </p:nvGrpSpPr>
        <p:grpSpPr>
          <a:xfrm>
            <a:off x="-72556" y="2711041"/>
            <a:ext cx="5709279" cy="4085941"/>
            <a:chOff x="-72556" y="2711041"/>
            <a:chExt cx="5709279" cy="4085941"/>
          </a:xfrm>
        </p:grpSpPr>
        <p:sp>
          <p:nvSpPr>
            <p:cNvPr id="87" name="矩形 86">
              <a:extLst>
                <a:ext uri="{FF2B5EF4-FFF2-40B4-BE49-F238E27FC236}">
                  <a16:creationId xmlns:a16="http://schemas.microsoft.com/office/drawing/2014/main" id="{26F20AE9-9E4C-4A15-B64F-C44DF3780796}"/>
                </a:ext>
              </a:extLst>
            </p:cNvPr>
            <p:cNvSpPr/>
            <p:nvPr/>
          </p:nvSpPr>
          <p:spPr>
            <a:xfrm>
              <a:off x="-72556" y="3178312"/>
              <a:ext cx="1980767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1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   Figure S3D</a:t>
              </a:r>
              <a:endParaRPr lang="en-US" altLang="zh-CN" sz="1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8" name="图片 87">
              <a:extLst>
                <a:ext uri="{FF2B5EF4-FFF2-40B4-BE49-F238E27FC236}">
                  <a16:creationId xmlns:a16="http://schemas.microsoft.com/office/drawing/2014/main" id="{A8AE7C2B-DAA3-44C5-8294-D82A4BEE14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502" b="36839"/>
            <a:stretch/>
          </p:blipFill>
          <p:spPr>
            <a:xfrm>
              <a:off x="1185797" y="3368495"/>
              <a:ext cx="4029790" cy="1131844"/>
            </a:xfrm>
            <a:prstGeom prst="rect">
              <a:avLst/>
            </a:prstGeom>
          </p:spPr>
        </p:pic>
        <p:pic>
          <p:nvPicPr>
            <p:cNvPr id="89" name="图片 88">
              <a:extLst>
                <a:ext uri="{FF2B5EF4-FFF2-40B4-BE49-F238E27FC236}">
                  <a16:creationId xmlns:a16="http://schemas.microsoft.com/office/drawing/2014/main" id="{2D903DB4-39F6-4C6B-9FD1-4B4B98CEC0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040" b="24389"/>
            <a:stretch/>
          </p:blipFill>
          <p:spPr>
            <a:xfrm>
              <a:off x="1199825" y="4593793"/>
              <a:ext cx="4128123" cy="1034800"/>
            </a:xfrm>
            <a:prstGeom prst="rect">
              <a:avLst/>
            </a:prstGeom>
          </p:spPr>
        </p:pic>
        <p:pic>
          <p:nvPicPr>
            <p:cNvPr id="90" name="图片 89">
              <a:extLst>
                <a:ext uri="{FF2B5EF4-FFF2-40B4-BE49-F238E27FC236}">
                  <a16:creationId xmlns:a16="http://schemas.microsoft.com/office/drawing/2014/main" id="{B8663B17-DCF8-45D2-8E33-63B8D1180D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947" b="42365"/>
            <a:stretch/>
          </p:blipFill>
          <p:spPr>
            <a:xfrm>
              <a:off x="1158898" y="5668424"/>
              <a:ext cx="4477825" cy="1128558"/>
            </a:xfrm>
            <a:prstGeom prst="rect">
              <a:avLst/>
            </a:prstGeom>
          </p:spPr>
        </p:pic>
        <p:sp>
          <p:nvSpPr>
            <p:cNvPr id="91" name="矩形 90">
              <a:extLst>
                <a:ext uri="{FF2B5EF4-FFF2-40B4-BE49-F238E27FC236}">
                  <a16:creationId xmlns:a16="http://schemas.microsoft.com/office/drawing/2014/main" id="{3A11A71A-A623-4B73-9F87-FA9BB9673986}"/>
                </a:ext>
              </a:extLst>
            </p:cNvPr>
            <p:cNvSpPr/>
            <p:nvPr/>
          </p:nvSpPr>
          <p:spPr>
            <a:xfrm>
              <a:off x="530192" y="3704021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40kDa</a:t>
              </a:r>
              <a:endParaRPr lang="zh-CN" altLang="en-US" sz="1200" dirty="0"/>
            </a:p>
          </p:txBody>
        </p:sp>
        <p:cxnSp>
          <p:nvCxnSpPr>
            <p:cNvPr id="92" name="直接连接符 91">
              <a:extLst>
                <a:ext uri="{FF2B5EF4-FFF2-40B4-BE49-F238E27FC236}">
                  <a16:creationId xmlns:a16="http://schemas.microsoft.com/office/drawing/2014/main" id="{7A524F31-1F58-4B7B-888A-7DA4C5B50D0E}"/>
                </a:ext>
              </a:extLst>
            </p:cNvPr>
            <p:cNvCxnSpPr>
              <a:cxnSpLocks/>
            </p:cNvCxnSpPr>
            <p:nvPr/>
          </p:nvCxnSpPr>
          <p:spPr>
            <a:xfrm>
              <a:off x="1059753" y="4143567"/>
              <a:ext cx="318052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3" name="矩形 92">
              <a:extLst>
                <a:ext uri="{FF2B5EF4-FFF2-40B4-BE49-F238E27FC236}">
                  <a16:creationId xmlns:a16="http://schemas.microsoft.com/office/drawing/2014/main" id="{67776061-C714-4223-9BF0-1A71324CAE8D}"/>
                </a:ext>
              </a:extLst>
            </p:cNvPr>
            <p:cNvSpPr/>
            <p:nvPr/>
          </p:nvSpPr>
          <p:spPr>
            <a:xfrm>
              <a:off x="531901" y="3978455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35kDa</a:t>
              </a:r>
              <a:endParaRPr lang="zh-CN" altLang="en-US" sz="1200" dirty="0"/>
            </a:p>
          </p:txBody>
        </p:sp>
        <p:cxnSp>
          <p:nvCxnSpPr>
            <p:cNvPr id="94" name="直接连接符 93">
              <a:extLst>
                <a:ext uri="{FF2B5EF4-FFF2-40B4-BE49-F238E27FC236}">
                  <a16:creationId xmlns:a16="http://schemas.microsoft.com/office/drawing/2014/main" id="{28154634-73B2-4096-928D-FB8EB1BE666F}"/>
                </a:ext>
              </a:extLst>
            </p:cNvPr>
            <p:cNvCxnSpPr>
              <a:cxnSpLocks/>
            </p:cNvCxnSpPr>
            <p:nvPr/>
          </p:nvCxnSpPr>
          <p:spPr>
            <a:xfrm>
              <a:off x="1074740" y="3868585"/>
              <a:ext cx="318052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直接连接符 94">
              <a:extLst>
                <a:ext uri="{FF2B5EF4-FFF2-40B4-BE49-F238E27FC236}">
                  <a16:creationId xmlns:a16="http://schemas.microsoft.com/office/drawing/2014/main" id="{4420EF57-0102-4136-88C4-890F884E4B51}"/>
                </a:ext>
              </a:extLst>
            </p:cNvPr>
            <p:cNvCxnSpPr>
              <a:cxnSpLocks/>
            </p:cNvCxnSpPr>
            <p:nvPr/>
          </p:nvCxnSpPr>
          <p:spPr>
            <a:xfrm>
              <a:off x="1067450" y="3663282"/>
              <a:ext cx="318052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6" name="矩形 95">
              <a:extLst>
                <a:ext uri="{FF2B5EF4-FFF2-40B4-BE49-F238E27FC236}">
                  <a16:creationId xmlns:a16="http://schemas.microsoft.com/office/drawing/2014/main" id="{A476426D-2B46-46F3-8C2A-66F628D6D615}"/>
                </a:ext>
              </a:extLst>
            </p:cNvPr>
            <p:cNvSpPr/>
            <p:nvPr/>
          </p:nvSpPr>
          <p:spPr>
            <a:xfrm>
              <a:off x="544230" y="3481937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55kDa</a:t>
              </a:r>
              <a:endParaRPr lang="zh-CN" altLang="en-US" sz="1200" dirty="0"/>
            </a:p>
          </p:txBody>
        </p:sp>
        <p:sp>
          <p:nvSpPr>
            <p:cNvPr id="97" name="矩形 96">
              <a:extLst>
                <a:ext uri="{FF2B5EF4-FFF2-40B4-BE49-F238E27FC236}">
                  <a16:creationId xmlns:a16="http://schemas.microsoft.com/office/drawing/2014/main" id="{2C7A9145-AAA4-4E61-A443-CEA2A40BDB33}"/>
                </a:ext>
              </a:extLst>
            </p:cNvPr>
            <p:cNvSpPr/>
            <p:nvPr/>
          </p:nvSpPr>
          <p:spPr>
            <a:xfrm>
              <a:off x="557056" y="4641989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35kDa</a:t>
              </a:r>
              <a:endParaRPr lang="zh-CN" altLang="en-US" sz="1200" dirty="0"/>
            </a:p>
          </p:txBody>
        </p:sp>
        <p:cxnSp>
          <p:nvCxnSpPr>
            <p:cNvPr id="98" name="直接连接符 97">
              <a:extLst>
                <a:ext uri="{FF2B5EF4-FFF2-40B4-BE49-F238E27FC236}">
                  <a16:creationId xmlns:a16="http://schemas.microsoft.com/office/drawing/2014/main" id="{96FF2A98-9C48-4FE4-B710-3CC40BDB9B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3546" y="4784295"/>
              <a:ext cx="447504" cy="9588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9" name="矩形 98">
              <a:extLst>
                <a:ext uri="{FF2B5EF4-FFF2-40B4-BE49-F238E27FC236}">
                  <a16:creationId xmlns:a16="http://schemas.microsoft.com/office/drawing/2014/main" id="{A1C891F9-D3D4-40C4-BBC3-5CCEA978E993}"/>
                </a:ext>
              </a:extLst>
            </p:cNvPr>
            <p:cNvSpPr/>
            <p:nvPr/>
          </p:nvSpPr>
          <p:spPr>
            <a:xfrm>
              <a:off x="523409" y="4875771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25kDa</a:t>
              </a:r>
              <a:endParaRPr lang="zh-CN" altLang="en-US" sz="1200" dirty="0"/>
            </a:p>
          </p:txBody>
        </p:sp>
        <p:cxnSp>
          <p:nvCxnSpPr>
            <p:cNvPr id="100" name="直接连接符 99">
              <a:extLst>
                <a:ext uri="{FF2B5EF4-FFF2-40B4-BE49-F238E27FC236}">
                  <a16:creationId xmlns:a16="http://schemas.microsoft.com/office/drawing/2014/main" id="{ADD8C636-8986-42AB-92C0-E137898E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5871" y="5027045"/>
              <a:ext cx="470833" cy="11973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1" name="矩形 100">
              <a:extLst>
                <a:ext uri="{FF2B5EF4-FFF2-40B4-BE49-F238E27FC236}">
                  <a16:creationId xmlns:a16="http://schemas.microsoft.com/office/drawing/2014/main" id="{7211F232-EF5A-4C2E-9A9C-F84B2AB153CD}"/>
                </a:ext>
              </a:extLst>
            </p:cNvPr>
            <p:cNvSpPr/>
            <p:nvPr/>
          </p:nvSpPr>
          <p:spPr>
            <a:xfrm>
              <a:off x="422290" y="6119877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100kDa</a:t>
              </a:r>
              <a:endParaRPr lang="zh-CN" altLang="en-US" sz="1200" dirty="0"/>
            </a:p>
          </p:txBody>
        </p:sp>
        <p:cxnSp>
          <p:nvCxnSpPr>
            <p:cNvPr id="102" name="直接连接符 101">
              <a:extLst>
                <a:ext uri="{FF2B5EF4-FFF2-40B4-BE49-F238E27FC236}">
                  <a16:creationId xmlns:a16="http://schemas.microsoft.com/office/drawing/2014/main" id="{C84140F7-F4BB-443E-8AC8-4AAB107092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3254" y="6564910"/>
              <a:ext cx="563358" cy="2531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3" name="矩形 102">
              <a:extLst>
                <a:ext uri="{FF2B5EF4-FFF2-40B4-BE49-F238E27FC236}">
                  <a16:creationId xmlns:a16="http://schemas.microsoft.com/office/drawing/2014/main" id="{C5BFF626-942C-4466-AE38-0D5ABD52A06A}"/>
                </a:ext>
              </a:extLst>
            </p:cNvPr>
            <p:cNvSpPr/>
            <p:nvPr/>
          </p:nvSpPr>
          <p:spPr>
            <a:xfrm>
              <a:off x="474203" y="6422031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70kDa</a:t>
              </a:r>
              <a:endParaRPr lang="zh-CN" altLang="en-US" sz="1200" dirty="0"/>
            </a:p>
          </p:txBody>
        </p:sp>
        <p:cxnSp>
          <p:nvCxnSpPr>
            <p:cNvPr id="104" name="直接连接符 103">
              <a:extLst>
                <a:ext uri="{FF2B5EF4-FFF2-40B4-BE49-F238E27FC236}">
                  <a16:creationId xmlns:a16="http://schemas.microsoft.com/office/drawing/2014/main" id="{4178ECC6-5045-4151-A66B-2123E63E71CE}"/>
                </a:ext>
              </a:extLst>
            </p:cNvPr>
            <p:cNvCxnSpPr>
              <a:cxnSpLocks/>
            </p:cNvCxnSpPr>
            <p:nvPr/>
          </p:nvCxnSpPr>
          <p:spPr>
            <a:xfrm>
              <a:off x="1015092" y="6275276"/>
              <a:ext cx="510377" cy="5678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直接连接符 104">
              <a:extLst>
                <a:ext uri="{FF2B5EF4-FFF2-40B4-BE49-F238E27FC236}">
                  <a16:creationId xmlns:a16="http://schemas.microsoft.com/office/drawing/2014/main" id="{2E39143D-5346-4008-9C6F-7C18AAEB8808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70" y="6079630"/>
              <a:ext cx="500601" cy="4714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6" name="矩形 105">
              <a:extLst>
                <a:ext uri="{FF2B5EF4-FFF2-40B4-BE49-F238E27FC236}">
                  <a16:creationId xmlns:a16="http://schemas.microsoft.com/office/drawing/2014/main" id="{33EFDF46-D59A-4A5E-B005-79F2E92BD833}"/>
                </a:ext>
              </a:extLst>
            </p:cNvPr>
            <p:cNvSpPr/>
            <p:nvPr/>
          </p:nvSpPr>
          <p:spPr>
            <a:xfrm>
              <a:off x="387616" y="5901119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130kDa</a:t>
              </a:r>
              <a:endParaRPr lang="zh-CN" altLang="en-US" sz="1200" dirty="0"/>
            </a:p>
          </p:txBody>
        </p:sp>
        <p:sp>
          <p:nvSpPr>
            <p:cNvPr id="107" name="矩形 106">
              <a:extLst>
                <a:ext uri="{FF2B5EF4-FFF2-40B4-BE49-F238E27FC236}">
                  <a16:creationId xmlns:a16="http://schemas.microsoft.com/office/drawing/2014/main" id="{98F964B4-2A40-4F73-9FC3-DAE5D0E8CFA8}"/>
                </a:ext>
              </a:extLst>
            </p:cNvPr>
            <p:cNvSpPr/>
            <p:nvPr/>
          </p:nvSpPr>
          <p:spPr>
            <a:xfrm>
              <a:off x="48143" y="3639326"/>
              <a:ext cx="60206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1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CD63</a:t>
              </a:r>
            </a:p>
          </p:txBody>
        </p:sp>
        <p:sp>
          <p:nvSpPr>
            <p:cNvPr id="108" name="矩形 107">
              <a:extLst>
                <a:ext uri="{FF2B5EF4-FFF2-40B4-BE49-F238E27FC236}">
                  <a16:creationId xmlns:a16="http://schemas.microsoft.com/office/drawing/2014/main" id="{7C027596-EECC-4CB3-BF5D-1E06CA0E7FBE}"/>
                </a:ext>
              </a:extLst>
            </p:cNvPr>
            <p:cNvSpPr/>
            <p:nvPr/>
          </p:nvSpPr>
          <p:spPr>
            <a:xfrm>
              <a:off x="116642" y="4764632"/>
              <a:ext cx="60206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1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CD81</a:t>
              </a:r>
            </a:p>
          </p:txBody>
        </p:sp>
        <p:sp>
          <p:nvSpPr>
            <p:cNvPr id="109" name="矩形 108">
              <a:extLst>
                <a:ext uri="{FF2B5EF4-FFF2-40B4-BE49-F238E27FC236}">
                  <a16:creationId xmlns:a16="http://schemas.microsoft.com/office/drawing/2014/main" id="{C342A426-D343-42FD-A7D2-95D64856DAB9}"/>
                </a:ext>
              </a:extLst>
            </p:cNvPr>
            <p:cNvSpPr/>
            <p:nvPr/>
          </p:nvSpPr>
          <p:spPr>
            <a:xfrm>
              <a:off x="48143" y="6162952"/>
              <a:ext cx="60206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1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ALIX</a:t>
              </a:r>
            </a:p>
          </p:txBody>
        </p:sp>
        <p:sp>
          <p:nvSpPr>
            <p:cNvPr id="110" name="矩形 109">
              <a:extLst>
                <a:ext uri="{FF2B5EF4-FFF2-40B4-BE49-F238E27FC236}">
                  <a16:creationId xmlns:a16="http://schemas.microsoft.com/office/drawing/2014/main" id="{8B8C5A6D-6C1F-4079-B774-20A7FB393EFB}"/>
                </a:ext>
              </a:extLst>
            </p:cNvPr>
            <p:cNvSpPr/>
            <p:nvPr/>
          </p:nvSpPr>
          <p:spPr>
            <a:xfrm>
              <a:off x="1421663" y="2711041"/>
              <a:ext cx="295921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4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   </a:t>
              </a:r>
              <a:r>
                <a:rPr lang="en-US" altLang="zh-CN" sz="12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HO-8910        A2780</a:t>
              </a:r>
              <a:r>
                <a:rPr lang="en-US" altLang="zh-CN" sz="20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</a:t>
              </a:r>
              <a:endParaRPr lang="en-US" altLang="zh-CN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11" name="矩形 110">
              <a:extLst>
                <a:ext uri="{FF2B5EF4-FFF2-40B4-BE49-F238E27FC236}">
                  <a16:creationId xmlns:a16="http://schemas.microsoft.com/office/drawing/2014/main" id="{0E914DD6-75CB-4BE2-967F-EDF4ED109703}"/>
                </a:ext>
              </a:extLst>
            </p:cNvPr>
            <p:cNvSpPr/>
            <p:nvPr/>
          </p:nvSpPr>
          <p:spPr>
            <a:xfrm>
              <a:off x="1496619" y="3053076"/>
              <a:ext cx="136901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800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</a:t>
              </a:r>
              <a:r>
                <a:rPr lang="en-US" altLang="zh-CN" sz="8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LV-GFP</a:t>
              </a:r>
            </a:p>
            <a:p>
              <a:pPr algn="just"/>
              <a:r>
                <a:rPr lang="en-US" altLang="zh-CN" sz="8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Exos</a:t>
              </a:r>
              <a:endParaRPr lang="en-US" altLang="zh-CN" sz="8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" name="矩形 111">
              <a:extLst>
                <a:ext uri="{FF2B5EF4-FFF2-40B4-BE49-F238E27FC236}">
                  <a16:creationId xmlns:a16="http://schemas.microsoft.com/office/drawing/2014/main" id="{B02B2C75-C64F-4287-922E-CF2FDBE2E091}"/>
                </a:ext>
              </a:extLst>
            </p:cNvPr>
            <p:cNvSpPr/>
            <p:nvPr/>
          </p:nvSpPr>
          <p:spPr>
            <a:xfrm>
              <a:off x="2379368" y="3058303"/>
              <a:ext cx="136901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800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</a:t>
              </a:r>
              <a:r>
                <a:rPr lang="en-US" altLang="zh-CN" sz="8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LV-GFP</a:t>
              </a:r>
            </a:p>
            <a:p>
              <a:pPr algn="just"/>
              <a:r>
                <a:rPr lang="en-US" altLang="zh-CN" sz="8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Exos</a:t>
              </a:r>
              <a:endParaRPr lang="en-US" altLang="zh-CN" sz="8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3" name="矩形 112">
              <a:extLst>
                <a:ext uri="{FF2B5EF4-FFF2-40B4-BE49-F238E27FC236}">
                  <a16:creationId xmlns:a16="http://schemas.microsoft.com/office/drawing/2014/main" id="{35BE1986-EB7A-4F85-8602-D9754ACEFEE1}"/>
                </a:ext>
              </a:extLst>
            </p:cNvPr>
            <p:cNvSpPr/>
            <p:nvPr/>
          </p:nvSpPr>
          <p:spPr>
            <a:xfrm rot="70335">
              <a:off x="2762952" y="3042755"/>
              <a:ext cx="1369011" cy="3539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900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</a:t>
              </a:r>
              <a:r>
                <a:rPr lang="en-US" altLang="zh-CN" sz="8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LV-ETS1</a:t>
              </a:r>
            </a:p>
            <a:p>
              <a:pPr algn="just"/>
              <a:r>
                <a:rPr lang="en-US" altLang="zh-CN" sz="8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Exos</a:t>
              </a:r>
              <a:endParaRPr lang="en-US" altLang="zh-CN" sz="8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4" name="矩形 113">
              <a:extLst>
                <a:ext uri="{FF2B5EF4-FFF2-40B4-BE49-F238E27FC236}">
                  <a16:creationId xmlns:a16="http://schemas.microsoft.com/office/drawing/2014/main" id="{88E8CB4E-869B-4B9D-9F2C-16E7F3815699}"/>
                </a:ext>
              </a:extLst>
            </p:cNvPr>
            <p:cNvSpPr/>
            <p:nvPr/>
          </p:nvSpPr>
          <p:spPr>
            <a:xfrm>
              <a:off x="1636102" y="5110277"/>
              <a:ext cx="1704073" cy="36702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5" name="矩形 114">
              <a:extLst>
                <a:ext uri="{FF2B5EF4-FFF2-40B4-BE49-F238E27FC236}">
                  <a16:creationId xmlns:a16="http://schemas.microsoft.com/office/drawing/2014/main" id="{D7A5B622-3B51-4BFB-A910-F4A7DA2A8409}"/>
                </a:ext>
              </a:extLst>
            </p:cNvPr>
            <p:cNvSpPr/>
            <p:nvPr/>
          </p:nvSpPr>
          <p:spPr>
            <a:xfrm>
              <a:off x="1480661" y="3861302"/>
              <a:ext cx="1704073" cy="3385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6" name="矩形 115">
              <a:extLst>
                <a:ext uri="{FF2B5EF4-FFF2-40B4-BE49-F238E27FC236}">
                  <a16:creationId xmlns:a16="http://schemas.microsoft.com/office/drawing/2014/main" id="{AA5147F1-C0EE-46E6-9A65-15B9B3875F78}"/>
                </a:ext>
              </a:extLst>
            </p:cNvPr>
            <p:cNvSpPr/>
            <p:nvPr/>
          </p:nvSpPr>
          <p:spPr>
            <a:xfrm>
              <a:off x="1671744" y="6084344"/>
              <a:ext cx="1704073" cy="36702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17" name="矩形 116">
            <a:extLst>
              <a:ext uri="{FF2B5EF4-FFF2-40B4-BE49-F238E27FC236}">
                <a16:creationId xmlns:a16="http://schemas.microsoft.com/office/drawing/2014/main" id="{8988E0A5-33F5-4DE3-B967-B6F61771F19D}"/>
              </a:ext>
            </a:extLst>
          </p:cNvPr>
          <p:cNvSpPr/>
          <p:nvPr/>
        </p:nvSpPr>
        <p:spPr>
          <a:xfrm>
            <a:off x="1913796" y="3051847"/>
            <a:ext cx="13690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8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8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LV-GFP</a:t>
            </a:r>
          </a:p>
          <a:p>
            <a:pPr algn="just"/>
            <a:r>
              <a:rPr lang="en-US" altLang="zh-CN" sz="8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Exos</a:t>
            </a:r>
            <a:endParaRPr lang="en-US" altLang="zh-CN" sz="8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18" name="组合 117">
            <a:extLst>
              <a:ext uri="{FF2B5EF4-FFF2-40B4-BE49-F238E27FC236}">
                <a16:creationId xmlns:a16="http://schemas.microsoft.com/office/drawing/2014/main" id="{0926BB2D-E514-42F9-BB83-441E2AB4C246}"/>
              </a:ext>
            </a:extLst>
          </p:cNvPr>
          <p:cNvGrpSpPr/>
          <p:nvPr/>
        </p:nvGrpSpPr>
        <p:grpSpPr>
          <a:xfrm>
            <a:off x="5743817" y="3331395"/>
            <a:ext cx="5029056" cy="2962362"/>
            <a:chOff x="5242187" y="2811425"/>
            <a:chExt cx="5029056" cy="2962362"/>
          </a:xfrm>
        </p:grpSpPr>
        <p:pic>
          <p:nvPicPr>
            <p:cNvPr id="119" name="图片 118">
              <a:extLst>
                <a:ext uri="{FF2B5EF4-FFF2-40B4-BE49-F238E27FC236}">
                  <a16:creationId xmlns:a16="http://schemas.microsoft.com/office/drawing/2014/main" id="{C44F814B-80D5-4DD0-B9D7-4BDA1950E8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24" t="43466" r="30380" b="31047"/>
            <a:stretch/>
          </p:blipFill>
          <p:spPr>
            <a:xfrm>
              <a:off x="6546742" y="4626387"/>
              <a:ext cx="3029809" cy="1147400"/>
            </a:xfrm>
            <a:prstGeom prst="rect">
              <a:avLst/>
            </a:prstGeom>
          </p:spPr>
        </p:pic>
        <p:pic>
          <p:nvPicPr>
            <p:cNvPr id="120" name="图片 119">
              <a:extLst>
                <a:ext uri="{FF2B5EF4-FFF2-40B4-BE49-F238E27FC236}">
                  <a16:creationId xmlns:a16="http://schemas.microsoft.com/office/drawing/2014/main" id="{9D16BCC7-106B-4CA7-9EA4-B09566D63D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08" t="39400" r="28003" b="44894"/>
            <a:stretch/>
          </p:blipFill>
          <p:spPr>
            <a:xfrm>
              <a:off x="6526355" y="3514543"/>
              <a:ext cx="3562830" cy="889310"/>
            </a:xfrm>
            <a:prstGeom prst="rect">
              <a:avLst/>
            </a:prstGeom>
          </p:spPr>
        </p:pic>
        <p:sp>
          <p:nvSpPr>
            <p:cNvPr id="121" name="矩形 120">
              <a:extLst>
                <a:ext uri="{FF2B5EF4-FFF2-40B4-BE49-F238E27FC236}">
                  <a16:creationId xmlns:a16="http://schemas.microsoft.com/office/drawing/2014/main" id="{DC48599D-F1B1-4000-9DF8-EC8E93F11BE0}"/>
                </a:ext>
              </a:extLst>
            </p:cNvPr>
            <p:cNvSpPr/>
            <p:nvPr/>
          </p:nvSpPr>
          <p:spPr>
            <a:xfrm>
              <a:off x="5832798" y="3674649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55kDa</a:t>
              </a:r>
              <a:endParaRPr lang="zh-CN" altLang="en-US" sz="1200" dirty="0"/>
            </a:p>
          </p:txBody>
        </p:sp>
        <p:cxnSp>
          <p:nvCxnSpPr>
            <p:cNvPr id="122" name="直接连接符 121">
              <a:extLst>
                <a:ext uri="{FF2B5EF4-FFF2-40B4-BE49-F238E27FC236}">
                  <a16:creationId xmlns:a16="http://schemas.microsoft.com/office/drawing/2014/main" id="{9682EB75-E36F-4E46-9ED1-070A1D39C559}"/>
                </a:ext>
              </a:extLst>
            </p:cNvPr>
            <p:cNvCxnSpPr>
              <a:cxnSpLocks/>
            </p:cNvCxnSpPr>
            <p:nvPr/>
          </p:nvCxnSpPr>
          <p:spPr>
            <a:xfrm>
              <a:off x="6350482" y="4116040"/>
              <a:ext cx="432000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3" name="矩形 122">
              <a:extLst>
                <a:ext uri="{FF2B5EF4-FFF2-40B4-BE49-F238E27FC236}">
                  <a16:creationId xmlns:a16="http://schemas.microsoft.com/office/drawing/2014/main" id="{EE30F96B-CBE0-45A5-9400-4A92E21658B8}"/>
                </a:ext>
              </a:extLst>
            </p:cNvPr>
            <p:cNvSpPr/>
            <p:nvPr/>
          </p:nvSpPr>
          <p:spPr>
            <a:xfrm>
              <a:off x="5811930" y="3977541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40kDa</a:t>
              </a:r>
              <a:endParaRPr lang="zh-CN" altLang="en-US" sz="1200" dirty="0"/>
            </a:p>
          </p:txBody>
        </p:sp>
        <p:sp>
          <p:nvSpPr>
            <p:cNvPr id="124" name="矩形 123">
              <a:extLst>
                <a:ext uri="{FF2B5EF4-FFF2-40B4-BE49-F238E27FC236}">
                  <a16:creationId xmlns:a16="http://schemas.microsoft.com/office/drawing/2014/main" id="{A0FC2C17-A8E4-42AB-9340-BDE7FA05C0C8}"/>
                </a:ext>
              </a:extLst>
            </p:cNvPr>
            <p:cNvSpPr/>
            <p:nvPr/>
          </p:nvSpPr>
          <p:spPr>
            <a:xfrm>
              <a:off x="5888417" y="5121252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70kDa</a:t>
              </a:r>
              <a:endParaRPr lang="zh-CN" altLang="en-US" sz="1200" dirty="0"/>
            </a:p>
          </p:txBody>
        </p:sp>
        <p:sp>
          <p:nvSpPr>
            <p:cNvPr id="125" name="矩形 124">
              <a:extLst>
                <a:ext uri="{FF2B5EF4-FFF2-40B4-BE49-F238E27FC236}">
                  <a16:creationId xmlns:a16="http://schemas.microsoft.com/office/drawing/2014/main" id="{5810E149-732F-47A7-A95F-8ABC7B770191}"/>
                </a:ext>
              </a:extLst>
            </p:cNvPr>
            <p:cNvSpPr/>
            <p:nvPr/>
          </p:nvSpPr>
          <p:spPr>
            <a:xfrm>
              <a:off x="5890909" y="5478307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55kDa</a:t>
              </a:r>
              <a:endParaRPr lang="zh-CN" altLang="en-US" sz="1200" dirty="0"/>
            </a:p>
          </p:txBody>
        </p:sp>
        <p:cxnSp>
          <p:nvCxnSpPr>
            <p:cNvPr id="126" name="直接连接符 125">
              <a:extLst>
                <a:ext uri="{FF2B5EF4-FFF2-40B4-BE49-F238E27FC236}">
                  <a16:creationId xmlns:a16="http://schemas.microsoft.com/office/drawing/2014/main" id="{64C800EE-B25E-4A1B-9697-3B86432453EE}"/>
                </a:ext>
              </a:extLst>
            </p:cNvPr>
            <p:cNvCxnSpPr>
              <a:cxnSpLocks/>
            </p:cNvCxnSpPr>
            <p:nvPr/>
          </p:nvCxnSpPr>
          <p:spPr>
            <a:xfrm>
              <a:off x="6470513" y="5299689"/>
              <a:ext cx="504000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直接连接符 126">
              <a:extLst>
                <a:ext uri="{FF2B5EF4-FFF2-40B4-BE49-F238E27FC236}">
                  <a16:creationId xmlns:a16="http://schemas.microsoft.com/office/drawing/2014/main" id="{48E29D25-B7E8-4369-BCAB-6EF3FB8CB7BF}"/>
                </a:ext>
              </a:extLst>
            </p:cNvPr>
            <p:cNvCxnSpPr>
              <a:cxnSpLocks/>
            </p:cNvCxnSpPr>
            <p:nvPr/>
          </p:nvCxnSpPr>
          <p:spPr>
            <a:xfrm>
              <a:off x="6475923" y="5043034"/>
              <a:ext cx="468000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8" name="矩形 127">
              <a:extLst>
                <a:ext uri="{FF2B5EF4-FFF2-40B4-BE49-F238E27FC236}">
                  <a16:creationId xmlns:a16="http://schemas.microsoft.com/office/drawing/2014/main" id="{7D8DF75A-7263-4AC7-A66F-B52E0C1DD7EE}"/>
                </a:ext>
              </a:extLst>
            </p:cNvPr>
            <p:cNvSpPr/>
            <p:nvPr/>
          </p:nvSpPr>
          <p:spPr>
            <a:xfrm>
              <a:off x="5870623" y="4890755"/>
              <a:ext cx="10353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kern="1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100kDa</a:t>
              </a:r>
              <a:endParaRPr lang="zh-CN" altLang="en-US" sz="1200" dirty="0"/>
            </a:p>
          </p:txBody>
        </p:sp>
        <p:sp>
          <p:nvSpPr>
            <p:cNvPr id="129" name="矩形 128">
              <a:extLst>
                <a:ext uri="{FF2B5EF4-FFF2-40B4-BE49-F238E27FC236}">
                  <a16:creationId xmlns:a16="http://schemas.microsoft.com/office/drawing/2014/main" id="{FE56639D-72DB-458E-A964-6C7A48896197}"/>
                </a:ext>
              </a:extLst>
            </p:cNvPr>
            <p:cNvSpPr/>
            <p:nvPr/>
          </p:nvSpPr>
          <p:spPr>
            <a:xfrm>
              <a:off x="5242187" y="3699140"/>
              <a:ext cx="755938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1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TSG101</a:t>
              </a:r>
            </a:p>
          </p:txBody>
        </p:sp>
        <p:sp>
          <p:nvSpPr>
            <p:cNvPr id="130" name="矩形 129">
              <a:extLst>
                <a:ext uri="{FF2B5EF4-FFF2-40B4-BE49-F238E27FC236}">
                  <a16:creationId xmlns:a16="http://schemas.microsoft.com/office/drawing/2014/main" id="{ABDC8917-CC92-4644-84B3-F53414A4723E}"/>
                </a:ext>
              </a:extLst>
            </p:cNvPr>
            <p:cNvSpPr/>
            <p:nvPr/>
          </p:nvSpPr>
          <p:spPr>
            <a:xfrm>
              <a:off x="5400121" y="5069282"/>
              <a:ext cx="755938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1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HSP70</a:t>
              </a:r>
            </a:p>
          </p:txBody>
        </p:sp>
        <p:sp>
          <p:nvSpPr>
            <p:cNvPr id="131" name="矩形 130">
              <a:extLst>
                <a:ext uri="{FF2B5EF4-FFF2-40B4-BE49-F238E27FC236}">
                  <a16:creationId xmlns:a16="http://schemas.microsoft.com/office/drawing/2014/main" id="{002AD810-64C0-404D-AA70-5BD62BE28D68}"/>
                </a:ext>
              </a:extLst>
            </p:cNvPr>
            <p:cNvSpPr/>
            <p:nvPr/>
          </p:nvSpPr>
          <p:spPr>
            <a:xfrm>
              <a:off x="7312032" y="2811425"/>
              <a:ext cx="295921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4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   </a:t>
              </a:r>
              <a:r>
                <a:rPr lang="en-US" altLang="zh-CN" sz="12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HO-8910                   A2780</a:t>
              </a:r>
              <a:r>
                <a:rPr lang="en-US" altLang="zh-CN" sz="20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</a:t>
              </a:r>
              <a:endParaRPr lang="en-US" altLang="zh-CN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32" name="矩形 131">
              <a:extLst>
                <a:ext uri="{FF2B5EF4-FFF2-40B4-BE49-F238E27FC236}">
                  <a16:creationId xmlns:a16="http://schemas.microsoft.com/office/drawing/2014/main" id="{B5A81451-5AD2-4454-AE14-59029DE63AB1}"/>
                </a:ext>
              </a:extLst>
            </p:cNvPr>
            <p:cNvSpPr/>
            <p:nvPr/>
          </p:nvSpPr>
          <p:spPr>
            <a:xfrm>
              <a:off x="7274987" y="3202661"/>
              <a:ext cx="136901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800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</a:t>
              </a:r>
              <a:r>
                <a:rPr lang="en-US" altLang="zh-CN" sz="8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LV-GFP</a:t>
              </a:r>
            </a:p>
            <a:p>
              <a:pPr algn="just"/>
              <a:r>
                <a:rPr lang="en-US" altLang="zh-CN" sz="8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Exos</a:t>
              </a:r>
              <a:endParaRPr lang="en-US" altLang="zh-CN" sz="8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33" name="矩形 132">
              <a:extLst>
                <a:ext uri="{FF2B5EF4-FFF2-40B4-BE49-F238E27FC236}">
                  <a16:creationId xmlns:a16="http://schemas.microsoft.com/office/drawing/2014/main" id="{06A6462E-22F3-434F-877D-358074DC1434}"/>
                </a:ext>
              </a:extLst>
            </p:cNvPr>
            <p:cNvSpPr/>
            <p:nvPr/>
          </p:nvSpPr>
          <p:spPr>
            <a:xfrm rot="70335">
              <a:off x="7922231" y="3186266"/>
              <a:ext cx="1369011" cy="3539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900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</a:t>
              </a:r>
              <a:r>
                <a:rPr lang="en-US" altLang="zh-CN" sz="8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LV-ETS1</a:t>
              </a:r>
            </a:p>
            <a:p>
              <a:pPr algn="just"/>
              <a:r>
                <a:rPr lang="en-US" altLang="zh-CN" sz="8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Exos</a:t>
              </a:r>
              <a:endParaRPr lang="en-US" altLang="zh-CN" sz="8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34" name="矩形 133">
              <a:extLst>
                <a:ext uri="{FF2B5EF4-FFF2-40B4-BE49-F238E27FC236}">
                  <a16:creationId xmlns:a16="http://schemas.microsoft.com/office/drawing/2014/main" id="{61ABC3B9-6BD3-4914-BF78-5E1A7355B40F}"/>
                </a:ext>
              </a:extLst>
            </p:cNvPr>
            <p:cNvSpPr/>
            <p:nvPr/>
          </p:nvSpPr>
          <p:spPr>
            <a:xfrm>
              <a:off x="8606913" y="3233999"/>
              <a:ext cx="136901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800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</a:t>
              </a:r>
              <a:r>
                <a:rPr lang="en-US" altLang="zh-CN" sz="8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LV-GFP</a:t>
              </a:r>
            </a:p>
            <a:p>
              <a:pPr algn="just"/>
              <a:r>
                <a:rPr lang="en-US" altLang="zh-CN" sz="800" b="1" kern="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Exos</a:t>
              </a:r>
              <a:endParaRPr lang="en-US" altLang="zh-CN" sz="8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5" name="直接连接符 134">
            <a:extLst>
              <a:ext uri="{FF2B5EF4-FFF2-40B4-BE49-F238E27FC236}">
                <a16:creationId xmlns:a16="http://schemas.microsoft.com/office/drawing/2014/main" id="{5F04549A-5E6B-4E42-9CA3-105C79041718}"/>
              </a:ext>
            </a:extLst>
          </p:cNvPr>
          <p:cNvCxnSpPr>
            <a:cxnSpLocks/>
          </p:cNvCxnSpPr>
          <p:nvPr/>
        </p:nvCxnSpPr>
        <p:spPr>
          <a:xfrm>
            <a:off x="6878829" y="4349915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6" name="直接连接符 135">
            <a:extLst>
              <a:ext uri="{FF2B5EF4-FFF2-40B4-BE49-F238E27FC236}">
                <a16:creationId xmlns:a16="http://schemas.microsoft.com/office/drawing/2014/main" id="{AAC55BF2-1994-4CF9-95A0-7BC1A189B2E4}"/>
              </a:ext>
            </a:extLst>
          </p:cNvPr>
          <p:cNvCxnSpPr>
            <a:cxnSpLocks/>
          </p:cNvCxnSpPr>
          <p:nvPr/>
        </p:nvCxnSpPr>
        <p:spPr>
          <a:xfrm>
            <a:off x="6923907" y="6136777"/>
            <a:ext cx="504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7" name="矩形 136">
            <a:extLst>
              <a:ext uri="{FF2B5EF4-FFF2-40B4-BE49-F238E27FC236}">
                <a16:creationId xmlns:a16="http://schemas.microsoft.com/office/drawing/2014/main" id="{D09F88F8-E2F0-4EE4-A860-B5286D785490}"/>
              </a:ext>
            </a:extLst>
          </p:cNvPr>
          <p:cNvSpPr/>
          <p:nvPr/>
        </p:nvSpPr>
        <p:spPr>
          <a:xfrm>
            <a:off x="9756579" y="3744781"/>
            <a:ext cx="13690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8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8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LV-GFP</a:t>
            </a:r>
          </a:p>
          <a:p>
            <a:pPr algn="just"/>
            <a:r>
              <a:rPr lang="en-US" altLang="zh-CN" sz="8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Exos</a:t>
            </a:r>
            <a:endParaRPr lang="en-US" altLang="zh-CN" sz="8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8" name="矩形 137">
            <a:extLst>
              <a:ext uri="{FF2B5EF4-FFF2-40B4-BE49-F238E27FC236}">
                <a16:creationId xmlns:a16="http://schemas.microsoft.com/office/drawing/2014/main" id="{6A95CE64-CBC0-4F7B-A046-FAB2DB770A42}"/>
              </a:ext>
            </a:extLst>
          </p:cNvPr>
          <p:cNvSpPr/>
          <p:nvPr/>
        </p:nvSpPr>
        <p:spPr>
          <a:xfrm>
            <a:off x="5593500" y="94713"/>
            <a:ext cx="19807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Figure S3A</a:t>
            </a:r>
            <a:endParaRPr lang="en-US" altLang="zh-CN" sz="14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33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6FC4E351-3292-427F-9733-2D652F5023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337" y="701483"/>
            <a:ext cx="1226997" cy="1268489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ECE27148-1BDD-4901-B297-227C364189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542" y="2105443"/>
            <a:ext cx="1234226" cy="121085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7F30BACD-7D3E-470B-8315-0A6543E31A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934" y="666911"/>
            <a:ext cx="1226997" cy="1135511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ED7491DA-07B0-4308-993F-E5C2CBD1E6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748" y="1872005"/>
            <a:ext cx="1386755" cy="1296033"/>
          </a:xfrm>
          <a:prstGeom prst="rect">
            <a:avLst/>
          </a:prstGeom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id="{9FEAD718-6F37-4351-A5AB-868F5C0319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686" y="3470225"/>
            <a:ext cx="1285752" cy="1276364"/>
          </a:xfrm>
          <a:prstGeom prst="rect">
            <a:avLst/>
          </a:prstGeom>
        </p:spPr>
      </p:pic>
      <p:pic>
        <p:nvPicPr>
          <p:cNvPr id="62" name="图片 61">
            <a:extLst>
              <a:ext uri="{FF2B5EF4-FFF2-40B4-BE49-F238E27FC236}">
                <a16:creationId xmlns:a16="http://schemas.microsoft.com/office/drawing/2014/main" id="{63E690C4-68B1-4DB0-B574-CCEEA0D965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061" y="3456285"/>
            <a:ext cx="1380231" cy="129982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BF653940-D1D1-4FEE-BB6F-D71BD009DB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04" y="4936971"/>
            <a:ext cx="1515858" cy="1455081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id="{78E9832E-0D68-49DA-87F8-F7BEDDF07DE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660" y="4857061"/>
            <a:ext cx="1471476" cy="1484557"/>
          </a:xfrm>
          <a:prstGeom prst="rect">
            <a:avLst/>
          </a:prstGeom>
        </p:spPr>
      </p:pic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A9B13F54-31C6-4764-AA0B-D52C8B1FAE90}"/>
              </a:ext>
            </a:extLst>
          </p:cNvPr>
          <p:cNvCxnSpPr>
            <a:cxnSpLocks/>
          </p:cNvCxnSpPr>
          <p:nvPr/>
        </p:nvCxnSpPr>
        <p:spPr>
          <a:xfrm>
            <a:off x="1287790" y="1036879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:a16="http://schemas.microsoft.com/office/drawing/2014/main" id="{AB742DE3-100C-4443-8DF5-6E07C9DAF235}"/>
              </a:ext>
            </a:extLst>
          </p:cNvPr>
          <p:cNvSpPr/>
          <p:nvPr/>
        </p:nvSpPr>
        <p:spPr>
          <a:xfrm>
            <a:off x="658758" y="914145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0634FDF3-E6BB-484D-9548-05A06D5EC02C}"/>
              </a:ext>
            </a:extLst>
          </p:cNvPr>
          <p:cNvSpPr/>
          <p:nvPr/>
        </p:nvSpPr>
        <p:spPr>
          <a:xfrm>
            <a:off x="1666204" y="57717"/>
            <a:ext cx="42984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</a:t>
            </a:r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HO-8910                                           A2780</a:t>
            </a:r>
            <a:r>
              <a:rPr lang="en-US" altLang="zh-CN" sz="20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</a:t>
            </a:r>
            <a:endParaRPr lang="en-US" altLang="zh-CN" b="1" kern="1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15EC97D1-3F29-4CBB-8AD1-CC9811EF0607}"/>
              </a:ext>
            </a:extLst>
          </p:cNvPr>
          <p:cNvSpPr/>
          <p:nvPr/>
        </p:nvSpPr>
        <p:spPr>
          <a:xfrm>
            <a:off x="100346" y="859622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LAMA5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C4702043-2F3B-40F9-BC91-1D684F691465}"/>
              </a:ext>
            </a:extLst>
          </p:cNvPr>
          <p:cNvSpPr/>
          <p:nvPr/>
        </p:nvSpPr>
        <p:spPr>
          <a:xfrm>
            <a:off x="1797340" y="463425"/>
            <a:ext cx="137865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LV-GFP LV-ETS1 </a:t>
            </a:r>
            <a:endParaRPr lang="en-US" altLang="zh-CN" sz="14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3D9E62A2-1C92-4926-BD6D-5ECFE6A8CD52}"/>
              </a:ext>
            </a:extLst>
          </p:cNvPr>
          <p:cNvSpPr/>
          <p:nvPr/>
        </p:nvSpPr>
        <p:spPr>
          <a:xfrm>
            <a:off x="207087" y="255656"/>
            <a:ext cx="19807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Figure 3F</a:t>
            </a:r>
            <a:endParaRPr lang="en-US" altLang="zh-CN" sz="14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0CD26F5A-DB62-4D42-8F71-816B56DB32AC}"/>
              </a:ext>
            </a:extLst>
          </p:cNvPr>
          <p:cNvCxnSpPr>
            <a:cxnSpLocks/>
          </p:cNvCxnSpPr>
          <p:nvPr/>
        </p:nvCxnSpPr>
        <p:spPr>
          <a:xfrm>
            <a:off x="1315560" y="859622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矩形 29">
            <a:extLst>
              <a:ext uri="{FF2B5EF4-FFF2-40B4-BE49-F238E27FC236}">
                <a16:creationId xmlns:a16="http://schemas.microsoft.com/office/drawing/2014/main" id="{9872065F-1F4E-4543-AD3C-9AC82100FD23}"/>
              </a:ext>
            </a:extLst>
          </p:cNvPr>
          <p:cNvSpPr/>
          <p:nvPr/>
        </p:nvSpPr>
        <p:spPr>
          <a:xfrm>
            <a:off x="645011" y="699940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8BEEFDBA-28D4-4884-952F-88375BB7A91E}"/>
              </a:ext>
            </a:extLst>
          </p:cNvPr>
          <p:cNvCxnSpPr>
            <a:cxnSpLocks/>
          </p:cNvCxnSpPr>
          <p:nvPr/>
        </p:nvCxnSpPr>
        <p:spPr>
          <a:xfrm flipV="1">
            <a:off x="1287790" y="1150034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:a16="http://schemas.microsoft.com/office/drawing/2014/main" id="{A5204B4C-384A-4628-9DCA-8BCFA5AC045E}"/>
              </a:ext>
            </a:extLst>
          </p:cNvPr>
          <p:cNvSpPr/>
          <p:nvPr/>
        </p:nvSpPr>
        <p:spPr>
          <a:xfrm>
            <a:off x="646822" y="1105965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296D0653-DA0A-4DB5-A3D3-00DE134B4F3C}"/>
              </a:ext>
            </a:extLst>
          </p:cNvPr>
          <p:cNvCxnSpPr>
            <a:cxnSpLocks/>
          </p:cNvCxnSpPr>
          <p:nvPr/>
        </p:nvCxnSpPr>
        <p:spPr>
          <a:xfrm flipV="1">
            <a:off x="1272532" y="1370684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矩形 40">
            <a:extLst>
              <a:ext uri="{FF2B5EF4-FFF2-40B4-BE49-F238E27FC236}">
                <a16:creationId xmlns:a16="http://schemas.microsoft.com/office/drawing/2014/main" id="{292A2308-4B78-4D17-894D-D82A501391CC}"/>
              </a:ext>
            </a:extLst>
          </p:cNvPr>
          <p:cNvSpPr/>
          <p:nvPr/>
        </p:nvSpPr>
        <p:spPr>
          <a:xfrm>
            <a:off x="631564" y="1326615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A14E1073-E715-4E20-8809-737F5E054BE6}"/>
              </a:ext>
            </a:extLst>
          </p:cNvPr>
          <p:cNvCxnSpPr>
            <a:cxnSpLocks/>
          </p:cNvCxnSpPr>
          <p:nvPr/>
        </p:nvCxnSpPr>
        <p:spPr>
          <a:xfrm flipV="1">
            <a:off x="1205435" y="1608867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矩形 44">
            <a:extLst>
              <a:ext uri="{FF2B5EF4-FFF2-40B4-BE49-F238E27FC236}">
                <a16:creationId xmlns:a16="http://schemas.microsoft.com/office/drawing/2014/main" id="{E66EB6C8-A1A2-4E46-8EE9-6DB1155576EB}"/>
              </a:ext>
            </a:extLst>
          </p:cNvPr>
          <p:cNvSpPr/>
          <p:nvPr/>
        </p:nvSpPr>
        <p:spPr>
          <a:xfrm>
            <a:off x="564467" y="156479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id="{B7B3373C-E19F-45D7-881A-B7EF821F63D3}"/>
              </a:ext>
            </a:extLst>
          </p:cNvPr>
          <p:cNvCxnSpPr>
            <a:cxnSpLocks/>
          </p:cNvCxnSpPr>
          <p:nvPr/>
        </p:nvCxnSpPr>
        <p:spPr>
          <a:xfrm>
            <a:off x="1423535" y="2259371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矩形 46">
            <a:extLst>
              <a:ext uri="{FF2B5EF4-FFF2-40B4-BE49-F238E27FC236}">
                <a16:creationId xmlns:a16="http://schemas.microsoft.com/office/drawing/2014/main" id="{24583278-BBFD-40F5-ABFD-5DE72CB04B5F}"/>
              </a:ext>
            </a:extLst>
          </p:cNvPr>
          <p:cNvSpPr/>
          <p:nvPr/>
        </p:nvSpPr>
        <p:spPr>
          <a:xfrm>
            <a:off x="752986" y="2099689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5794EFBC-092E-4700-AEF3-EFC667A17CCC}"/>
              </a:ext>
            </a:extLst>
          </p:cNvPr>
          <p:cNvCxnSpPr>
            <a:cxnSpLocks/>
          </p:cNvCxnSpPr>
          <p:nvPr/>
        </p:nvCxnSpPr>
        <p:spPr>
          <a:xfrm>
            <a:off x="1363542" y="2398509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矩形 49">
            <a:extLst>
              <a:ext uri="{FF2B5EF4-FFF2-40B4-BE49-F238E27FC236}">
                <a16:creationId xmlns:a16="http://schemas.microsoft.com/office/drawing/2014/main" id="{605CE826-BB19-4933-98E6-73A004C9E98B}"/>
              </a:ext>
            </a:extLst>
          </p:cNvPr>
          <p:cNvSpPr/>
          <p:nvPr/>
        </p:nvSpPr>
        <p:spPr>
          <a:xfrm>
            <a:off x="734510" y="2275775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id="{C9BBFC2A-0CD4-41E2-A0E4-24EAA69617B7}"/>
              </a:ext>
            </a:extLst>
          </p:cNvPr>
          <p:cNvCxnSpPr>
            <a:cxnSpLocks/>
          </p:cNvCxnSpPr>
          <p:nvPr/>
        </p:nvCxnSpPr>
        <p:spPr>
          <a:xfrm flipV="1">
            <a:off x="1375478" y="2518759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矩形 51">
            <a:extLst>
              <a:ext uri="{FF2B5EF4-FFF2-40B4-BE49-F238E27FC236}">
                <a16:creationId xmlns:a16="http://schemas.microsoft.com/office/drawing/2014/main" id="{44FF00CF-F75E-49E4-8CDA-FA60E28924D2}"/>
              </a:ext>
            </a:extLst>
          </p:cNvPr>
          <p:cNvSpPr/>
          <p:nvPr/>
        </p:nvSpPr>
        <p:spPr>
          <a:xfrm>
            <a:off x="734510" y="2474690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id="{9FF9984C-AD0A-4696-85B8-C1F00EADD763}"/>
              </a:ext>
            </a:extLst>
          </p:cNvPr>
          <p:cNvCxnSpPr>
            <a:cxnSpLocks/>
          </p:cNvCxnSpPr>
          <p:nvPr/>
        </p:nvCxnSpPr>
        <p:spPr>
          <a:xfrm flipV="1">
            <a:off x="1355815" y="2694877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矩形 53">
            <a:extLst>
              <a:ext uri="{FF2B5EF4-FFF2-40B4-BE49-F238E27FC236}">
                <a16:creationId xmlns:a16="http://schemas.microsoft.com/office/drawing/2014/main" id="{E99A17B9-B563-4750-A2BA-18EA69D39BB0}"/>
              </a:ext>
            </a:extLst>
          </p:cNvPr>
          <p:cNvSpPr/>
          <p:nvPr/>
        </p:nvSpPr>
        <p:spPr>
          <a:xfrm>
            <a:off x="714847" y="265080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id="{47784FEE-B4C4-4A57-BE70-EA4BABA0358C}"/>
              </a:ext>
            </a:extLst>
          </p:cNvPr>
          <p:cNvCxnSpPr>
            <a:cxnSpLocks/>
          </p:cNvCxnSpPr>
          <p:nvPr/>
        </p:nvCxnSpPr>
        <p:spPr>
          <a:xfrm flipV="1">
            <a:off x="1328719" y="2928860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9" name="矩形 58">
            <a:extLst>
              <a:ext uri="{FF2B5EF4-FFF2-40B4-BE49-F238E27FC236}">
                <a16:creationId xmlns:a16="http://schemas.microsoft.com/office/drawing/2014/main" id="{F37B182E-4442-43B2-91BC-9BED94C49A52}"/>
              </a:ext>
            </a:extLst>
          </p:cNvPr>
          <p:cNvSpPr/>
          <p:nvPr/>
        </p:nvSpPr>
        <p:spPr>
          <a:xfrm>
            <a:off x="687751" y="2884791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cxnSp>
        <p:nvCxnSpPr>
          <p:cNvPr id="60" name="直接连接符 59">
            <a:extLst>
              <a:ext uri="{FF2B5EF4-FFF2-40B4-BE49-F238E27FC236}">
                <a16:creationId xmlns:a16="http://schemas.microsoft.com/office/drawing/2014/main" id="{E16F8023-0EDC-4B17-A78D-863CDC0886ED}"/>
              </a:ext>
            </a:extLst>
          </p:cNvPr>
          <p:cNvCxnSpPr>
            <a:cxnSpLocks/>
          </p:cNvCxnSpPr>
          <p:nvPr/>
        </p:nvCxnSpPr>
        <p:spPr>
          <a:xfrm>
            <a:off x="1366371" y="3640797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" name="矩形 60">
            <a:extLst>
              <a:ext uri="{FF2B5EF4-FFF2-40B4-BE49-F238E27FC236}">
                <a16:creationId xmlns:a16="http://schemas.microsoft.com/office/drawing/2014/main" id="{288E9350-FD1A-4402-82CE-53996BAD1947}"/>
              </a:ext>
            </a:extLst>
          </p:cNvPr>
          <p:cNvSpPr/>
          <p:nvPr/>
        </p:nvSpPr>
        <p:spPr>
          <a:xfrm>
            <a:off x="695822" y="3481115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id="{F4CC287C-AD80-4730-A50C-D05800ACA1D1}"/>
              </a:ext>
            </a:extLst>
          </p:cNvPr>
          <p:cNvCxnSpPr>
            <a:cxnSpLocks/>
          </p:cNvCxnSpPr>
          <p:nvPr/>
        </p:nvCxnSpPr>
        <p:spPr>
          <a:xfrm>
            <a:off x="1333557" y="3812933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矩形 64">
            <a:extLst>
              <a:ext uri="{FF2B5EF4-FFF2-40B4-BE49-F238E27FC236}">
                <a16:creationId xmlns:a16="http://schemas.microsoft.com/office/drawing/2014/main" id="{74091F56-147E-4B2F-B5DD-43BE92D068C3}"/>
              </a:ext>
            </a:extLst>
          </p:cNvPr>
          <p:cNvSpPr/>
          <p:nvPr/>
        </p:nvSpPr>
        <p:spPr>
          <a:xfrm>
            <a:off x="704525" y="3690199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id="{61B22348-4BAC-4E8E-A5CD-952F3EF0CAB8}"/>
              </a:ext>
            </a:extLst>
          </p:cNvPr>
          <p:cNvCxnSpPr>
            <a:cxnSpLocks/>
          </p:cNvCxnSpPr>
          <p:nvPr/>
        </p:nvCxnSpPr>
        <p:spPr>
          <a:xfrm flipV="1">
            <a:off x="1344314" y="3939457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7" name="矩形 66">
            <a:extLst>
              <a:ext uri="{FF2B5EF4-FFF2-40B4-BE49-F238E27FC236}">
                <a16:creationId xmlns:a16="http://schemas.microsoft.com/office/drawing/2014/main" id="{EDF6AB76-8313-485C-B8ED-FFA0746A92DE}"/>
              </a:ext>
            </a:extLst>
          </p:cNvPr>
          <p:cNvSpPr/>
          <p:nvPr/>
        </p:nvSpPr>
        <p:spPr>
          <a:xfrm>
            <a:off x="703346" y="389538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68" name="直接连接符 67">
            <a:extLst>
              <a:ext uri="{FF2B5EF4-FFF2-40B4-BE49-F238E27FC236}">
                <a16:creationId xmlns:a16="http://schemas.microsoft.com/office/drawing/2014/main" id="{9A224904-0896-4DD6-ADC2-32C667E1863F}"/>
              </a:ext>
            </a:extLst>
          </p:cNvPr>
          <p:cNvCxnSpPr>
            <a:cxnSpLocks/>
          </p:cNvCxnSpPr>
          <p:nvPr/>
        </p:nvCxnSpPr>
        <p:spPr>
          <a:xfrm flipV="1">
            <a:off x="1392049" y="4148541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9" name="矩形 68">
            <a:extLst>
              <a:ext uri="{FF2B5EF4-FFF2-40B4-BE49-F238E27FC236}">
                <a16:creationId xmlns:a16="http://schemas.microsoft.com/office/drawing/2014/main" id="{A54AFCFF-63C2-4E95-B2A1-83F3A19198B9}"/>
              </a:ext>
            </a:extLst>
          </p:cNvPr>
          <p:cNvSpPr/>
          <p:nvPr/>
        </p:nvSpPr>
        <p:spPr>
          <a:xfrm>
            <a:off x="751081" y="410447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70" name="直接连接符 69">
            <a:extLst>
              <a:ext uri="{FF2B5EF4-FFF2-40B4-BE49-F238E27FC236}">
                <a16:creationId xmlns:a16="http://schemas.microsoft.com/office/drawing/2014/main" id="{2020A551-57F9-4742-B172-3524273A881D}"/>
              </a:ext>
            </a:extLst>
          </p:cNvPr>
          <p:cNvCxnSpPr>
            <a:cxnSpLocks/>
          </p:cNvCxnSpPr>
          <p:nvPr/>
        </p:nvCxnSpPr>
        <p:spPr>
          <a:xfrm flipV="1">
            <a:off x="1387279" y="4482811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" name="矩形 70">
            <a:extLst>
              <a:ext uri="{FF2B5EF4-FFF2-40B4-BE49-F238E27FC236}">
                <a16:creationId xmlns:a16="http://schemas.microsoft.com/office/drawing/2014/main" id="{4170C38B-B982-4537-958B-3D7693F43BD1}"/>
              </a:ext>
            </a:extLst>
          </p:cNvPr>
          <p:cNvSpPr/>
          <p:nvPr/>
        </p:nvSpPr>
        <p:spPr>
          <a:xfrm>
            <a:off x="746311" y="443874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cxnSp>
        <p:nvCxnSpPr>
          <p:cNvPr id="82" name="直接连接符 81">
            <a:extLst>
              <a:ext uri="{FF2B5EF4-FFF2-40B4-BE49-F238E27FC236}">
                <a16:creationId xmlns:a16="http://schemas.microsoft.com/office/drawing/2014/main" id="{A2738292-5F1C-4348-A955-51632CBD84AE}"/>
              </a:ext>
            </a:extLst>
          </p:cNvPr>
          <p:cNvCxnSpPr>
            <a:cxnSpLocks/>
          </p:cNvCxnSpPr>
          <p:nvPr/>
        </p:nvCxnSpPr>
        <p:spPr>
          <a:xfrm flipV="1">
            <a:off x="1336790" y="6046577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3" name="矩形 82">
            <a:extLst>
              <a:ext uri="{FF2B5EF4-FFF2-40B4-BE49-F238E27FC236}">
                <a16:creationId xmlns:a16="http://schemas.microsoft.com/office/drawing/2014/main" id="{D3D82C3F-972F-4F2B-B53E-4108D916C466}"/>
              </a:ext>
            </a:extLst>
          </p:cNvPr>
          <p:cNvSpPr/>
          <p:nvPr/>
        </p:nvSpPr>
        <p:spPr>
          <a:xfrm>
            <a:off x="779135" y="597877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35kDa</a:t>
            </a:r>
            <a:endParaRPr lang="zh-CN" altLang="en-US" sz="1200" dirty="0"/>
          </a:p>
        </p:txBody>
      </p:sp>
      <p:cxnSp>
        <p:nvCxnSpPr>
          <p:cNvPr id="84" name="直接连接符 83">
            <a:extLst>
              <a:ext uri="{FF2B5EF4-FFF2-40B4-BE49-F238E27FC236}">
                <a16:creationId xmlns:a16="http://schemas.microsoft.com/office/drawing/2014/main" id="{F96B7A41-B83B-4C6D-86CB-9C5517D4E0F0}"/>
              </a:ext>
            </a:extLst>
          </p:cNvPr>
          <p:cNvCxnSpPr>
            <a:cxnSpLocks/>
          </p:cNvCxnSpPr>
          <p:nvPr/>
        </p:nvCxnSpPr>
        <p:spPr>
          <a:xfrm flipV="1">
            <a:off x="1336790" y="5599767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5" name="矩形 84">
            <a:extLst>
              <a:ext uri="{FF2B5EF4-FFF2-40B4-BE49-F238E27FC236}">
                <a16:creationId xmlns:a16="http://schemas.microsoft.com/office/drawing/2014/main" id="{EF918B3C-2F5A-4488-8257-DAED505CBD79}"/>
              </a:ext>
            </a:extLst>
          </p:cNvPr>
          <p:cNvSpPr/>
          <p:nvPr/>
        </p:nvSpPr>
        <p:spPr>
          <a:xfrm>
            <a:off x="779135" y="553196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40kDa</a:t>
            </a:r>
            <a:endParaRPr lang="zh-CN" altLang="en-US" sz="1200" dirty="0"/>
          </a:p>
        </p:txBody>
      </p:sp>
      <p:cxnSp>
        <p:nvCxnSpPr>
          <p:cNvPr id="86" name="直接连接符 85">
            <a:extLst>
              <a:ext uri="{FF2B5EF4-FFF2-40B4-BE49-F238E27FC236}">
                <a16:creationId xmlns:a16="http://schemas.microsoft.com/office/drawing/2014/main" id="{050C78B6-E06B-4804-9575-A540CB048FA5}"/>
              </a:ext>
            </a:extLst>
          </p:cNvPr>
          <p:cNvCxnSpPr>
            <a:cxnSpLocks/>
          </p:cNvCxnSpPr>
          <p:nvPr/>
        </p:nvCxnSpPr>
        <p:spPr>
          <a:xfrm>
            <a:off x="3885559" y="1031920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7" name="矩形 86">
            <a:extLst>
              <a:ext uri="{FF2B5EF4-FFF2-40B4-BE49-F238E27FC236}">
                <a16:creationId xmlns:a16="http://schemas.microsoft.com/office/drawing/2014/main" id="{DF81D9AE-8DB1-4CC9-8413-C0CF675873CE}"/>
              </a:ext>
            </a:extLst>
          </p:cNvPr>
          <p:cNvSpPr/>
          <p:nvPr/>
        </p:nvSpPr>
        <p:spPr>
          <a:xfrm>
            <a:off x="3256527" y="909186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cxnSp>
        <p:nvCxnSpPr>
          <p:cNvPr id="88" name="直接连接符 87">
            <a:extLst>
              <a:ext uri="{FF2B5EF4-FFF2-40B4-BE49-F238E27FC236}">
                <a16:creationId xmlns:a16="http://schemas.microsoft.com/office/drawing/2014/main" id="{6D66EBF2-4C4E-4996-9891-5B95965D7330}"/>
              </a:ext>
            </a:extLst>
          </p:cNvPr>
          <p:cNvCxnSpPr>
            <a:cxnSpLocks/>
          </p:cNvCxnSpPr>
          <p:nvPr/>
        </p:nvCxnSpPr>
        <p:spPr>
          <a:xfrm>
            <a:off x="3913329" y="854663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9" name="矩形 88">
            <a:extLst>
              <a:ext uri="{FF2B5EF4-FFF2-40B4-BE49-F238E27FC236}">
                <a16:creationId xmlns:a16="http://schemas.microsoft.com/office/drawing/2014/main" id="{EC52F242-7DB5-45FC-ADB8-389EFDB59823}"/>
              </a:ext>
            </a:extLst>
          </p:cNvPr>
          <p:cNvSpPr/>
          <p:nvPr/>
        </p:nvSpPr>
        <p:spPr>
          <a:xfrm>
            <a:off x="3242780" y="694981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id="{B307B6C1-2B60-4AC6-9B66-B8CE04549A34}"/>
              </a:ext>
            </a:extLst>
          </p:cNvPr>
          <p:cNvCxnSpPr>
            <a:cxnSpLocks/>
          </p:cNvCxnSpPr>
          <p:nvPr/>
        </p:nvCxnSpPr>
        <p:spPr>
          <a:xfrm flipV="1">
            <a:off x="3885559" y="1192630"/>
            <a:ext cx="458756" cy="18385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1" name="矩形 90">
            <a:extLst>
              <a:ext uri="{FF2B5EF4-FFF2-40B4-BE49-F238E27FC236}">
                <a16:creationId xmlns:a16="http://schemas.microsoft.com/office/drawing/2014/main" id="{B4FF830E-09AC-447D-888D-424E49FA18F8}"/>
              </a:ext>
            </a:extLst>
          </p:cNvPr>
          <p:cNvSpPr/>
          <p:nvPr/>
        </p:nvSpPr>
        <p:spPr>
          <a:xfrm>
            <a:off x="3244591" y="1101006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92" name="直接连接符 91">
            <a:extLst>
              <a:ext uri="{FF2B5EF4-FFF2-40B4-BE49-F238E27FC236}">
                <a16:creationId xmlns:a16="http://schemas.microsoft.com/office/drawing/2014/main" id="{DA590946-6332-40EE-881C-7BD9C1B6956D}"/>
              </a:ext>
            </a:extLst>
          </p:cNvPr>
          <p:cNvCxnSpPr>
            <a:cxnSpLocks/>
          </p:cNvCxnSpPr>
          <p:nvPr/>
        </p:nvCxnSpPr>
        <p:spPr>
          <a:xfrm flipV="1">
            <a:off x="3870301" y="1400355"/>
            <a:ext cx="432000" cy="3131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3" name="矩形 92">
            <a:extLst>
              <a:ext uri="{FF2B5EF4-FFF2-40B4-BE49-F238E27FC236}">
                <a16:creationId xmlns:a16="http://schemas.microsoft.com/office/drawing/2014/main" id="{3CF6B26A-38B8-406F-BC71-35FB378C145F}"/>
              </a:ext>
            </a:extLst>
          </p:cNvPr>
          <p:cNvSpPr/>
          <p:nvPr/>
        </p:nvSpPr>
        <p:spPr>
          <a:xfrm>
            <a:off x="3229333" y="1321656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94" name="直接连接符 93">
            <a:extLst>
              <a:ext uri="{FF2B5EF4-FFF2-40B4-BE49-F238E27FC236}">
                <a16:creationId xmlns:a16="http://schemas.microsoft.com/office/drawing/2014/main" id="{A8AF1D33-C764-4401-9B52-A61E14E0311D}"/>
              </a:ext>
            </a:extLst>
          </p:cNvPr>
          <p:cNvCxnSpPr>
            <a:cxnSpLocks/>
          </p:cNvCxnSpPr>
          <p:nvPr/>
        </p:nvCxnSpPr>
        <p:spPr>
          <a:xfrm flipV="1">
            <a:off x="3803204" y="1603908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矩形 94">
            <a:extLst>
              <a:ext uri="{FF2B5EF4-FFF2-40B4-BE49-F238E27FC236}">
                <a16:creationId xmlns:a16="http://schemas.microsoft.com/office/drawing/2014/main" id="{ED011C95-3342-4CD0-88B1-50B42910C011}"/>
              </a:ext>
            </a:extLst>
          </p:cNvPr>
          <p:cNvSpPr/>
          <p:nvPr/>
        </p:nvSpPr>
        <p:spPr>
          <a:xfrm>
            <a:off x="3162236" y="1559839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cxnSp>
        <p:nvCxnSpPr>
          <p:cNvPr id="96" name="直接连接符 95">
            <a:extLst>
              <a:ext uri="{FF2B5EF4-FFF2-40B4-BE49-F238E27FC236}">
                <a16:creationId xmlns:a16="http://schemas.microsoft.com/office/drawing/2014/main" id="{CB5CB8ED-F7D8-49C1-8506-A5E3BC9E911D}"/>
              </a:ext>
            </a:extLst>
          </p:cNvPr>
          <p:cNvCxnSpPr>
            <a:cxnSpLocks/>
          </p:cNvCxnSpPr>
          <p:nvPr/>
        </p:nvCxnSpPr>
        <p:spPr>
          <a:xfrm>
            <a:off x="3830702" y="2340927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7" name="矩形 96">
            <a:extLst>
              <a:ext uri="{FF2B5EF4-FFF2-40B4-BE49-F238E27FC236}">
                <a16:creationId xmlns:a16="http://schemas.microsoft.com/office/drawing/2014/main" id="{BFEA00DE-1DEB-4751-BC1B-DC2CCD1B7AD0}"/>
              </a:ext>
            </a:extLst>
          </p:cNvPr>
          <p:cNvSpPr/>
          <p:nvPr/>
        </p:nvSpPr>
        <p:spPr>
          <a:xfrm>
            <a:off x="3201670" y="2218193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cxnSp>
        <p:nvCxnSpPr>
          <p:cNvPr id="98" name="直接连接符 97">
            <a:extLst>
              <a:ext uri="{FF2B5EF4-FFF2-40B4-BE49-F238E27FC236}">
                <a16:creationId xmlns:a16="http://schemas.microsoft.com/office/drawing/2014/main" id="{AB362B62-659F-4D23-ACF6-05B23E223388}"/>
              </a:ext>
            </a:extLst>
          </p:cNvPr>
          <p:cNvCxnSpPr>
            <a:cxnSpLocks/>
          </p:cNvCxnSpPr>
          <p:nvPr/>
        </p:nvCxnSpPr>
        <p:spPr>
          <a:xfrm>
            <a:off x="3858472" y="2163670"/>
            <a:ext cx="429175" cy="47262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9" name="矩形 98">
            <a:extLst>
              <a:ext uri="{FF2B5EF4-FFF2-40B4-BE49-F238E27FC236}">
                <a16:creationId xmlns:a16="http://schemas.microsoft.com/office/drawing/2014/main" id="{6F7F8665-ABBC-4616-B2E4-A8922B4E2D6A}"/>
              </a:ext>
            </a:extLst>
          </p:cNvPr>
          <p:cNvSpPr/>
          <p:nvPr/>
        </p:nvSpPr>
        <p:spPr>
          <a:xfrm>
            <a:off x="3187923" y="200398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100" name="直接连接符 99">
            <a:extLst>
              <a:ext uri="{FF2B5EF4-FFF2-40B4-BE49-F238E27FC236}">
                <a16:creationId xmlns:a16="http://schemas.microsoft.com/office/drawing/2014/main" id="{DEBCDCEC-70E4-4F69-9314-0E7A29C6915B}"/>
              </a:ext>
            </a:extLst>
          </p:cNvPr>
          <p:cNvCxnSpPr>
            <a:cxnSpLocks/>
          </p:cNvCxnSpPr>
          <p:nvPr/>
        </p:nvCxnSpPr>
        <p:spPr>
          <a:xfrm flipV="1">
            <a:off x="3830702" y="2501637"/>
            <a:ext cx="458756" cy="18385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矩形 100">
            <a:extLst>
              <a:ext uri="{FF2B5EF4-FFF2-40B4-BE49-F238E27FC236}">
                <a16:creationId xmlns:a16="http://schemas.microsoft.com/office/drawing/2014/main" id="{CE2226BE-3BAD-4FF6-9100-B7A0E93A9906}"/>
              </a:ext>
            </a:extLst>
          </p:cNvPr>
          <p:cNvSpPr/>
          <p:nvPr/>
        </p:nvSpPr>
        <p:spPr>
          <a:xfrm>
            <a:off x="3189734" y="2410013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102" name="直接连接符 101">
            <a:extLst>
              <a:ext uri="{FF2B5EF4-FFF2-40B4-BE49-F238E27FC236}">
                <a16:creationId xmlns:a16="http://schemas.microsoft.com/office/drawing/2014/main" id="{5A4B3832-B215-4A3F-BAF5-8E36BC6F187D}"/>
              </a:ext>
            </a:extLst>
          </p:cNvPr>
          <p:cNvCxnSpPr>
            <a:cxnSpLocks/>
          </p:cNvCxnSpPr>
          <p:nvPr/>
        </p:nvCxnSpPr>
        <p:spPr>
          <a:xfrm>
            <a:off x="3815444" y="2740672"/>
            <a:ext cx="492097" cy="3110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3" name="矩形 102">
            <a:extLst>
              <a:ext uri="{FF2B5EF4-FFF2-40B4-BE49-F238E27FC236}">
                <a16:creationId xmlns:a16="http://schemas.microsoft.com/office/drawing/2014/main" id="{34C7759D-8E3E-447C-B125-DDCDA9E23306}"/>
              </a:ext>
            </a:extLst>
          </p:cNvPr>
          <p:cNvSpPr/>
          <p:nvPr/>
        </p:nvSpPr>
        <p:spPr>
          <a:xfrm>
            <a:off x="3174476" y="2630663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106" name="直接连接符 105">
            <a:extLst>
              <a:ext uri="{FF2B5EF4-FFF2-40B4-BE49-F238E27FC236}">
                <a16:creationId xmlns:a16="http://schemas.microsoft.com/office/drawing/2014/main" id="{919B245B-602C-452B-A56E-E7E7226BFBF7}"/>
              </a:ext>
            </a:extLst>
          </p:cNvPr>
          <p:cNvCxnSpPr>
            <a:cxnSpLocks/>
          </p:cNvCxnSpPr>
          <p:nvPr/>
        </p:nvCxnSpPr>
        <p:spPr>
          <a:xfrm>
            <a:off x="3994156" y="3661436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7" name="矩形 106">
            <a:extLst>
              <a:ext uri="{FF2B5EF4-FFF2-40B4-BE49-F238E27FC236}">
                <a16:creationId xmlns:a16="http://schemas.microsoft.com/office/drawing/2014/main" id="{5CC0FA1B-53AB-4F98-817B-C93D4E228E7D}"/>
              </a:ext>
            </a:extLst>
          </p:cNvPr>
          <p:cNvSpPr/>
          <p:nvPr/>
        </p:nvSpPr>
        <p:spPr>
          <a:xfrm>
            <a:off x="3323607" y="3501754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108" name="直接连接符 107">
            <a:extLst>
              <a:ext uri="{FF2B5EF4-FFF2-40B4-BE49-F238E27FC236}">
                <a16:creationId xmlns:a16="http://schemas.microsoft.com/office/drawing/2014/main" id="{D1D97E0B-2CA8-4C7C-940A-72F7F1DE51B8}"/>
              </a:ext>
            </a:extLst>
          </p:cNvPr>
          <p:cNvCxnSpPr>
            <a:cxnSpLocks/>
          </p:cNvCxnSpPr>
          <p:nvPr/>
        </p:nvCxnSpPr>
        <p:spPr>
          <a:xfrm>
            <a:off x="3961342" y="3833572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9" name="矩形 108">
            <a:extLst>
              <a:ext uri="{FF2B5EF4-FFF2-40B4-BE49-F238E27FC236}">
                <a16:creationId xmlns:a16="http://schemas.microsoft.com/office/drawing/2014/main" id="{DE25334F-70F6-4B36-9EB4-83258B6C6F61}"/>
              </a:ext>
            </a:extLst>
          </p:cNvPr>
          <p:cNvSpPr/>
          <p:nvPr/>
        </p:nvSpPr>
        <p:spPr>
          <a:xfrm>
            <a:off x="3332310" y="371083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cxnSp>
        <p:nvCxnSpPr>
          <p:cNvPr id="110" name="直接连接符 109">
            <a:extLst>
              <a:ext uri="{FF2B5EF4-FFF2-40B4-BE49-F238E27FC236}">
                <a16:creationId xmlns:a16="http://schemas.microsoft.com/office/drawing/2014/main" id="{5BDC72E5-F1B6-4452-A82D-03BF02522652}"/>
              </a:ext>
            </a:extLst>
          </p:cNvPr>
          <p:cNvCxnSpPr>
            <a:cxnSpLocks/>
          </p:cNvCxnSpPr>
          <p:nvPr/>
        </p:nvCxnSpPr>
        <p:spPr>
          <a:xfrm flipV="1">
            <a:off x="3972099" y="3960096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矩形 110">
            <a:extLst>
              <a:ext uri="{FF2B5EF4-FFF2-40B4-BE49-F238E27FC236}">
                <a16:creationId xmlns:a16="http://schemas.microsoft.com/office/drawing/2014/main" id="{E23A4A26-4CBB-43F5-B514-7BD19BC306D6}"/>
              </a:ext>
            </a:extLst>
          </p:cNvPr>
          <p:cNvSpPr/>
          <p:nvPr/>
        </p:nvSpPr>
        <p:spPr>
          <a:xfrm>
            <a:off x="3331131" y="391602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112" name="直接连接符 111">
            <a:extLst>
              <a:ext uri="{FF2B5EF4-FFF2-40B4-BE49-F238E27FC236}">
                <a16:creationId xmlns:a16="http://schemas.microsoft.com/office/drawing/2014/main" id="{D963B5F1-C43C-4F9D-9874-CE095F4CE37D}"/>
              </a:ext>
            </a:extLst>
          </p:cNvPr>
          <p:cNvCxnSpPr>
            <a:cxnSpLocks/>
          </p:cNvCxnSpPr>
          <p:nvPr/>
        </p:nvCxnSpPr>
        <p:spPr>
          <a:xfrm flipV="1">
            <a:off x="4019834" y="4169180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3" name="矩形 112">
            <a:extLst>
              <a:ext uri="{FF2B5EF4-FFF2-40B4-BE49-F238E27FC236}">
                <a16:creationId xmlns:a16="http://schemas.microsoft.com/office/drawing/2014/main" id="{72C22A20-B0A3-4563-B5FB-A6834AEDEE2E}"/>
              </a:ext>
            </a:extLst>
          </p:cNvPr>
          <p:cNvSpPr/>
          <p:nvPr/>
        </p:nvSpPr>
        <p:spPr>
          <a:xfrm>
            <a:off x="3378866" y="4125111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114" name="直接连接符 113">
            <a:extLst>
              <a:ext uri="{FF2B5EF4-FFF2-40B4-BE49-F238E27FC236}">
                <a16:creationId xmlns:a16="http://schemas.microsoft.com/office/drawing/2014/main" id="{C6DC8C5F-6BCE-487E-B90B-400280414B55}"/>
              </a:ext>
            </a:extLst>
          </p:cNvPr>
          <p:cNvCxnSpPr>
            <a:cxnSpLocks/>
          </p:cNvCxnSpPr>
          <p:nvPr/>
        </p:nvCxnSpPr>
        <p:spPr>
          <a:xfrm flipV="1">
            <a:off x="4015064" y="4539384"/>
            <a:ext cx="415191" cy="3000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5" name="矩形 114">
            <a:extLst>
              <a:ext uri="{FF2B5EF4-FFF2-40B4-BE49-F238E27FC236}">
                <a16:creationId xmlns:a16="http://schemas.microsoft.com/office/drawing/2014/main" id="{BA15E744-9114-4867-BC94-F478B1DDFB95}"/>
              </a:ext>
            </a:extLst>
          </p:cNvPr>
          <p:cNvSpPr/>
          <p:nvPr/>
        </p:nvSpPr>
        <p:spPr>
          <a:xfrm>
            <a:off x="3374096" y="4459381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cxnSp>
        <p:nvCxnSpPr>
          <p:cNvPr id="116" name="直接连接符 115">
            <a:extLst>
              <a:ext uri="{FF2B5EF4-FFF2-40B4-BE49-F238E27FC236}">
                <a16:creationId xmlns:a16="http://schemas.microsoft.com/office/drawing/2014/main" id="{B9BFADED-6935-457B-8D03-521F1B6DDED2}"/>
              </a:ext>
            </a:extLst>
          </p:cNvPr>
          <p:cNvCxnSpPr>
            <a:cxnSpLocks/>
          </p:cNvCxnSpPr>
          <p:nvPr/>
        </p:nvCxnSpPr>
        <p:spPr>
          <a:xfrm flipV="1">
            <a:off x="3991705" y="5846817"/>
            <a:ext cx="409098" cy="26551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7" name="矩形 116">
            <a:extLst>
              <a:ext uri="{FF2B5EF4-FFF2-40B4-BE49-F238E27FC236}">
                <a16:creationId xmlns:a16="http://schemas.microsoft.com/office/drawing/2014/main" id="{4D65CA9B-2F35-498E-952D-AC5EE95890FE}"/>
              </a:ext>
            </a:extLst>
          </p:cNvPr>
          <p:cNvSpPr/>
          <p:nvPr/>
        </p:nvSpPr>
        <p:spPr>
          <a:xfrm>
            <a:off x="3434050" y="5739629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35kDa</a:t>
            </a:r>
            <a:endParaRPr lang="zh-CN" altLang="en-US" sz="1200" dirty="0"/>
          </a:p>
        </p:txBody>
      </p:sp>
      <p:cxnSp>
        <p:nvCxnSpPr>
          <p:cNvPr id="118" name="直接连接符 117">
            <a:extLst>
              <a:ext uri="{FF2B5EF4-FFF2-40B4-BE49-F238E27FC236}">
                <a16:creationId xmlns:a16="http://schemas.microsoft.com/office/drawing/2014/main" id="{F0FA5400-8423-4B6C-B96A-63270F3F55C4}"/>
              </a:ext>
            </a:extLst>
          </p:cNvPr>
          <p:cNvCxnSpPr>
            <a:cxnSpLocks/>
          </p:cNvCxnSpPr>
          <p:nvPr/>
        </p:nvCxnSpPr>
        <p:spPr>
          <a:xfrm flipV="1">
            <a:off x="3991705" y="5360618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9" name="矩形 118">
            <a:extLst>
              <a:ext uri="{FF2B5EF4-FFF2-40B4-BE49-F238E27FC236}">
                <a16:creationId xmlns:a16="http://schemas.microsoft.com/office/drawing/2014/main" id="{50B4FF6A-FA3A-4742-9D12-9CE8A3734A1A}"/>
              </a:ext>
            </a:extLst>
          </p:cNvPr>
          <p:cNvSpPr/>
          <p:nvPr/>
        </p:nvSpPr>
        <p:spPr>
          <a:xfrm>
            <a:off x="3434050" y="5292819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40kDa</a:t>
            </a:r>
            <a:endParaRPr lang="zh-CN" altLang="en-US" sz="1200" dirty="0"/>
          </a:p>
        </p:txBody>
      </p:sp>
      <p:sp>
        <p:nvSpPr>
          <p:cNvPr id="120" name="矩形 119">
            <a:extLst>
              <a:ext uri="{FF2B5EF4-FFF2-40B4-BE49-F238E27FC236}">
                <a16:creationId xmlns:a16="http://schemas.microsoft.com/office/drawing/2014/main" id="{7F06DE5C-A7A4-4E44-9A89-47C83C978E9D}"/>
              </a:ext>
            </a:extLst>
          </p:cNvPr>
          <p:cNvSpPr/>
          <p:nvPr/>
        </p:nvSpPr>
        <p:spPr>
          <a:xfrm>
            <a:off x="4312638" y="442650"/>
            <a:ext cx="137865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LV-GFP LV-ETS1 </a:t>
            </a:r>
            <a:endParaRPr lang="en-US" altLang="zh-CN" sz="14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1" name="图片 120">
            <a:extLst>
              <a:ext uri="{FF2B5EF4-FFF2-40B4-BE49-F238E27FC236}">
                <a16:creationId xmlns:a16="http://schemas.microsoft.com/office/drawing/2014/main" id="{30B842EF-1AA4-4551-95F6-982734B3062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494" y="2015055"/>
            <a:ext cx="1426843" cy="1288955"/>
          </a:xfrm>
          <a:prstGeom prst="rect">
            <a:avLst/>
          </a:prstGeom>
        </p:spPr>
      </p:pic>
      <p:pic>
        <p:nvPicPr>
          <p:cNvPr id="122" name="图片 121">
            <a:extLst>
              <a:ext uri="{FF2B5EF4-FFF2-40B4-BE49-F238E27FC236}">
                <a16:creationId xmlns:a16="http://schemas.microsoft.com/office/drawing/2014/main" id="{CDE7A4AE-4CE2-4E6A-BF5B-EA67F33188B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494" y="597108"/>
            <a:ext cx="1429811" cy="1348494"/>
          </a:xfrm>
          <a:prstGeom prst="rect">
            <a:avLst/>
          </a:prstGeom>
        </p:spPr>
      </p:pic>
      <p:pic>
        <p:nvPicPr>
          <p:cNvPr id="123" name="图片 122">
            <a:extLst>
              <a:ext uri="{FF2B5EF4-FFF2-40B4-BE49-F238E27FC236}">
                <a16:creationId xmlns:a16="http://schemas.microsoft.com/office/drawing/2014/main" id="{FD287361-C447-48F8-A89A-21AF56D5E4C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801" y="3501754"/>
            <a:ext cx="1380230" cy="1407030"/>
          </a:xfrm>
          <a:prstGeom prst="rect">
            <a:avLst/>
          </a:prstGeom>
        </p:spPr>
      </p:pic>
      <p:pic>
        <p:nvPicPr>
          <p:cNvPr id="124" name="图片 123">
            <a:extLst>
              <a:ext uri="{FF2B5EF4-FFF2-40B4-BE49-F238E27FC236}">
                <a16:creationId xmlns:a16="http://schemas.microsoft.com/office/drawing/2014/main" id="{570DBBF5-65C4-4F1D-9F16-7344F943B58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425" y="5105502"/>
            <a:ext cx="1512423" cy="1236115"/>
          </a:xfrm>
          <a:prstGeom prst="rect">
            <a:avLst/>
          </a:prstGeom>
        </p:spPr>
      </p:pic>
      <p:pic>
        <p:nvPicPr>
          <p:cNvPr id="125" name="图片 124">
            <a:extLst>
              <a:ext uri="{FF2B5EF4-FFF2-40B4-BE49-F238E27FC236}">
                <a16:creationId xmlns:a16="http://schemas.microsoft.com/office/drawing/2014/main" id="{F364F377-8964-4860-A8C2-1572FC096AD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1843" y="643874"/>
            <a:ext cx="1429811" cy="1316227"/>
          </a:xfrm>
          <a:prstGeom prst="rect">
            <a:avLst/>
          </a:prstGeom>
        </p:spPr>
      </p:pic>
      <p:pic>
        <p:nvPicPr>
          <p:cNvPr id="126" name="图片 125">
            <a:extLst>
              <a:ext uri="{FF2B5EF4-FFF2-40B4-BE49-F238E27FC236}">
                <a16:creationId xmlns:a16="http://schemas.microsoft.com/office/drawing/2014/main" id="{E52961CC-1657-49C4-A5AB-2FF36E8E3BD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502" y="2029289"/>
            <a:ext cx="1458424" cy="1367677"/>
          </a:xfrm>
          <a:prstGeom prst="rect">
            <a:avLst/>
          </a:prstGeom>
        </p:spPr>
      </p:pic>
      <p:pic>
        <p:nvPicPr>
          <p:cNvPr id="127" name="图片 126">
            <a:extLst>
              <a:ext uri="{FF2B5EF4-FFF2-40B4-BE49-F238E27FC236}">
                <a16:creationId xmlns:a16="http://schemas.microsoft.com/office/drawing/2014/main" id="{7ABBBA5A-EC4A-4DA0-8B5B-664DE794434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340" y="3560095"/>
            <a:ext cx="1482746" cy="1407030"/>
          </a:xfrm>
          <a:prstGeom prst="rect">
            <a:avLst/>
          </a:prstGeom>
        </p:spPr>
      </p:pic>
      <p:pic>
        <p:nvPicPr>
          <p:cNvPr id="128" name="图片 127">
            <a:extLst>
              <a:ext uri="{FF2B5EF4-FFF2-40B4-BE49-F238E27FC236}">
                <a16:creationId xmlns:a16="http://schemas.microsoft.com/office/drawing/2014/main" id="{733716E8-3F3F-4E81-B12F-822C0029E04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1662" y="5105502"/>
            <a:ext cx="1494100" cy="1178184"/>
          </a:xfrm>
          <a:prstGeom prst="rect">
            <a:avLst/>
          </a:prstGeom>
        </p:spPr>
      </p:pic>
      <p:cxnSp>
        <p:nvCxnSpPr>
          <p:cNvPr id="129" name="直接连接符 128">
            <a:extLst>
              <a:ext uri="{FF2B5EF4-FFF2-40B4-BE49-F238E27FC236}">
                <a16:creationId xmlns:a16="http://schemas.microsoft.com/office/drawing/2014/main" id="{51CBB91D-0707-488C-9139-67271A4C8EDA}"/>
              </a:ext>
            </a:extLst>
          </p:cNvPr>
          <p:cNvCxnSpPr>
            <a:cxnSpLocks/>
          </p:cNvCxnSpPr>
          <p:nvPr/>
        </p:nvCxnSpPr>
        <p:spPr>
          <a:xfrm>
            <a:off x="7255315" y="945896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0" name="矩形 129">
            <a:extLst>
              <a:ext uri="{FF2B5EF4-FFF2-40B4-BE49-F238E27FC236}">
                <a16:creationId xmlns:a16="http://schemas.microsoft.com/office/drawing/2014/main" id="{E1516756-92D1-41C2-BA9A-C9A220D2CF48}"/>
              </a:ext>
            </a:extLst>
          </p:cNvPr>
          <p:cNvSpPr/>
          <p:nvPr/>
        </p:nvSpPr>
        <p:spPr>
          <a:xfrm>
            <a:off x="6626283" y="82316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cxnSp>
        <p:nvCxnSpPr>
          <p:cNvPr id="131" name="直接连接符 130">
            <a:extLst>
              <a:ext uri="{FF2B5EF4-FFF2-40B4-BE49-F238E27FC236}">
                <a16:creationId xmlns:a16="http://schemas.microsoft.com/office/drawing/2014/main" id="{AE7399F0-B0EA-4C3D-8072-81D80976BB1E}"/>
              </a:ext>
            </a:extLst>
          </p:cNvPr>
          <p:cNvCxnSpPr>
            <a:cxnSpLocks/>
          </p:cNvCxnSpPr>
          <p:nvPr/>
        </p:nvCxnSpPr>
        <p:spPr>
          <a:xfrm>
            <a:off x="7283085" y="768639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2" name="矩形 131">
            <a:extLst>
              <a:ext uri="{FF2B5EF4-FFF2-40B4-BE49-F238E27FC236}">
                <a16:creationId xmlns:a16="http://schemas.microsoft.com/office/drawing/2014/main" id="{CAFC397C-6FFC-45CA-9015-EEEA45A1C522}"/>
              </a:ext>
            </a:extLst>
          </p:cNvPr>
          <p:cNvSpPr/>
          <p:nvPr/>
        </p:nvSpPr>
        <p:spPr>
          <a:xfrm>
            <a:off x="6612536" y="60895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133" name="直接连接符 132">
            <a:extLst>
              <a:ext uri="{FF2B5EF4-FFF2-40B4-BE49-F238E27FC236}">
                <a16:creationId xmlns:a16="http://schemas.microsoft.com/office/drawing/2014/main" id="{3A45C769-CFD3-45AE-B442-419B4B68B577}"/>
              </a:ext>
            </a:extLst>
          </p:cNvPr>
          <p:cNvCxnSpPr>
            <a:cxnSpLocks/>
          </p:cNvCxnSpPr>
          <p:nvPr/>
        </p:nvCxnSpPr>
        <p:spPr>
          <a:xfrm flipV="1">
            <a:off x="7255315" y="1106606"/>
            <a:ext cx="458756" cy="18385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4" name="矩形 133">
            <a:extLst>
              <a:ext uri="{FF2B5EF4-FFF2-40B4-BE49-F238E27FC236}">
                <a16:creationId xmlns:a16="http://schemas.microsoft.com/office/drawing/2014/main" id="{8BA189A5-9D39-4385-9EE2-978B7607A91F}"/>
              </a:ext>
            </a:extLst>
          </p:cNvPr>
          <p:cNvSpPr/>
          <p:nvPr/>
        </p:nvSpPr>
        <p:spPr>
          <a:xfrm>
            <a:off x="6614347" y="101498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135" name="直接连接符 134">
            <a:extLst>
              <a:ext uri="{FF2B5EF4-FFF2-40B4-BE49-F238E27FC236}">
                <a16:creationId xmlns:a16="http://schemas.microsoft.com/office/drawing/2014/main" id="{F71833B4-4F3F-4372-8854-F3AFBEC8E1E0}"/>
              </a:ext>
            </a:extLst>
          </p:cNvPr>
          <p:cNvCxnSpPr>
            <a:cxnSpLocks/>
          </p:cNvCxnSpPr>
          <p:nvPr/>
        </p:nvCxnSpPr>
        <p:spPr>
          <a:xfrm flipV="1">
            <a:off x="7240057" y="1314331"/>
            <a:ext cx="432000" cy="3131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6" name="矩形 135">
            <a:extLst>
              <a:ext uri="{FF2B5EF4-FFF2-40B4-BE49-F238E27FC236}">
                <a16:creationId xmlns:a16="http://schemas.microsoft.com/office/drawing/2014/main" id="{4F5E16C9-70EC-4A5E-843A-829B93E80817}"/>
              </a:ext>
            </a:extLst>
          </p:cNvPr>
          <p:cNvSpPr/>
          <p:nvPr/>
        </p:nvSpPr>
        <p:spPr>
          <a:xfrm>
            <a:off x="6599089" y="123563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137" name="直接连接符 136">
            <a:extLst>
              <a:ext uri="{FF2B5EF4-FFF2-40B4-BE49-F238E27FC236}">
                <a16:creationId xmlns:a16="http://schemas.microsoft.com/office/drawing/2014/main" id="{03B0FE0E-C166-445E-9604-F898C88BCE7F}"/>
              </a:ext>
            </a:extLst>
          </p:cNvPr>
          <p:cNvCxnSpPr>
            <a:cxnSpLocks/>
          </p:cNvCxnSpPr>
          <p:nvPr/>
        </p:nvCxnSpPr>
        <p:spPr>
          <a:xfrm>
            <a:off x="7172960" y="1583824"/>
            <a:ext cx="541111" cy="39448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8" name="矩形 137">
            <a:extLst>
              <a:ext uri="{FF2B5EF4-FFF2-40B4-BE49-F238E27FC236}">
                <a16:creationId xmlns:a16="http://schemas.microsoft.com/office/drawing/2014/main" id="{5C5A27C5-B971-4436-B433-9E9D5E218B2D}"/>
              </a:ext>
            </a:extLst>
          </p:cNvPr>
          <p:cNvSpPr/>
          <p:nvPr/>
        </p:nvSpPr>
        <p:spPr>
          <a:xfrm>
            <a:off x="6531992" y="1473815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cxnSp>
        <p:nvCxnSpPr>
          <p:cNvPr id="139" name="直接连接符 138">
            <a:extLst>
              <a:ext uri="{FF2B5EF4-FFF2-40B4-BE49-F238E27FC236}">
                <a16:creationId xmlns:a16="http://schemas.microsoft.com/office/drawing/2014/main" id="{2CB2AFFC-AC6B-4668-B376-42FCC40D72F7}"/>
              </a:ext>
            </a:extLst>
          </p:cNvPr>
          <p:cNvCxnSpPr>
            <a:cxnSpLocks/>
          </p:cNvCxnSpPr>
          <p:nvPr/>
        </p:nvCxnSpPr>
        <p:spPr>
          <a:xfrm flipV="1">
            <a:off x="7324008" y="2398509"/>
            <a:ext cx="416742" cy="18123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0" name="矩形 139">
            <a:extLst>
              <a:ext uri="{FF2B5EF4-FFF2-40B4-BE49-F238E27FC236}">
                <a16:creationId xmlns:a16="http://schemas.microsoft.com/office/drawing/2014/main" id="{427ABF57-8B46-4667-AFDD-B07E202F3D69}"/>
              </a:ext>
            </a:extLst>
          </p:cNvPr>
          <p:cNvSpPr/>
          <p:nvPr/>
        </p:nvSpPr>
        <p:spPr>
          <a:xfrm>
            <a:off x="6694976" y="229389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cxnSp>
        <p:nvCxnSpPr>
          <p:cNvPr id="141" name="直接连接符 140">
            <a:extLst>
              <a:ext uri="{FF2B5EF4-FFF2-40B4-BE49-F238E27FC236}">
                <a16:creationId xmlns:a16="http://schemas.microsoft.com/office/drawing/2014/main" id="{2C356789-FFCC-4F83-8B06-0DE2CBD7FCD0}"/>
              </a:ext>
            </a:extLst>
          </p:cNvPr>
          <p:cNvCxnSpPr>
            <a:cxnSpLocks/>
          </p:cNvCxnSpPr>
          <p:nvPr/>
        </p:nvCxnSpPr>
        <p:spPr>
          <a:xfrm>
            <a:off x="7351778" y="2239375"/>
            <a:ext cx="430986" cy="16548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2" name="矩形 141">
            <a:extLst>
              <a:ext uri="{FF2B5EF4-FFF2-40B4-BE49-F238E27FC236}">
                <a16:creationId xmlns:a16="http://schemas.microsoft.com/office/drawing/2014/main" id="{5F0F5425-8AC7-4A2D-B78A-C075DE3BEE7B}"/>
              </a:ext>
            </a:extLst>
          </p:cNvPr>
          <p:cNvSpPr/>
          <p:nvPr/>
        </p:nvSpPr>
        <p:spPr>
          <a:xfrm>
            <a:off x="6681229" y="2079693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143" name="直接连接符 142">
            <a:extLst>
              <a:ext uri="{FF2B5EF4-FFF2-40B4-BE49-F238E27FC236}">
                <a16:creationId xmlns:a16="http://schemas.microsoft.com/office/drawing/2014/main" id="{FBA9518E-1FF2-4710-A247-D7C909A4181F}"/>
              </a:ext>
            </a:extLst>
          </p:cNvPr>
          <p:cNvCxnSpPr>
            <a:cxnSpLocks/>
          </p:cNvCxnSpPr>
          <p:nvPr/>
        </p:nvCxnSpPr>
        <p:spPr>
          <a:xfrm flipV="1">
            <a:off x="7324008" y="2577342"/>
            <a:ext cx="458756" cy="18385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4" name="矩形 143">
            <a:extLst>
              <a:ext uri="{FF2B5EF4-FFF2-40B4-BE49-F238E27FC236}">
                <a16:creationId xmlns:a16="http://schemas.microsoft.com/office/drawing/2014/main" id="{141D22AD-C3C7-412A-B770-10B0FC2FAC91}"/>
              </a:ext>
            </a:extLst>
          </p:cNvPr>
          <p:cNvSpPr/>
          <p:nvPr/>
        </p:nvSpPr>
        <p:spPr>
          <a:xfrm>
            <a:off x="6683040" y="248571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145" name="直接连接符 144">
            <a:extLst>
              <a:ext uri="{FF2B5EF4-FFF2-40B4-BE49-F238E27FC236}">
                <a16:creationId xmlns:a16="http://schemas.microsoft.com/office/drawing/2014/main" id="{EAC225F5-3C61-4B60-85D4-09428D6967DB}"/>
              </a:ext>
            </a:extLst>
          </p:cNvPr>
          <p:cNvCxnSpPr>
            <a:cxnSpLocks/>
          </p:cNvCxnSpPr>
          <p:nvPr/>
        </p:nvCxnSpPr>
        <p:spPr>
          <a:xfrm>
            <a:off x="7308750" y="2816377"/>
            <a:ext cx="432000" cy="56981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6" name="矩形 145">
            <a:extLst>
              <a:ext uri="{FF2B5EF4-FFF2-40B4-BE49-F238E27FC236}">
                <a16:creationId xmlns:a16="http://schemas.microsoft.com/office/drawing/2014/main" id="{BB4E8872-3839-4466-9297-6DAD24AFEC21}"/>
              </a:ext>
            </a:extLst>
          </p:cNvPr>
          <p:cNvSpPr/>
          <p:nvPr/>
        </p:nvSpPr>
        <p:spPr>
          <a:xfrm>
            <a:off x="6667782" y="270636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151" name="直接连接符 150">
            <a:extLst>
              <a:ext uri="{FF2B5EF4-FFF2-40B4-BE49-F238E27FC236}">
                <a16:creationId xmlns:a16="http://schemas.microsoft.com/office/drawing/2014/main" id="{FD76C530-A5DE-4077-8DF1-D13A152B8E31}"/>
              </a:ext>
            </a:extLst>
          </p:cNvPr>
          <p:cNvCxnSpPr>
            <a:cxnSpLocks/>
          </p:cNvCxnSpPr>
          <p:nvPr/>
        </p:nvCxnSpPr>
        <p:spPr>
          <a:xfrm>
            <a:off x="7269062" y="3842498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2" name="矩形 151">
            <a:extLst>
              <a:ext uri="{FF2B5EF4-FFF2-40B4-BE49-F238E27FC236}">
                <a16:creationId xmlns:a16="http://schemas.microsoft.com/office/drawing/2014/main" id="{BBDB2D11-8421-4CC5-ACF6-8BBA94A21546}"/>
              </a:ext>
            </a:extLst>
          </p:cNvPr>
          <p:cNvSpPr/>
          <p:nvPr/>
        </p:nvSpPr>
        <p:spPr>
          <a:xfrm>
            <a:off x="6640030" y="3719764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cxnSp>
        <p:nvCxnSpPr>
          <p:cNvPr id="153" name="直接连接符 152">
            <a:extLst>
              <a:ext uri="{FF2B5EF4-FFF2-40B4-BE49-F238E27FC236}">
                <a16:creationId xmlns:a16="http://schemas.microsoft.com/office/drawing/2014/main" id="{44E8855D-14A5-45C3-9B07-EF8E3C283E75}"/>
              </a:ext>
            </a:extLst>
          </p:cNvPr>
          <p:cNvCxnSpPr>
            <a:cxnSpLocks/>
          </p:cNvCxnSpPr>
          <p:nvPr/>
        </p:nvCxnSpPr>
        <p:spPr>
          <a:xfrm>
            <a:off x="7296832" y="3665241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4" name="矩形 153">
            <a:extLst>
              <a:ext uri="{FF2B5EF4-FFF2-40B4-BE49-F238E27FC236}">
                <a16:creationId xmlns:a16="http://schemas.microsoft.com/office/drawing/2014/main" id="{E1E4A15C-4748-4729-B904-D03DC084627D}"/>
              </a:ext>
            </a:extLst>
          </p:cNvPr>
          <p:cNvSpPr/>
          <p:nvPr/>
        </p:nvSpPr>
        <p:spPr>
          <a:xfrm>
            <a:off x="6626283" y="3505559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155" name="直接连接符 154">
            <a:extLst>
              <a:ext uri="{FF2B5EF4-FFF2-40B4-BE49-F238E27FC236}">
                <a16:creationId xmlns:a16="http://schemas.microsoft.com/office/drawing/2014/main" id="{BEF72E05-6C65-407F-A624-DA19D09DCF2D}"/>
              </a:ext>
            </a:extLst>
          </p:cNvPr>
          <p:cNvCxnSpPr>
            <a:cxnSpLocks/>
          </p:cNvCxnSpPr>
          <p:nvPr/>
        </p:nvCxnSpPr>
        <p:spPr>
          <a:xfrm flipV="1">
            <a:off x="7269062" y="4003208"/>
            <a:ext cx="458756" cy="18385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6" name="矩形 155">
            <a:extLst>
              <a:ext uri="{FF2B5EF4-FFF2-40B4-BE49-F238E27FC236}">
                <a16:creationId xmlns:a16="http://schemas.microsoft.com/office/drawing/2014/main" id="{37384A66-9CDD-45B1-8734-C3650E7D46B0}"/>
              </a:ext>
            </a:extLst>
          </p:cNvPr>
          <p:cNvSpPr/>
          <p:nvPr/>
        </p:nvSpPr>
        <p:spPr>
          <a:xfrm>
            <a:off x="6628094" y="3911584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157" name="直接连接符 156">
            <a:extLst>
              <a:ext uri="{FF2B5EF4-FFF2-40B4-BE49-F238E27FC236}">
                <a16:creationId xmlns:a16="http://schemas.microsoft.com/office/drawing/2014/main" id="{3CFE79F8-F899-4F4B-B20B-37947C91DEEC}"/>
              </a:ext>
            </a:extLst>
          </p:cNvPr>
          <p:cNvCxnSpPr>
            <a:cxnSpLocks/>
          </p:cNvCxnSpPr>
          <p:nvPr/>
        </p:nvCxnSpPr>
        <p:spPr>
          <a:xfrm flipV="1">
            <a:off x="7253804" y="4210933"/>
            <a:ext cx="432000" cy="3131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8" name="矩形 157">
            <a:extLst>
              <a:ext uri="{FF2B5EF4-FFF2-40B4-BE49-F238E27FC236}">
                <a16:creationId xmlns:a16="http://schemas.microsoft.com/office/drawing/2014/main" id="{CDB4DBDB-BE2A-4BCD-BFCB-278EA8BDB5B4}"/>
              </a:ext>
            </a:extLst>
          </p:cNvPr>
          <p:cNvSpPr/>
          <p:nvPr/>
        </p:nvSpPr>
        <p:spPr>
          <a:xfrm>
            <a:off x="6612836" y="4132234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159" name="直接连接符 158">
            <a:extLst>
              <a:ext uri="{FF2B5EF4-FFF2-40B4-BE49-F238E27FC236}">
                <a16:creationId xmlns:a16="http://schemas.microsoft.com/office/drawing/2014/main" id="{ADA62C95-2C07-4E28-8B45-570CE8B29546}"/>
              </a:ext>
            </a:extLst>
          </p:cNvPr>
          <p:cNvCxnSpPr>
            <a:cxnSpLocks/>
          </p:cNvCxnSpPr>
          <p:nvPr/>
        </p:nvCxnSpPr>
        <p:spPr>
          <a:xfrm>
            <a:off x="7186707" y="4480426"/>
            <a:ext cx="525755" cy="3703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0" name="矩形 159">
            <a:extLst>
              <a:ext uri="{FF2B5EF4-FFF2-40B4-BE49-F238E27FC236}">
                <a16:creationId xmlns:a16="http://schemas.microsoft.com/office/drawing/2014/main" id="{7349BBB4-BE5E-4527-829D-FDAC5EB36A8F}"/>
              </a:ext>
            </a:extLst>
          </p:cNvPr>
          <p:cNvSpPr/>
          <p:nvPr/>
        </p:nvSpPr>
        <p:spPr>
          <a:xfrm>
            <a:off x="6545739" y="437041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cxnSp>
        <p:nvCxnSpPr>
          <p:cNvPr id="162" name="直接连接符 161">
            <a:extLst>
              <a:ext uri="{FF2B5EF4-FFF2-40B4-BE49-F238E27FC236}">
                <a16:creationId xmlns:a16="http://schemas.microsoft.com/office/drawing/2014/main" id="{9B476B43-6538-4245-BB85-60A45672E8D9}"/>
              </a:ext>
            </a:extLst>
          </p:cNvPr>
          <p:cNvCxnSpPr>
            <a:cxnSpLocks/>
          </p:cNvCxnSpPr>
          <p:nvPr/>
        </p:nvCxnSpPr>
        <p:spPr>
          <a:xfrm flipV="1">
            <a:off x="7201851" y="5788022"/>
            <a:ext cx="446053" cy="6572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3" name="矩形 162">
            <a:extLst>
              <a:ext uri="{FF2B5EF4-FFF2-40B4-BE49-F238E27FC236}">
                <a16:creationId xmlns:a16="http://schemas.microsoft.com/office/drawing/2014/main" id="{EA22F9DC-DFD4-4030-83BA-35664F358917}"/>
              </a:ext>
            </a:extLst>
          </p:cNvPr>
          <p:cNvSpPr/>
          <p:nvPr/>
        </p:nvSpPr>
        <p:spPr>
          <a:xfrm>
            <a:off x="6560883" y="5684585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cxnSp>
        <p:nvCxnSpPr>
          <p:cNvPr id="164" name="直接连接符 163">
            <a:extLst>
              <a:ext uri="{FF2B5EF4-FFF2-40B4-BE49-F238E27FC236}">
                <a16:creationId xmlns:a16="http://schemas.microsoft.com/office/drawing/2014/main" id="{F0EB9805-1150-42C8-9179-EB255BC5A060}"/>
              </a:ext>
            </a:extLst>
          </p:cNvPr>
          <p:cNvCxnSpPr>
            <a:cxnSpLocks/>
          </p:cNvCxnSpPr>
          <p:nvPr/>
        </p:nvCxnSpPr>
        <p:spPr>
          <a:xfrm>
            <a:off x="7134754" y="6032777"/>
            <a:ext cx="525755" cy="3703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5" name="矩形 164">
            <a:extLst>
              <a:ext uri="{FF2B5EF4-FFF2-40B4-BE49-F238E27FC236}">
                <a16:creationId xmlns:a16="http://schemas.microsoft.com/office/drawing/2014/main" id="{3C3FDA18-CADC-42B2-8B98-3E5938C1B67C}"/>
              </a:ext>
            </a:extLst>
          </p:cNvPr>
          <p:cNvSpPr/>
          <p:nvPr/>
        </p:nvSpPr>
        <p:spPr>
          <a:xfrm>
            <a:off x="6493786" y="592276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  70kDa</a:t>
            </a:r>
            <a:endParaRPr lang="zh-CN" altLang="en-US" sz="1200" dirty="0"/>
          </a:p>
        </p:txBody>
      </p:sp>
      <p:cxnSp>
        <p:nvCxnSpPr>
          <p:cNvPr id="167" name="直接连接符 166">
            <a:extLst>
              <a:ext uri="{FF2B5EF4-FFF2-40B4-BE49-F238E27FC236}">
                <a16:creationId xmlns:a16="http://schemas.microsoft.com/office/drawing/2014/main" id="{8AF5E8D0-6027-4154-9ECF-D340A720B691}"/>
              </a:ext>
            </a:extLst>
          </p:cNvPr>
          <p:cNvCxnSpPr>
            <a:cxnSpLocks/>
          </p:cNvCxnSpPr>
          <p:nvPr/>
        </p:nvCxnSpPr>
        <p:spPr>
          <a:xfrm>
            <a:off x="10329827" y="908006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8" name="矩形 167">
            <a:extLst>
              <a:ext uri="{FF2B5EF4-FFF2-40B4-BE49-F238E27FC236}">
                <a16:creationId xmlns:a16="http://schemas.microsoft.com/office/drawing/2014/main" id="{6E351542-BC78-4F4A-8EC1-84148BD7A4BF}"/>
              </a:ext>
            </a:extLst>
          </p:cNvPr>
          <p:cNvSpPr/>
          <p:nvPr/>
        </p:nvSpPr>
        <p:spPr>
          <a:xfrm>
            <a:off x="9700795" y="78527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cxnSp>
        <p:nvCxnSpPr>
          <p:cNvPr id="169" name="直接连接符 168">
            <a:extLst>
              <a:ext uri="{FF2B5EF4-FFF2-40B4-BE49-F238E27FC236}">
                <a16:creationId xmlns:a16="http://schemas.microsoft.com/office/drawing/2014/main" id="{78E690E6-E62E-4485-992E-9443AD35CD72}"/>
              </a:ext>
            </a:extLst>
          </p:cNvPr>
          <p:cNvCxnSpPr>
            <a:cxnSpLocks/>
          </p:cNvCxnSpPr>
          <p:nvPr/>
        </p:nvCxnSpPr>
        <p:spPr>
          <a:xfrm>
            <a:off x="10357597" y="730749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0" name="矩形 169">
            <a:extLst>
              <a:ext uri="{FF2B5EF4-FFF2-40B4-BE49-F238E27FC236}">
                <a16:creationId xmlns:a16="http://schemas.microsoft.com/office/drawing/2014/main" id="{9862CEA6-B938-4516-A338-87F832A9F843}"/>
              </a:ext>
            </a:extLst>
          </p:cNvPr>
          <p:cNvSpPr/>
          <p:nvPr/>
        </p:nvSpPr>
        <p:spPr>
          <a:xfrm>
            <a:off x="9687048" y="57106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171" name="直接连接符 170">
            <a:extLst>
              <a:ext uri="{FF2B5EF4-FFF2-40B4-BE49-F238E27FC236}">
                <a16:creationId xmlns:a16="http://schemas.microsoft.com/office/drawing/2014/main" id="{22C4009A-9BB4-4162-99D8-EEAA0B9A47E0}"/>
              </a:ext>
            </a:extLst>
          </p:cNvPr>
          <p:cNvCxnSpPr>
            <a:cxnSpLocks/>
          </p:cNvCxnSpPr>
          <p:nvPr/>
        </p:nvCxnSpPr>
        <p:spPr>
          <a:xfrm flipV="1">
            <a:off x="10329827" y="1068716"/>
            <a:ext cx="458756" cy="18385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2" name="矩形 171">
            <a:extLst>
              <a:ext uri="{FF2B5EF4-FFF2-40B4-BE49-F238E27FC236}">
                <a16:creationId xmlns:a16="http://schemas.microsoft.com/office/drawing/2014/main" id="{056A41DD-3E5C-4155-91BE-DBBF572B34F2}"/>
              </a:ext>
            </a:extLst>
          </p:cNvPr>
          <p:cNvSpPr/>
          <p:nvPr/>
        </p:nvSpPr>
        <p:spPr>
          <a:xfrm>
            <a:off x="9688859" y="97709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173" name="直接连接符 172">
            <a:extLst>
              <a:ext uri="{FF2B5EF4-FFF2-40B4-BE49-F238E27FC236}">
                <a16:creationId xmlns:a16="http://schemas.microsoft.com/office/drawing/2014/main" id="{3EB4A2B5-F05B-4D13-910C-BF9797FB8278}"/>
              </a:ext>
            </a:extLst>
          </p:cNvPr>
          <p:cNvCxnSpPr>
            <a:cxnSpLocks/>
          </p:cNvCxnSpPr>
          <p:nvPr/>
        </p:nvCxnSpPr>
        <p:spPr>
          <a:xfrm flipV="1">
            <a:off x="10314569" y="1236782"/>
            <a:ext cx="498940" cy="70969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4" name="矩形 173">
            <a:extLst>
              <a:ext uri="{FF2B5EF4-FFF2-40B4-BE49-F238E27FC236}">
                <a16:creationId xmlns:a16="http://schemas.microsoft.com/office/drawing/2014/main" id="{B4CBEAF6-E4CD-4397-A608-550CB09EED3E}"/>
              </a:ext>
            </a:extLst>
          </p:cNvPr>
          <p:cNvSpPr/>
          <p:nvPr/>
        </p:nvSpPr>
        <p:spPr>
          <a:xfrm>
            <a:off x="9673601" y="119774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175" name="直接连接符 174">
            <a:extLst>
              <a:ext uri="{FF2B5EF4-FFF2-40B4-BE49-F238E27FC236}">
                <a16:creationId xmlns:a16="http://schemas.microsoft.com/office/drawing/2014/main" id="{D294DDD9-B704-4EB1-BDF5-2FB647D589BC}"/>
              </a:ext>
            </a:extLst>
          </p:cNvPr>
          <p:cNvCxnSpPr>
            <a:cxnSpLocks/>
          </p:cNvCxnSpPr>
          <p:nvPr/>
        </p:nvCxnSpPr>
        <p:spPr>
          <a:xfrm>
            <a:off x="10247472" y="1545934"/>
            <a:ext cx="566037" cy="132999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6" name="矩形 175">
            <a:extLst>
              <a:ext uri="{FF2B5EF4-FFF2-40B4-BE49-F238E27FC236}">
                <a16:creationId xmlns:a16="http://schemas.microsoft.com/office/drawing/2014/main" id="{61569607-2C09-46F0-9CF4-AF72C9C85D20}"/>
              </a:ext>
            </a:extLst>
          </p:cNvPr>
          <p:cNvSpPr/>
          <p:nvPr/>
        </p:nvSpPr>
        <p:spPr>
          <a:xfrm>
            <a:off x="9606504" y="1435925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cxnSp>
        <p:nvCxnSpPr>
          <p:cNvPr id="179" name="直接连接符 178">
            <a:extLst>
              <a:ext uri="{FF2B5EF4-FFF2-40B4-BE49-F238E27FC236}">
                <a16:creationId xmlns:a16="http://schemas.microsoft.com/office/drawing/2014/main" id="{70D7D0D0-EA11-45D9-B589-66C1CF1FF2F3}"/>
              </a:ext>
            </a:extLst>
          </p:cNvPr>
          <p:cNvCxnSpPr>
            <a:cxnSpLocks/>
          </p:cNvCxnSpPr>
          <p:nvPr/>
        </p:nvCxnSpPr>
        <p:spPr>
          <a:xfrm>
            <a:off x="10332055" y="2404861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0" name="矩形 179">
            <a:extLst>
              <a:ext uri="{FF2B5EF4-FFF2-40B4-BE49-F238E27FC236}">
                <a16:creationId xmlns:a16="http://schemas.microsoft.com/office/drawing/2014/main" id="{A6B9730C-488D-4A46-8C80-577238474FA0}"/>
              </a:ext>
            </a:extLst>
          </p:cNvPr>
          <p:cNvSpPr/>
          <p:nvPr/>
        </p:nvSpPr>
        <p:spPr>
          <a:xfrm>
            <a:off x="9703023" y="228212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cxnSp>
        <p:nvCxnSpPr>
          <p:cNvPr id="181" name="直接连接符 180">
            <a:extLst>
              <a:ext uri="{FF2B5EF4-FFF2-40B4-BE49-F238E27FC236}">
                <a16:creationId xmlns:a16="http://schemas.microsoft.com/office/drawing/2014/main" id="{6DF3EEFE-4B88-4D18-8B07-618EAF6EAD9C}"/>
              </a:ext>
            </a:extLst>
          </p:cNvPr>
          <p:cNvCxnSpPr>
            <a:cxnSpLocks/>
          </p:cNvCxnSpPr>
          <p:nvPr/>
        </p:nvCxnSpPr>
        <p:spPr>
          <a:xfrm>
            <a:off x="10359825" y="2227604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2" name="矩形 181">
            <a:extLst>
              <a:ext uri="{FF2B5EF4-FFF2-40B4-BE49-F238E27FC236}">
                <a16:creationId xmlns:a16="http://schemas.microsoft.com/office/drawing/2014/main" id="{5173C985-50EE-44C4-8929-1A7FA4175C7C}"/>
              </a:ext>
            </a:extLst>
          </p:cNvPr>
          <p:cNvSpPr/>
          <p:nvPr/>
        </p:nvSpPr>
        <p:spPr>
          <a:xfrm>
            <a:off x="9689276" y="206792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183" name="直接连接符 182">
            <a:extLst>
              <a:ext uri="{FF2B5EF4-FFF2-40B4-BE49-F238E27FC236}">
                <a16:creationId xmlns:a16="http://schemas.microsoft.com/office/drawing/2014/main" id="{50ED2C8A-91F0-4A46-8C15-73C68BF29507}"/>
              </a:ext>
            </a:extLst>
          </p:cNvPr>
          <p:cNvCxnSpPr>
            <a:cxnSpLocks/>
          </p:cNvCxnSpPr>
          <p:nvPr/>
        </p:nvCxnSpPr>
        <p:spPr>
          <a:xfrm flipV="1">
            <a:off x="10332055" y="2526755"/>
            <a:ext cx="456528" cy="57202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4" name="矩形 183">
            <a:extLst>
              <a:ext uri="{FF2B5EF4-FFF2-40B4-BE49-F238E27FC236}">
                <a16:creationId xmlns:a16="http://schemas.microsoft.com/office/drawing/2014/main" id="{3A9958F0-F331-4728-A31A-9348FEE651AC}"/>
              </a:ext>
            </a:extLst>
          </p:cNvPr>
          <p:cNvSpPr/>
          <p:nvPr/>
        </p:nvSpPr>
        <p:spPr>
          <a:xfrm>
            <a:off x="9691087" y="247394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185" name="直接连接符 184">
            <a:extLst>
              <a:ext uri="{FF2B5EF4-FFF2-40B4-BE49-F238E27FC236}">
                <a16:creationId xmlns:a16="http://schemas.microsoft.com/office/drawing/2014/main" id="{0E37C8FC-4474-4F4A-B5D4-35C52EA3191A}"/>
              </a:ext>
            </a:extLst>
          </p:cNvPr>
          <p:cNvCxnSpPr>
            <a:cxnSpLocks/>
          </p:cNvCxnSpPr>
          <p:nvPr/>
        </p:nvCxnSpPr>
        <p:spPr>
          <a:xfrm flipV="1">
            <a:off x="10316797" y="2687393"/>
            <a:ext cx="419366" cy="117213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6" name="矩形 185">
            <a:extLst>
              <a:ext uri="{FF2B5EF4-FFF2-40B4-BE49-F238E27FC236}">
                <a16:creationId xmlns:a16="http://schemas.microsoft.com/office/drawing/2014/main" id="{09F0D374-BD62-447F-9CA4-43C34AC654B5}"/>
              </a:ext>
            </a:extLst>
          </p:cNvPr>
          <p:cNvSpPr/>
          <p:nvPr/>
        </p:nvSpPr>
        <p:spPr>
          <a:xfrm>
            <a:off x="9675829" y="269459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187" name="直接连接符 186">
            <a:extLst>
              <a:ext uri="{FF2B5EF4-FFF2-40B4-BE49-F238E27FC236}">
                <a16:creationId xmlns:a16="http://schemas.microsoft.com/office/drawing/2014/main" id="{55636BF0-C1F1-49A6-88C2-81E97CC901D5}"/>
              </a:ext>
            </a:extLst>
          </p:cNvPr>
          <p:cNvCxnSpPr>
            <a:cxnSpLocks/>
          </p:cNvCxnSpPr>
          <p:nvPr/>
        </p:nvCxnSpPr>
        <p:spPr>
          <a:xfrm flipV="1">
            <a:off x="10249700" y="2967735"/>
            <a:ext cx="563809" cy="75054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8" name="矩形 187">
            <a:extLst>
              <a:ext uri="{FF2B5EF4-FFF2-40B4-BE49-F238E27FC236}">
                <a16:creationId xmlns:a16="http://schemas.microsoft.com/office/drawing/2014/main" id="{15522617-C850-4244-B259-DD4849B03110}"/>
              </a:ext>
            </a:extLst>
          </p:cNvPr>
          <p:cNvSpPr/>
          <p:nvPr/>
        </p:nvSpPr>
        <p:spPr>
          <a:xfrm>
            <a:off x="9608732" y="2932780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cxnSp>
        <p:nvCxnSpPr>
          <p:cNvPr id="192" name="直接连接符 191">
            <a:extLst>
              <a:ext uri="{FF2B5EF4-FFF2-40B4-BE49-F238E27FC236}">
                <a16:creationId xmlns:a16="http://schemas.microsoft.com/office/drawing/2014/main" id="{701E103C-2AFA-4C3F-A4E2-2F1B4D4CB1A4}"/>
              </a:ext>
            </a:extLst>
          </p:cNvPr>
          <p:cNvCxnSpPr>
            <a:cxnSpLocks/>
          </p:cNvCxnSpPr>
          <p:nvPr/>
        </p:nvCxnSpPr>
        <p:spPr>
          <a:xfrm>
            <a:off x="10369238" y="3985161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3" name="矩形 192">
            <a:extLst>
              <a:ext uri="{FF2B5EF4-FFF2-40B4-BE49-F238E27FC236}">
                <a16:creationId xmlns:a16="http://schemas.microsoft.com/office/drawing/2014/main" id="{81F7D777-5985-4B38-97CE-D6FF935EFF25}"/>
              </a:ext>
            </a:extLst>
          </p:cNvPr>
          <p:cNvSpPr/>
          <p:nvPr/>
        </p:nvSpPr>
        <p:spPr>
          <a:xfrm>
            <a:off x="9740206" y="386242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cxnSp>
        <p:nvCxnSpPr>
          <p:cNvPr id="194" name="直接连接符 193">
            <a:extLst>
              <a:ext uri="{FF2B5EF4-FFF2-40B4-BE49-F238E27FC236}">
                <a16:creationId xmlns:a16="http://schemas.microsoft.com/office/drawing/2014/main" id="{57BFA87C-5246-4E80-973A-EE23A291830E}"/>
              </a:ext>
            </a:extLst>
          </p:cNvPr>
          <p:cNvCxnSpPr>
            <a:cxnSpLocks/>
          </p:cNvCxnSpPr>
          <p:nvPr/>
        </p:nvCxnSpPr>
        <p:spPr>
          <a:xfrm>
            <a:off x="10397008" y="3807904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5" name="矩形 194">
            <a:extLst>
              <a:ext uri="{FF2B5EF4-FFF2-40B4-BE49-F238E27FC236}">
                <a16:creationId xmlns:a16="http://schemas.microsoft.com/office/drawing/2014/main" id="{8E62BEEB-D49E-48CE-9C80-0F7998341AA4}"/>
              </a:ext>
            </a:extLst>
          </p:cNvPr>
          <p:cNvSpPr/>
          <p:nvPr/>
        </p:nvSpPr>
        <p:spPr>
          <a:xfrm>
            <a:off x="9726459" y="364822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196" name="直接连接符 195">
            <a:extLst>
              <a:ext uri="{FF2B5EF4-FFF2-40B4-BE49-F238E27FC236}">
                <a16:creationId xmlns:a16="http://schemas.microsoft.com/office/drawing/2014/main" id="{FC183B4B-6601-4B0B-8069-32AAC3FEACD4}"/>
              </a:ext>
            </a:extLst>
          </p:cNvPr>
          <p:cNvCxnSpPr>
            <a:cxnSpLocks/>
          </p:cNvCxnSpPr>
          <p:nvPr/>
        </p:nvCxnSpPr>
        <p:spPr>
          <a:xfrm flipV="1">
            <a:off x="10369238" y="4107055"/>
            <a:ext cx="456528" cy="57202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7" name="矩形 196">
            <a:extLst>
              <a:ext uri="{FF2B5EF4-FFF2-40B4-BE49-F238E27FC236}">
                <a16:creationId xmlns:a16="http://schemas.microsoft.com/office/drawing/2014/main" id="{5B9BD48F-C0A9-4770-A1FB-E6877906CE7D}"/>
              </a:ext>
            </a:extLst>
          </p:cNvPr>
          <p:cNvSpPr/>
          <p:nvPr/>
        </p:nvSpPr>
        <p:spPr>
          <a:xfrm>
            <a:off x="9728270" y="405424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198" name="直接连接符 197">
            <a:extLst>
              <a:ext uri="{FF2B5EF4-FFF2-40B4-BE49-F238E27FC236}">
                <a16:creationId xmlns:a16="http://schemas.microsoft.com/office/drawing/2014/main" id="{3917CD71-3090-4539-8AD0-7439DF135915}"/>
              </a:ext>
            </a:extLst>
          </p:cNvPr>
          <p:cNvCxnSpPr>
            <a:cxnSpLocks/>
          </p:cNvCxnSpPr>
          <p:nvPr/>
        </p:nvCxnSpPr>
        <p:spPr>
          <a:xfrm flipV="1">
            <a:off x="10353980" y="4314591"/>
            <a:ext cx="419247" cy="7031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9" name="矩形 198">
            <a:extLst>
              <a:ext uri="{FF2B5EF4-FFF2-40B4-BE49-F238E27FC236}">
                <a16:creationId xmlns:a16="http://schemas.microsoft.com/office/drawing/2014/main" id="{CE0D46EC-19DB-4DAF-B759-E3202724CD39}"/>
              </a:ext>
            </a:extLst>
          </p:cNvPr>
          <p:cNvSpPr/>
          <p:nvPr/>
        </p:nvSpPr>
        <p:spPr>
          <a:xfrm>
            <a:off x="9713012" y="427489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200" name="直接连接符 199">
            <a:extLst>
              <a:ext uri="{FF2B5EF4-FFF2-40B4-BE49-F238E27FC236}">
                <a16:creationId xmlns:a16="http://schemas.microsoft.com/office/drawing/2014/main" id="{B25BC174-020E-4D49-8131-C7F785A6213E}"/>
              </a:ext>
            </a:extLst>
          </p:cNvPr>
          <p:cNvCxnSpPr>
            <a:cxnSpLocks/>
          </p:cNvCxnSpPr>
          <p:nvPr/>
        </p:nvCxnSpPr>
        <p:spPr>
          <a:xfrm flipV="1">
            <a:off x="10286883" y="4566741"/>
            <a:ext cx="538883" cy="56348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1" name="矩形 200">
            <a:extLst>
              <a:ext uri="{FF2B5EF4-FFF2-40B4-BE49-F238E27FC236}">
                <a16:creationId xmlns:a16="http://schemas.microsoft.com/office/drawing/2014/main" id="{E808A46E-6D14-4BF1-AEC7-55AE31C1B5A9}"/>
              </a:ext>
            </a:extLst>
          </p:cNvPr>
          <p:cNvSpPr/>
          <p:nvPr/>
        </p:nvSpPr>
        <p:spPr>
          <a:xfrm>
            <a:off x="9645915" y="4513080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cxnSp>
        <p:nvCxnSpPr>
          <p:cNvPr id="204" name="直接连接符 203">
            <a:extLst>
              <a:ext uri="{FF2B5EF4-FFF2-40B4-BE49-F238E27FC236}">
                <a16:creationId xmlns:a16="http://schemas.microsoft.com/office/drawing/2014/main" id="{0A8044BF-F703-421F-9C95-F8F29D3F0083}"/>
              </a:ext>
            </a:extLst>
          </p:cNvPr>
          <p:cNvCxnSpPr>
            <a:cxnSpLocks/>
          </p:cNvCxnSpPr>
          <p:nvPr/>
        </p:nvCxnSpPr>
        <p:spPr>
          <a:xfrm flipV="1">
            <a:off x="10284272" y="5635405"/>
            <a:ext cx="446053" cy="6572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5" name="矩形 204">
            <a:extLst>
              <a:ext uri="{FF2B5EF4-FFF2-40B4-BE49-F238E27FC236}">
                <a16:creationId xmlns:a16="http://schemas.microsoft.com/office/drawing/2014/main" id="{CC4C686E-C593-4B35-8826-896F6BB473DD}"/>
              </a:ext>
            </a:extLst>
          </p:cNvPr>
          <p:cNvSpPr/>
          <p:nvPr/>
        </p:nvSpPr>
        <p:spPr>
          <a:xfrm>
            <a:off x="9643304" y="553196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cxnSp>
        <p:nvCxnSpPr>
          <p:cNvPr id="206" name="直接连接符 205">
            <a:extLst>
              <a:ext uri="{FF2B5EF4-FFF2-40B4-BE49-F238E27FC236}">
                <a16:creationId xmlns:a16="http://schemas.microsoft.com/office/drawing/2014/main" id="{C3CC8BD2-ECA0-42C4-B73C-4725AFE2E975}"/>
              </a:ext>
            </a:extLst>
          </p:cNvPr>
          <p:cNvCxnSpPr>
            <a:cxnSpLocks/>
          </p:cNvCxnSpPr>
          <p:nvPr/>
        </p:nvCxnSpPr>
        <p:spPr>
          <a:xfrm>
            <a:off x="10217175" y="5880160"/>
            <a:ext cx="525755" cy="3703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7" name="矩形 206">
            <a:extLst>
              <a:ext uri="{FF2B5EF4-FFF2-40B4-BE49-F238E27FC236}">
                <a16:creationId xmlns:a16="http://schemas.microsoft.com/office/drawing/2014/main" id="{E033E641-9437-4ADB-BA5B-7FE42366880E}"/>
              </a:ext>
            </a:extLst>
          </p:cNvPr>
          <p:cNvSpPr/>
          <p:nvPr/>
        </p:nvSpPr>
        <p:spPr>
          <a:xfrm>
            <a:off x="9576207" y="5770151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  70kDa</a:t>
            </a:r>
            <a:endParaRPr lang="zh-CN" altLang="en-US" sz="1200" dirty="0"/>
          </a:p>
        </p:txBody>
      </p:sp>
      <p:cxnSp>
        <p:nvCxnSpPr>
          <p:cNvPr id="208" name="直接连接符 207">
            <a:extLst>
              <a:ext uri="{FF2B5EF4-FFF2-40B4-BE49-F238E27FC236}">
                <a16:creationId xmlns:a16="http://schemas.microsoft.com/office/drawing/2014/main" id="{51E1104B-6C4F-452D-9318-A9C2C67D7C21}"/>
              </a:ext>
            </a:extLst>
          </p:cNvPr>
          <p:cNvCxnSpPr>
            <a:cxnSpLocks/>
          </p:cNvCxnSpPr>
          <p:nvPr/>
        </p:nvCxnSpPr>
        <p:spPr>
          <a:xfrm flipV="1">
            <a:off x="10353980" y="5338738"/>
            <a:ext cx="446053" cy="6572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9" name="矩形 208">
            <a:extLst>
              <a:ext uri="{FF2B5EF4-FFF2-40B4-BE49-F238E27FC236}">
                <a16:creationId xmlns:a16="http://schemas.microsoft.com/office/drawing/2014/main" id="{A97E0827-6507-46B5-A700-60F88EAC3BA5}"/>
              </a:ext>
            </a:extLst>
          </p:cNvPr>
          <p:cNvSpPr/>
          <p:nvPr/>
        </p:nvSpPr>
        <p:spPr>
          <a:xfrm>
            <a:off x="9713012" y="5235301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210" name="直接连接符 209">
            <a:extLst>
              <a:ext uri="{FF2B5EF4-FFF2-40B4-BE49-F238E27FC236}">
                <a16:creationId xmlns:a16="http://schemas.microsoft.com/office/drawing/2014/main" id="{699AF7C0-2242-405B-B11C-A7B456A5D0B0}"/>
              </a:ext>
            </a:extLst>
          </p:cNvPr>
          <p:cNvCxnSpPr>
            <a:cxnSpLocks/>
          </p:cNvCxnSpPr>
          <p:nvPr/>
        </p:nvCxnSpPr>
        <p:spPr>
          <a:xfrm flipV="1">
            <a:off x="7220587" y="5471054"/>
            <a:ext cx="446053" cy="6572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1" name="矩形 210">
            <a:extLst>
              <a:ext uri="{FF2B5EF4-FFF2-40B4-BE49-F238E27FC236}">
                <a16:creationId xmlns:a16="http://schemas.microsoft.com/office/drawing/2014/main" id="{96FDA3A0-5619-40AF-8A31-1B21709CB5B6}"/>
              </a:ext>
            </a:extLst>
          </p:cNvPr>
          <p:cNvSpPr/>
          <p:nvPr/>
        </p:nvSpPr>
        <p:spPr>
          <a:xfrm>
            <a:off x="6579619" y="536761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sp>
        <p:nvSpPr>
          <p:cNvPr id="212" name="矩形 211">
            <a:extLst>
              <a:ext uri="{FF2B5EF4-FFF2-40B4-BE49-F238E27FC236}">
                <a16:creationId xmlns:a16="http://schemas.microsoft.com/office/drawing/2014/main" id="{BEE269F2-D7D4-497B-9ECC-13B5D6E8EEA5}"/>
              </a:ext>
            </a:extLst>
          </p:cNvPr>
          <p:cNvSpPr/>
          <p:nvPr/>
        </p:nvSpPr>
        <p:spPr>
          <a:xfrm>
            <a:off x="151413" y="2317420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LAMB1</a:t>
            </a:r>
          </a:p>
        </p:txBody>
      </p:sp>
      <p:sp>
        <p:nvSpPr>
          <p:cNvPr id="213" name="矩形 212">
            <a:extLst>
              <a:ext uri="{FF2B5EF4-FFF2-40B4-BE49-F238E27FC236}">
                <a16:creationId xmlns:a16="http://schemas.microsoft.com/office/drawing/2014/main" id="{CD11976F-BE3A-438E-971D-1AEAE505FCB9}"/>
              </a:ext>
            </a:extLst>
          </p:cNvPr>
          <p:cNvSpPr/>
          <p:nvPr/>
        </p:nvSpPr>
        <p:spPr>
          <a:xfrm>
            <a:off x="174207" y="3905030"/>
            <a:ext cx="71188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LAMC1</a:t>
            </a:r>
          </a:p>
        </p:txBody>
      </p:sp>
      <p:sp>
        <p:nvSpPr>
          <p:cNvPr id="214" name="矩形 213">
            <a:extLst>
              <a:ext uri="{FF2B5EF4-FFF2-40B4-BE49-F238E27FC236}">
                <a16:creationId xmlns:a16="http://schemas.microsoft.com/office/drawing/2014/main" id="{B3BFB68E-1394-4B2B-B8EF-892F965CFE10}"/>
              </a:ext>
            </a:extLst>
          </p:cNvPr>
          <p:cNvSpPr/>
          <p:nvPr/>
        </p:nvSpPr>
        <p:spPr>
          <a:xfrm>
            <a:off x="178459" y="5620430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215" name="矩形 214">
            <a:extLst>
              <a:ext uri="{FF2B5EF4-FFF2-40B4-BE49-F238E27FC236}">
                <a16:creationId xmlns:a16="http://schemas.microsoft.com/office/drawing/2014/main" id="{00D67B87-1D5D-47A6-BAD1-134B84A80D9E}"/>
              </a:ext>
            </a:extLst>
          </p:cNvPr>
          <p:cNvSpPr/>
          <p:nvPr/>
        </p:nvSpPr>
        <p:spPr>
          <a:xfrm>
            <a:off x="5898761" y="755298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LAMA5</a:t>
            </a:r>
          </a:p>
        </p:txBody>
      </p:sp>
      <p:sp>
        <p:nvSpPr>
          <p:cNvPr id="216" name="矩形 215">
            <a:extLst>
              <a:ext uri="{FF2B5EF4-FFF2-40B4-BE49-F238E27FC236}">
                <a16:creationId xmlns:a16="http://schemas.microsoft.com/office/drawing/2014/main" id="{E139EA01-E1BA-4923-888A-F4C84BDFCF6A}"/>
              </a:ext>
            </a:extLst>
          </p:cNvPr>
          <p:cNvSpPr/>
          <p:nvPr/>
        </p:nvSpPr>
        <p:spPr>
          <a:xfrm>
            <a:off x="5949828" y="2213096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LAMB1</a:t>
            </a:r>
          </a:p>
        </p:txBody>
      </p:sp>
      <p:sp>
        <p:nvSpPr>
          <p:cNvPr id="217" name="矩形 216">
            <a:extLst>
              <a:ext uri="{FF2B5EF4-FFF2-40B4-BE49-F238E27FC236}">
                <a16:creationId xmlns:a16="http://schemas.microsoft.com/office/drawing/2014/main" id="{E742E866-A406-408E-97E2-527AEF27364B}"/>
              </a:ext>
            </a:extLst>
          </p:cNvPr>
          <p:cNvSpPr/>
          <p:nvPr/>
        </p:nvSpPr>
        <p:spPr>
          <a:xfrm>
            <a:off x="5972622" y="3800706"/>
            <a:ext cx="71188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LAMC1</a:t>
            </a:r>
          </a:p>
        </p:txBody>
      </p:sp>
      <p:sp>
        <p:nvSpPr>
          <p:cNvPr id="218" name="矩形 217">
            <a:extLst>
              <a:ext uri="{FF2B5EF4-FFF2-40B4-BE49-F238E27FC236}">
                <a16:creationId xmlns:a16="http://schemas.microsoft.com/office/drawing/2014/main" id="{6FE695A2-8218-491F-9078-1B144F435E53}"/>
              </a:ext>
            </a:extLst>
          </p:cNvPr>
          <p:cNvSpPr/>
          <p:nvPr/>
        </p:nvSpPr>
        <p:spPr>
          <a:xfrm>
            <a:off x="6079157" y="5574263"/>
            <a:ext cx="6896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LIX</a:t>
            </a:r>
          </a:p>
        </p:txBody>
      </p:sp>
      <p:sp>
        <p:nvSpPr>
          <p:cNvPr id="219" name="矩形 218">
            <a:extLst>
              <a:ext uri="{FF2B5EF4-FFF2-40B4-BE49-F238E27FC236}">
                <a16:creationId xmlns:a16="http://schemas.microsoft.com/office/drawing/2014/main" id="{80283602-B787-4AA6-A5C3-F4089E76E192}"/>
              </a:ext>
            </a:extLst>
          </p:cNvPr>
          <p:cNvSpPr/>
          <p:nvPr/>
        </p:nvSpPr>
        <p:spPr>
          <a:xfrm>
            <a:off x="7647904" y="-42466"/>
            <a:ext cx="44163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</a:t>
            </a:r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HO-8910                                                           A2780</a:t>
            </a:r>
            <a:r>
              <a:rPr lang="en-US" altLang="zh-CN" sz="20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endParaRPr lang="en-US" altLang="zh-CN" b="1" kern="1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20" name="矩形 219">
            <a:extLst>
              <a:ext uri="{FF2B5EF4-FFF2-40B4-BE49-F238E27FC236}">
                <a16:creationId xmlns:a16="http://schemas.microsoft.com/office/drawing/2014/main" id="{27907FAC-0983-4AE1-A238-FCD1F644D6ED}"/>
              </a:ext>
            </a:extLst>
          </p:cNvPr>
          <p:cNvSpPr/>
          <p:nvPr/>
        </p:nvSpPr>
        <p:spPr>
          <a:xfrm>
            <a:off x="7970655" y="311802"/>
            <a:ext cx="13690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8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8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LV-GFP</a:t>
            </a:r>
          </a:p>
          <a:p>
            <a:pPr algn="just"/>
            <a:r>
              <a:rPr lang="en-US" altLang="zh-CN" sz="8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Exos</a:t>
            </a:r>
            <a:endParaRPr lang="en-US" altLang="zh-CN" sz="8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1" name="矩形 220">
            <a:extLst>
              <a:ext uri="{FF2B5EF4-FFF2-40B4-BE49-F238E27FC236}">
                <a16:creationId xmlns:a16="http://schemas.microsoft.com/office/drawing/2014/main" id="{4C10224B-2AB5-47F9-9C1E-C3CC7142E2DA}"/>
              </a:ext>
            </a:extLst>
          </p:cNvPr>
          <p:cNvSpPr/>
          <p:nvPr/>
        </p:nvSpPr>
        <p:spPr>
          <a:xfrm rot="70335">
            <a:off x="8454487" y="304855"/>
            <a:ext cx="136901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9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8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LV-ETS1</a:t>
            </a:r>
          </a:p>
          <a:p>
            <a:pPr algn="just"/>
            <a:r>
              <a:rPr lang="en-US" altLang="zh-CN" sz="8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Exos</a:t>
            </a:r>
            <a:endParaRPr lang="en-US" altLang="zh-CN" sz="8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2" name="矩形 221">
            <a:extLst>
              <a:ext uri="{FF2B5EF4-FFF2-40B4-BE49-F238E27FC236}">
                <a16:creationId xmlns:a16="http://schemas.microsoft.com/office/drawing/2014/main" id="{06B967C6-CACA-4FE5-B009-03ACCEB69D7C}"/>
              </a:ext>
            </a:extLst>
          </p:cNvPr>
          <p:cNvSpPr/>
          <p:nvPr/>
        </p:nvSpPr>
        <p:spPr>
          <a:xfrm>
            <a:off x="11026152" y="313924"/>
            <a:ext cx="13690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8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8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LV-GFP</a:t>
            </a:r>
          </a:p>
          <a:p>
            <a:pPr algn="just"/>
            <a:r>
              <a:rPr lang="en-US" altLang="zh-CN" sz="8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Exos</a:t>
            </a:r>
            <a:endParaRPr lang="en-US" altLang="zh-CN" sz="8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3" name="矩形 222">
            <a:extLst>
              <a:ext uri="{FF2B5EF4-FFF2-40B4-BE49-F238E27FC236}">
                <a16:creationId xmlns:a16="http://schemas.microsoft.com/office/drawing/2014/main" id="{74A4BCD1-C685-4D99-83C6-2524BD363FC7}"/>
              </a:ext>
            </a:extLst>
          </p:cNvPr>
          <p:cNvSpPr/>
          <p:nvPr/>
        </p:nvSpPr>
        <p:spPr>
          <a:xfrm rot="70335">
            <a:off x="11486350" y="318544"/>
            <a:ext cx="136901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9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8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LV-ETS1</a:t>
            </a:r>
          </a:p>
          <a:p>
            <a:pPr algn="just"/>
            <a:r>
              <a:rPr lang="en-US" altLang="zh-CN" sz="8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Exos</a:t>
            </a:r>
            <a:endParaRPr lang="en-US" altLang="zh-CN" sz="8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4" name="矩形 223">
            <a:extLst>
              <a:ext uri="{FF2B5EF4-FFF2-40B4-BE49-F238E27FC236}">
                <a16:creationId xmlns:a16="http://schemas.microsoft.com/office/drawing/2014/main" id="{79520733-3101-48A5-9161-D96F64F35FA2}"/>
              </a:ext>
            </a:extLst>
          </p:cNvPr>
          <p:cNvSpPr/>
          <p:nvPr/>
        </p:nvSpPr>
        <p:spPr>
          <a:xfrm>
            <a:off x="5987070" y="220695"/>
            <a:ext cx="19807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Figure 3G</a:t>
            </a:r>
            <a:endParaRPr lang="en-US" altLang="zh-CN" sz="14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606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C5A23907-87E5-4B4C-9EA6-3081125F1A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967" y="2215129"/>
            <a:ext cx="1565298" cy="138545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2377AC0-1841-41CC-9BD2-483467AF98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453" y="631873"/>
            <a:ext cx="1587867" cy="13854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99249C5-7048-440B-A599-CE47AF744A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683" y="705355"/>
            <a:ext cx="1587866" cy="150977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E31F81B4-927E-425B-9368-77948F3566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364" y="2129615"/>
            <a:ext cx="1565298" cy="150759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D96405E7-CE68-4E9B-B488-80915A8B41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832" y="3748419"/>
            <a:ext cx="1644146" cy="1443363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5C748BBC-7401-4448-BF98-D2308A3D4A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683" y="3674065"/>
            <a:ext cx="1644146" cy="1592069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id="{9837BCF8-DC84-4A03-9CAE-08BBFBEABC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683" y="5434660"/>
            <a:ext cx="1796877" cy="1362849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id="{CB89D19C-CC49-4D96-A77F-F6ADAC8B2F5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364" y="5302995"/>
            <a:ext cx="1644146" cy="1296266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532C9CBF-D589-467E-A177-93E9FA622849}"/>
              </a:ext>
            </a:extLst>
          </p:cNvPr>
          <p:cNvSpPr/>
          <p:nvPr/>
        </p:nvSpPr>
        <p:spPr>
          <a:xfrm>
            <a:off x="2305453" y="368085"/>
            <a:ext cx="19807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</a:t>
            </a:r>
            <a:r>
              <a:rPr lang="en-US" altLang="zh-CN" sz="1100" b="1" kern="100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si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-NC    si-ETS1</a:t>
            </a:r>
            <a:endParaRPr lang="en-US" altLang="zh-CN" sz="14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EF0FE8AA-5E1D-4C8D-983E-0CF25680266A}"/>
              </a:ext>
            </a:extLst>
          </p:cNvPr>
          <p:cNvCxnSpPr>
            <a:cxnSpLocks/>
          </p:cNvCxnSpPr>
          <p:nvPr/>
        </p:nvCxnSpPr>
        <p:spPr>
          <a:xfrm>
            <a:off x="1802140" y="1030081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id="{0C19285C-1610-4A65-A890-6AB08021D7E5}"/>
              </a:ext>
            </a:extLst>
          </p:cNvPr>
          <p:cNvSpPr/>
          <p:nvPr/>
        </p:nvSpPr>
        <p:spPr>
          <a:xfrm>
            <a:off x="1173108" y="90734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42B61F9E-76AF-4194-AD0C-7E6B6E6F1E97}"/>
              </a:ext>
            </a:extLst>
          </p:cNvPr>
          <p:cNvSpPr/>
          <p:nvPr/>
        </p:nvSpPr>
        <p:spPr>
          <a:xfrm>
            <a:off x="614696" y="852824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LAMA5</a:t>
            </a:r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B30AAB97-0EC9-41FB-8043-9C000D771F9E}"/>
              </a:ext>
            </a:extLst>
          </p:cNvPr>
          <p:cNvCxnSpPr>
            <a:cxnSpLocks/>
          </p:cNvCxnSpPr>
          <p:nvPr/>
        </p:nvCxnSpPr>
        <p:spPr>
          <a:xfrm>
            <a:off x="1829910" y="852824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矩形 27">
            <a:extLst>
              <a:ext uri="{FF2B5EF4-FFF2-40B4-BE49-F238E27FC236}">
                <a16:creationId xmlns:a16="http://schemas.microsoft.com/office/drawing/2014/main" id="{53AA467A-96FC-41D0-83DA-70D8CC48F590}"/>
              </a:ext>
            </a:extLst>
          </p:cNvPr>
          <p:cNvSpPr/>
          <p:nvPr/>
        </p:nvSpPr>
        <p:spPr>
          <a:xfrm>
            <a:off x="1159361" y="69314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0179CF2A-3CFE-4FDC-976C-B0006E1B51AB}"/>
              </a:ext>
            </a:extLst>
          </p:cNvPr>
          <p:cNvCxnSpPr>
            <a:cxnSpLocks/>
          </p:cNvCxnSpPr>
          <p:nvPr/>
        </p:nvCxnSpPr>
        <p:spPr>
          <a:xfrm flipV="1">
            <a:off x="1802140" y="1143236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矩形 29">
            <a:extLst>
              <a:ext uri="{FF2B5EF4-FFF2-40B4-BE49-F238E27FC236}">
                <a16:creationId xmlns:a16="http://schemas.microsoft.com/office/drawing/2014/main" id="{12D033FA-1872-4D48-A652-0600793F75DF}"/>
              </a:ext>
            </a:extLst>
          </p:cNvPr>
          <p:cNvSpPr/>
          <p:nvPr/>
        </p:nvSpPr>
        <p:spPr>
          <a:xfrm>
            <a:off x="1161172" y="109916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F610FEEC-7007-4CDF-8664-0ADE46F22DB1}"/>
              </a:ext>
            </a:extLst>
          </p:cNvPr>
          <p:cNvCxnSpPr>
            <a:cxnSpLocks/>
          </p:cNvCxnSpPr>
          <p:nvPr/>
        </p:nvCxnSpPr>
        <p:spPr>
          <a:xfrm flipV="1">
            <a:off x="1786882" y="1386463"/>
            <a:ext cx="421594" cy="43363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:a16="http://schemas.microsoft.com/office/drawing/2014/main" id="{D88E2824-A71F-48EF-8450-8941F1BCD62D}"/>
              </a:ext>
            </a:extLst>
          </p:cNvPr>
          <p:cNvSpPr/>
          <p:nvPr/>
        </p:nvSpPr>
        <p:spPr>
          <a:xfrm>
            <a:off x="1145914" y="131981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1797B340-AAB3-46D3-994B-EE2FD3414A98}"/>
              </a:ext>
            </a:extLst>
          </p:cNvPr>
          <p:cNvCxnSpPr>
            <a:cxnSpLocks/>
          </p:cNvCxnSpPr>
          <p:nvPr/>
        </p:nvCxnSpPr>
        <p:spPr>
          <a:xfrm>
            <a:off x="1747091" y="2371886"/>
            <a:ext cx="487049" cy="66703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id="{FE47F0B2-93CC-4E27-B68F-025A50DD9ADE}"/>
              </a:ext>
            </a:extLst>
          </p:cNvPr>
          <p:cNvSpPr/>
          <p:nvPr/>
        </p:nvSpPr>
        <p:spPr>
          <a:xfrm>
            <a:off x="1118059" y="224915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6CD5F884-F60C-4847-BD31-747655FFBF11}"/>
              </a:ext>
            </a:extLst>
          </p:cNvPr>
          <p:cNvSpPr/>
          <p:nvPr/>
        </p:nvSpPr>
        <p:spPr>
          <a:xfrm>
            <a:off x="559647" y="2194629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LAMB1</a:t>
            </a:r>
          </a:p>
        </p:txBody>
      </p: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E76D83A4-52C5-47B8-B541-8BF06075F3FD}"/>
              </a:ext>
            </a:extLst>
          </p:cNvPr>
          <p:cNvCxnSpPr>
            <a:cxnSpLocks/>
          </p:cNvCxnSpPr>
          <p:nvPr/>
        </p:nvCxnSpPr>
        <p:spPr>
          <a:xfrm>
            <a:off x="1774861" y="2194629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矩形 40">
            <a:extLst>
              <a:ext uri="{FF2B5EF4-FFF2-40B4-BE49-F238E27FC236}">
                <a16:creationId xmlns:a16="http://schemas.microsoft.com/office/drawing/2014/main" id="{DB43A96F-7065-46AF-8081-CEC1D8EA580B}"/>
              </a:ext>
            </a:extLst>
          </p:cNvPr>
          <p:cNvSpPr/>
          <p:nvPr/>
        </p:nvSpPr>
        <p:spPr>
          <a:xfrm>
            <a:off x="1104312" y="203494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5BE43D61-F85F-40B8-80D6-65F125D4B2CB}"/>
              </a:ext>
            </a:extLst>
          </p:cNvPr>
          <p:cNvCxnSpPr>
            <a:cxnSpLocks/>
          </p:cNvCxnSpPr>
          <p:nvPr/>
        </p:nvCxnSpPr>
        <p:spPr>
          <a:xfrm>
            <a:off x="1747091" y="2550981"/>
            <a:ext cx="434191" cy="65598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矩形 43">
            <a:extLst>
              <a:ext uri="{FF2B5EF4-FFF2-40B4-BE49-F238E27FC236}">
                <a16:creationId xmlns:a16="http://schemas.microsoft.com/office/drawing/2014/main" id="{65350B7E-95FE-45E6-BA87-5217FC418933}"/>
              </a:ext>
            </a:extLst>
          </p:cNvPr>
          <p:cNvSpPr/>
          <p:nvPr/>
        </p:nvSpPr>
        <p:spPr>
          <a:xfrm>
            <a:off x="1106123" y="244097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id="{312BA003-76DF-4DA9-9923-1769824096B7}"/>
              </a:ext>
            </a:extLst>
          </p:cNvPr>
          <p:cNvCxnSpPr>
            <a:cxnSpLocks/>
          </p:cNvCxnSpPr>
          <p:nvPr/>
        </p:nvCxnSpPr>
        <p:spPr>
          <a:xfrm>
            <a:off x="1731225" y="2796620"/>
            <a:ext cx="420942" cy="106653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矩形 45">
            <a:extLst>
              <a:ext uri="{FF2B5EF4-FFF2-40B4-BE49-F238E27FC236}">
                <a16:creationId xmlns:a16="http://schemas.microsoft.com/office/drawing/2014/main" id="{5D540A75-CDAE-4288-9CA6-964FABB4DBD7}"/>
              </a:ext>
            </a:extLst>
          </p:cNvPr>
          <p:cNvSpPr/>
          <p:nvPr/>
        </p:nvSpPr>
        <p:spPr>
          <a:xfrm>
            <a:off x="1090865" y="266162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1FAA871F-2412-4418-BA7B-BB6D308BF9DD}"/>
              </a:ext>
            </a:extLst>
          </p:cNvPr>
          <p:cNvCxnSpPr>
            <a:cxnSpLocks/>
          </p:cNvCxnSpPr>
          <p:nvPr/>
        </p:nvCxnSpPr>
        <p:spPr>
          <a:xfrm>
            <a:off x="1808459" y="4048594"/>
            <a:ext cx="487049" cy="66703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矩形 52">
            <a:extLst>
              <a:ext uri="{FF2B5EF4-FFF2-40B4-BE49-F238E27FC236}">
                <a16:creationId xmlns:a16="http://schemas.microsoft.com/office/drawing/2014/main" id="{5213E496-7781-48E2-A5DE-7622AFC9463E}"/>
              </a:ext>
            </a:extLst>
          </p:cNvPr>
          <p:cNvSpPr/>
          <p:nvPr/>
        </p:nvSpPr>
        <p:spPr>
          <a:xfrm>
            <a:off x="1179427" y="3925860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C9C95639-060E-4918-9EAF-6CA50C03BB68}"/>
              </a:ext>
            </a:extLst>
          </p:cNvPr>
          <p:cNvSpPr/>
          <p:nvPr/>
        </p:nvSpPr>
        <p:spPr>
          <a:xfrm>
            <a:off x="621015" y="3871337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LAMC1</a:t>
            </a:r>
          </a:p>
        </p:txBody>
      </p: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id="{C8986604-E9DA-4B96-9C57-05FDB627D838}"/>
              </a:ext>
            </a:extLst>
          </p:cNvPr>
          <p:cNvCxnSpPr>
            <a:cxnSpLocks/>
          </p:cNvCxnSpPr>
          <p:nvPr/>
        </p:nvCxnSpPr>
        <p:spPr>
          <a:xfrm>
            <a:off x="1836229" y="3871337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矩形 55">
            <a:extLst>
              <a:ext uri="{FF2B5EF4-FFF2-40B4-BE49-F238E27FC236}">
                <a16:creationId xmlns:a16="http://schemas.microsoft.com/office/drawing/2014/main" id="{690CA64A-FEE5-42B6-BAD9-1710CC9338F4}"/>
              </a:ext>
            </a:extLst>
          </p:cNvPr>
          <p:cNvSpPr/>
          <p:nvPr/>
        </p:nvSpPr>
        <p:spPr>
          <a:xfrm>
            <a:off x="1165680" y="3711655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id="{647A6D47-39CC-497D-8AFC-08AF29EC767B}"/>
              </a:ext>
            </a:extLst>
          </p:cNvPr>
          <p:cNvCxnSpPr>
            <a:cxnSpLocks/>
          </p:cNvCxnSpPr>
          <p:nvPr/>
        </p:nvCxnSpPr>
        <p:spPr>
          <a:xfrm>
            <a:off x="1808459" y="4227689"/>
            <a:ext cx="434191" cy="65598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矩形 57">
            <a:extLst>
              <a:ext uri="{FF2B5EF4-FFF2-40B4-BE49-F238E27FC236}">
                <a16:creationId xmlns:a16="http://schemas.microsoft.com/office/drawing/2014/main" id="{E7842DB7-2C6B-4622-B886-6FC8655E376C}"/>
              </a:ext>
            </a:extLst>
          </p:cNvPr>
          <p:cNvSpPr/>
          <p:nvPr/>
        </p:nvSpPr>
        <p:spPr>
          <a:xfrm>
            <a:off x="1167491" y="4117680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id="{0447A5FC-0B6C-4747-8B27-D6DF36FCCDF5}"/>
              </a:ext>
            </a:extLst>
          </p:cNvPr>
          <p:cNvCxnSpPr>
            <a:cxnSpLocks/>
          </p:cNvCxnSpPr>
          <p:nvPr/>
        </p:nvCxnSpPr>
        <p:spPr>
          <a:xfrm>
            <a:off x="1792593" y="4473328"/>
            <a:ext cx="420942" cy="106653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0" name="矩形 59">
            <a:extLst>
              <a:ext uri="{FF2B5EF4-FFF2-40B4-BE49-F238E27FC236}">
                <a16:creationId xmlns:a16="http://schemas.microsoft.com/office/drawing/2014/main" id="{B5FB1F4F-7BF5-43BF-8DFD-A488E7B68497}"/>
              </a:ext>
            </a:extLst>
          </p:cNvPr>
          <p:cNvSpPr/>
          <p:nvPr/>
        </p:nvSpPr>
        <p:spPr>
          <a:xfrm>
            <a:off x="1152233" y="4338330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61" name="直接连接符 60">
            <a:extLst>
              <a:ext uri="{FF2B5EF4-FFF2-40B4-BE49-F238E27FC236}">
                <a16:creationId xmlns:a16="http://schemas.microsoft.com/office/drawing/2014/main" id="{6DDE1295-5EDA-437B-A2EC-1B1A4D618509}"/>
              </a:ext>
            </a:extLst>
          </p:cNvPr>
          <p:cNvCxnSpPr>
            <a:cxnSpLocks/>
          </p:cNvCxnSpPr>
          <p:nvPr/>
        </p:nvCxnSpPr>
        <p:spPr>
          <a:xfrm flipV="1">
            <a:off x="1787062" y="6055549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矩形 61">
            <a:extLst>
              <a:ext uri="{FF2B5EF4-FFF2-40B4-BE49-F238E27FC236}">
                <a16:creationId xmlns:a16="http://schemas.microsoft.com/office/drawing/2014/main" id="{1B0EB3F5-FAD2-41E1-9FD2-A3BE6C010674}"/>
              </a:ext>
            </a:extLst>
          </p:cNvPr>
          <p:cNvSpPr/>
          <p:nvPr/>
        </p:nvSpPr>
        <p:spPr>
          <a:xfrm>
            <a:off x="1229407" y="5987750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35kDa</a:t>
            </a:r>
            <a:endParaRPr lang="zh-CN" altLang="en-US" sz="1200" dirty="0"/>
          </a:p>
        </p:txBody>
      </p:sp>
      <p:cxnSp>
        <p:nvCxnSpPr>
          <p:cNvPr id="63" name="直接连接符 62">
            <a:extLst>
              <a:ext uri="{FF2B5EF4-FFF2-40B4-BE49-F238E27FC236}">
                <a16:creationId xmlns:a16="http://schemas.microsoft.com/office/drawing/2014/main" id="{1A1866FB-FE7B-4A14-B5F8-39595E49750E}"/>
              </a:ext>
            </a:extLst>
          </p:cNvPr>
          <p:cNvCxnSpPr>
            <a:cxnSpLocks/>
          </p:cNvCxnSpPr>
          <p:nvPr/>
        </p:nvCxnSpPr>
        <p:spPr>
          <a:xfrm flipV="1">
            <a:off x="1787062" y="5608739"/>
            <a:ext cx="432000" cy="6594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矩形 63">
            <a:extLst>
              <a:ext uri="{FF2B5EF4-FFF2-40B4-BE49-F238E27FC236}">
                <a16:creationId xmlns:a16="http://schemas.microsoft.com/office/drawing/2014/main" id="{0074915B-D75F-4005-81A5-31D61F5BA6F9}"/>
              </a:ext>
            </a:extLst>
          </p:cNvPr>
          <p:cNvSpPr/>
          <p:nvPr/>
        </p:nvSpPr>
        <p:spPr>
          <a:xfrm>
            <a:off x="1229407" y="5540940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40kDa</a:t>
            </a:r>
            <a:endParaRPr lang="zh-CN" altLang="en-US" sz="1200" dirty="0"/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id="{D09B5A40-B936-4CC7-9892-9C942DAD5A85}"/>
              </a:ext>
            </a:extLst>
          </p:cNvPr>
          <p:cNvSpPr/>
          <p:nvPr/>
        </p:nvSpPr>
        <p:spPr>
          <a:xfrm>
            <a:off x="628731" y="5629402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GAPDH</a:t>
            </a:r>
          </a:p>
        </p:txBody>
      </p: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id="{B2C25EE7-8701-40D5-8538-A7BBF1ECE24A}"/>
              </a:ext>
            </a:extLst>
          </p:cNvPr>
          <p:cNvCxnSpPr>
            <a:cxnSpLocks/>
          </p:cNvCxnSpPr>
          <p:nvPr/>
        </p:nvCxnSpPr>
        <p:spPr>
          <a:xfrm>
            <a:off x="6256536" y="991894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7" name="矩形 66">
            <a:extLst>
              <a:ext uri="{FF2B5EF4-FFF2-40B4-BE49-F238E27FC236}">
                <a16:creationId xmlns:a16="http://schemas.microsoft.com/office/drawing/2014/main" id="{4A6802DC-1CFF-40D9-BAB6-294B0F23108A}"/>
              </a:ext>
            </a:extLst>
          </p:cNvPr>
          <p:cNvSpPr/>
          <p:nvPr/>
        </p:nvSpPr>
        <p:spPr>
          <a:xfrm>
            <a:off x="5069092" y="814637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LAMA5</a:t>
            </a:r>
          </a:p>
        </p:txBody>
      </p:sp>
      <p:cxnSp>
        <p:nvCxnSpPr>
          <p:cNvPr id="68" name="直接连接符 67">
            <a:extLst>
              <a:ext uri="{FF2B5EF4-FFF2-40B4-BE49-F238E27FC236}">
                <a16:creationId xmlns:a16="http://schemas.microsoft.com/office/drawing/2014/main" id="{8A99058F-E0C4-49DD-B05F-EBF928D635CF}"/>
              </a:ext>
            </a:extLst>
          </p:cNvPr>
          <p:cNvCxnSpPr>
            <a:cxnSpLocks/>
          </p:cNvCxnSpPr>
          <p:nvPr/>
        </p:nvCxnSpPr>
        <p:spPr>
          <a:xfrm>
            <a:off x="6284306" y="814637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9" name="矩形 68">
            <a:extLst>
              <a:ext uri="{FF2B5EF4-FFF2-40B4-BE49-F238E27FC236}">
                <a16:creationId xmlns:a16="http://schemas.microsoft.com/office/drawing/2014/main" id="{5CE0582D-C1D7-4C30-97B3-DB83D85A200D}"/>
              </a:ext>
            </a:extLst>
          </p:cNvPr>
          <p:cNvSpPr/>
          <p:nvPr/>
        </p:nvSpPr>
        <p:spPr>
          <a:xfrm>
            <a:off x="5613757" y="654955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70" name="直接连接符 69">
            <a:extLst>
              <a:ext uri="{FF2B5EF4-FFF2-40B4-BE49-F238E27FC236}">
                <a16:creationId xmlns:a16="http://schemas.microsoft.com/office/drawing/2014/main" id="{422563B7-08A1-4786-AEDC-3A670EA3BB49}"/>
              </a:ext>
            </a:extLst>
          </p:cNvPr>
          <p:cNvCxnSpPr>
            <a:cxnSpLocks/>
          </p:cNvCxnSpPr>
          <p:nvPr/>
        </p:nvCxnSpPr>
        <p:spPr>
          <a:xfrm flipV="1">
            <a:off x="6256536" y="1137115"/>
            <a:ext cx="443400" cy="33874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" name="矩形 70">
            <a:extLst>
              <a:ext uri="{FF2B5EF4-FFF2-40B4-BE49-F238E27FC236}">
                <a16:creationId xmlns:a16="http://schemas.microsoft.com/office/drawing/2014/main" id="{6CACFE99-35F8-44E3-8E1E-9314FFE53089}"/>
              </a:ext>
            </a:extLst>
          </p:cNvPr>
          <p:cNvSpPr/>
          <p:nvPr/>
        </p:nvSpPr>
        <p:spPr>
          <a:xfrm>
            <a:off x="5615568" y="1060980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72" name="直接连接符 71">
            <a:extLst>
              <a:ext uri="{FF2B5EF4-FFF2-40B4-BE49-F238E27FC236}">
                <a16:creationId xmlns:a16="http://schemas.microsoft.com/office/drawing/2014/main" id="{E835EF7D-C508-48A6-9033-7EBF38614B6B}"/>
              </a:ext>
            </a:extLst>
          </p:cNvPr>
          <p:cNvCxnSpPr>
            <a:cxnSpLocks/>
          </p:cNvCxnSpPr>
          <p:nvPr/>
        </p:nvCxnSpPr>
        <p:spPr>
          <a:xfrm flipV="1">
            <a:off x="6241278" y="1381125"/>
            <a:ext cx="464322" cy="10515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3" name="矩形 72">
            <a:extLst>
              <a:ext uri="{FF2B5EF4-FFF2-40B4-BE49-F238E27FC236}">
                <a16:creationId xmlns:a16="http://schemas.microsoft.com/office/drawing/2014/main" id="{05D8DF76-A1C8-432D-B27F-614405D08F21}"/>
              </a:ext>
            </a:extLst>
          </p:cNvPr>
          <p:cNvSpPr/>
          <p:nvPr/>
        </p:nvSpPr>
        <p:spPr>
          <a:xfrm>
            <a:off x="5600310" y="1281630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74" name="直接连接符 73">
            <a:extLst>
              <a:ext uri="{FF2B5EF4-FFF2-40B4-BE49-F238E27FC236}">
                <a16:creationId xmlns:a16="http://schemas.microsoft.com/office/drawing/2014/main" id="{580E68EC-D529-44CF-839B-B2F86EE6A3D0}"/>
              </a:ext>
            </a:extLst>
          </p:cNvPr>
          <p:cNvCxnSpPr>
            <a:cxnSpLocks/>
          </p:cNvCxnSpPr>
          <p:nvPr/>
        </p:nvCxnSpPr>
        <p:spPr>
          <a:xfrm>
            <a:off x="6320889" y="2468471"/>
            <a:ext cx="392589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5" name="矩形 74">
            <a:extLst>
              <a:ext uri="{FF2B5EF4-FFF2-40B4-BE49-F238E27FC236}">
                <a16:creationId xmlns:a16="http://schemas.microsoft.com/office/drawing/2014/main" id="{199E7657-6C40-44B0-B225-2136C0381D02}"/>
              </a:ext>
            </a:extLst>
          </p:cNvPr>
          <p:cNvSpPr/>
          <p:nvPr/>
        </p:nvSpPr>
        <p:spPr>
          <a:xfrm>
            <a:off x="5133445" y="2291214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LAMB1</a:t>
            </a:r>
          </a:p>
        </p:txBody>
      </p:sp>
      <p:cxnSp>
        <p:nvCxnSpPr>
          <p:cNvPr id="76" name="直接连接符 75">
            <a:extLst>
              <a:ext uri="{FF2B5EF4-FFF2-40B4-BE49-F238E27FC236}">
                <a16:creationId xmlns:a16="http://schemas.microsoft.com/office/drawing/2014/main" id="{FD4C65C6-E366-46A9-9BF1-F71ED66397F3}"/>
              </a:ext>
            </a:extLst>
          </p:cNvPr>
          <p:cNvCxnSpPr>
            <a:cxnSpLocks/>
          </p:cNvCxnSpPr>
          <p:nvPr/>
        </p:nvCxnSpPr>
        <p:spPr>
          <a:xfrm>
            <a:off x="6348659" y="2291214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7" name="矩形 76">
            <a:extLst>
              <a:ext uri="{FF2B5EF4-FFF2-40B4-BE49-F238E27FC236}">
                <a16:creationId xmlns:a16="http://schemas.microsoft.com/office/drawing/2014/main" id="{F44DEA74-7A45-47AF-8350-988BE9DC91BA}"/>
              </a:ext>
            </a:extLst>
          </p:cNvPr>
          <p:cNvSpPr/>
          <p:nvPr/>
        </p:nvSpPr>
        <p:spPr>
          <a:xfrm>
            <a:off x="5678110" y="213153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8943FFAF-1688-4BEC-867F-61A057CA58C2}"/>
              </a:ext>
            </a:extLst>
          </p:cNvPr>
          <p:cNvCxnSpPr>
            <a:cxnSpLocks/>
          </p:cNvCxnSpPr>
          <p:nvPr/>
        </p:nvCxnSpPr>
        <p:spPr>
          <a:xfrm flipV="1">
            <a:off x="6320889" y="2636998"/>
            <a:ext cx="443400" cy="10568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9" name="矩形 78">
            <a:extLst>
              <a:ext uri="{FF2B5EF4-FFF2-40B4-BE49-F238E27FC236}">
                <a16:creationId xmlns:a16="http://schemas.microsoft.com/office/drawing/2014/main" id="{117E97D6-2EB6-46DB-907E-C3E793B50035}"/>
              </a:ext>
            </a:extLst>
          </p:cNvPr>
          <p:cNvSpPr/>
          <p:nvPr/>
        </p:nvSpPr>
        <p:spPr>
          <a:xfrm>
            <a:off x="5679921" y="253755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80" name="直接连接符 79">
            <a:extLst>
              <a:ext uri="{FF2B5EF4-FFF2-40B4-BE49-F238E27FC236}">
                <a16:creationId xmlns:a16="http://schemas.microsoft.com/office/drawing/2014/main" id="{E4C89468-D84A-4CE3-87D9-25B8D164CFDF}"/>
              </a:ext>
            </a:extLst>
          </p:cNvPr>
          <p:cNvCxnSpPr>
            <a:cxnSpLocks/>
          </p:cNvCxnSpPr>
          <p:nvPr/>
        </p:nvCxnSpPr>
        <p:spPr>
          <a:xfrm>
            <a:off x="6305631" y="2868218"/>
            <a:ext cx="458658" cy="29935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" name="矩形 80">
            <a:extLst>
              <a:ext uri="{FF2B5EF4-FFF2-40B4-BE49-F238E27FC236}">
                <a16:creationId xmlns:a16="http://schemas.microsoft.com/office/drawing/2014/main" id="{CB31EE6F-14B2-44C3-AB67-E23486538236}"/>
              </a:ext>
            </a:extLst>
          </p:cNvPr>
          <p:cNvSpPr/>
          <p:nvPr/>
        </p:nvSpPr>
        <p:spPr>
          <a:xfrm>
            <a:off x="5664663" y="275820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83" name="直接连接符 82">
            <a:extLst>
              <a:ext uri="{FF2B5EF4-FFF2-40B4-BE49-F238E27FC236}">
                <a16:creationId xmlns:a16="http://schemas.microsoft.com/office/drawing/2014/main" id="{956F6258-2C93-4C95-B422-3F7F88AE98C2}"/>
              </a:ext>
            </a:extLst>
          </p:cNvPr>
          <p:cNvCxnSpPr>
            <a:cxnSpLocks/>
          </p:cNvCxnSpPr>
          <p:nvPr/>
        </p:nvCxnSpPr>
        <p:spPr>
          <a:xfrm>
            <a:off x="6239472" y="4039657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矩形 83">
            <a:extLst>
              <a:ext uri="{FF2B5EF4-FFF2-40B4-BE49-F238E27FC236}">
                <a16:creationId xmlns:a16="http://schemas.microsoft.com/office/drawing/2014/main" id="{129F422E-B611-4BB7-9150-1DF3AE5A64DE}"/>
              </a:ext>
            </a:extLst>
          </p:cNvPr>
          <p:cNvSpPr/>
          <p:nvPr/>
        </p:nvSpPr>
        <p:spPr>
          <a:xfrm>
            <a:off x="5052028" y="3862400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LAMC1</a:t>
            </a:r>
          </a:p>
        </p:txBody>
      </p:sp>
      <p:cxnSp>
        <p:nvCxnSpPr>
          <p:cNvPr id="85" name="直接连接符 84">
            <a:extLst>
              <a:ext uri="{FF2B5EF4-FFF2-40B4-BE49-F238E27FC236}">
                <a16:creationId xmlns:a16="http://schemas.microsoft.com/office/drawing/2014/main" id="{FC04C844-B93D-45A9-8354-344870331E06}"/>
              </a:ext>
            </a:extLst>
          </p:cNvPr>
          <p:cNvCxnSpPr>
            <a:cxnSpLocks/>
          </p:cNvCxnSpPr>
          <p:nvPr/>
        </p:nvCxnSpPr>
        <p:spPr>
          <a:xfrm>
            <a:off x="6267242" y="3862400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6" name="矩形 85">
            <a:extLst>
              <a:ext uri="{FF2B5EF4-FFF2-40B4-BE49-F238E27FC236}">
                <a16:creationId xmlns:a16="http://schemas.microsoft.com/office/drawing/2014/main" id="{945AFD7E-8C3B-40D2-AD68-65123135D776}"/>
              </a:ext>
            </a:extLst>
          </p:cNvPr>
          <p:cNvSpPr/>
          <p:nvPr/>
        </p:nvSpPr>
        <p:spPr>
          <a:xfrm>
            <a:off x="5596693" y="370271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87" name="直接连接符 86">
            <a:extLst>
              <a:ext uri="{FF2B5EF4-FFF2-40B4-BE49-F238E27FC236}">
                <a16:creationId xmlns:a16="http://schemas.microsoft.com/office/drawing/2014/main" id="{09A73F61-4665-475E-B1C2-D97983956B78}"/>
              </a:ext>
            </a:extLst>
          </p:cNvPr>
          <p:cNvCxnSpPr>
            <a:cxnSpLocks/>
          </p:cNvCxnSpPr>
          <p:nvPr/>
        </p:nvCxnSpPr>
        <p:spPr>
          <a:xfrm flipV="1">
            <a:off x="6239472" y="4184878"/>
            <a:ext cx="443400" cy="33874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8" name="矩形 87">
            <a:extLst>
              <a:ext uri="{FF2B5EF4-FFF2-40B4-BE49-F238E27FC236}">
                <a16:creationId xmlns:a16="http://schemas.microsoft.com/office/drawing/2014/main" id="{EEC67B8E-F588-4422-95F3-6BDFF228E692}"/>
              </a:ext>
            </a:extLst>
          </p:cNvPr>
          <p:cNvSpPr/>
          <p:nvPr/>
        </p:nvSpPr>
        <p:spPr>
          <a:xfrm>
            <a:off x="5598504" y="4108743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89" name="直接连接符 88">
            <a:extLst>
              <a:ext uri="{FF2B5EF4-FFF2-40B4-BE49-F238E27FC236}">
                <a16:creationId xmlns:a16="http://schemas.microsoft.com/office/drawing/2014/main" id="{653ED3F9-FEB2-4A6B-9E54-9781B5321A80}"/>
              </a:ext>
            </a:extLst>
          </p:cNvPr>
          <p:cNvCxnSpPr>
            <a:cxnSpLocks/>
          </p:cNvCxnSpPr>
          <p:nvPr/>
        </p:nvCxnSpPr>
        <p:spPr>
          <a:xfrm flipV="1">
            <a:off x="6224214" y="4428888"/>
            <a:ext cx="464322" cy="10515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0" name="矩形 89">
            <a:extLst>
              <a:ext uri="{FF2B5EF4-FFF2-40B4-BE49-F238E27FC236}">
                <a16:creationId xmlns:a16="http://schemas.microsoft.com/office/drawing/2014/main" id="{8EDEDC30-264F-4A84-B4B3-F20F549253A9}"/>
              </a:ext>
            </a:extLst>
          </p:cNvPr>
          <p:cNvSpPr/>
          <p:nvPr/>
        </p:nvSpPr>
        <p:spPr>
          <a:xfrm>
            <a:off x="5583246" y="4329393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id="{294A4B4B-B89A-4F28-BC0F-8A1FFB81F8AF}"/>
              </a:ext>
            </a:extLst>
          </p:cNvPr>
          <p:cNvCxnSpPr>
            <a:cxnSpLocks/>
          </p:cNvCxnSpPr>
          <p:nvPr/>
        </p:nvCxnSpPr>
        <p:spPr>
          <a:xfrm flipV="1">
            <a:off x="6300342" y="5985294"/>
            <a:ext cx="446053" cy="6572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2" name="矩形 91">
            <a:extLst>
              <a:ext uri="{FF2B5EF4-FFF2-40B4-BE49-F238E27FC236}">
                <a16:creationId xmlns:a16="http://schemas.microsoft.com/office/drawing/2014/main" id="{7E725131-AFFA-4902-9BC4-1CA75B7B6824}"/>
              </a:ext>
            </a:extLst>
          </p:cNvPr>
          <p:cNvSpPr/>
          <p:nvPr/>
        </p:nvSpPr>
        <p:spPr>
          <a:xfrm>
            <a:off x="5659374" y="588185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cxnSp>
        <p:nvCxnSpPr>
          <p:cNvPr id="93" name="直接连接符 92">
            <a:extLst>
              <a:ext uri="{FF2B5EF4-FFF2-40B4-BE49-F238E27FC236}">
                <a16:creationId xmlns:a16="http://schemas.microsoft.com/office/drawing/2014/main" id="{D93D145B-6E3E-4938-8801-B4518A95A0C2}"/>
              </a:ext>
            </a:extLst>
          </p:cNvPr>
          <p:cNvCxnSpPr>
            <a:cxnSpLocks/>
          </p:cNvCxnSpPr>
          <p:nvPr/>
        </p:nvCxnSpPr>
        <p:spPr>
          <a:xfrm>
            <a:off x="6233245" y="6230049"/>
            <a:ext cx="525755" cy="3703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4" name="矩形 93">
            <a:extLst>
              <a:ext uri="{FF2B5EF4-FFF2-40B4-BE49-F238E27FC236}">
                <a16:creationId xmlns:a16="http://schemas.microsoft.com/office/drawing/2014/main" id="{50F76C65-E22F-400D-8A85-CDE42E4DF8E0}"/>
              </a:ext>
            </a:extLst>
          </p:cNvPr>
          <p:cNvSpPr/>
          <p:nvPr/>
        </p:nvSpPr>
        <p:spPr>
          <a:xfrm>
            <a:off x="5592277" y="6120040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  70kDa</a:t>
            </a:r>
            <a:endParaRPr lang="zh-CN" altLang="en-US" sz="1200" dirty="0"/>
          </a:p>
        </p:txBody>
      </p:sp>
      <p:cxnSp>
        <p:nvCxnSpPr>
          <p:cNvPr id="95" name="直接连接符 94">
            <a:extLst>
              <a:ext uri="{FF2B5EF4-FFF2-40B4-BE49-F238E27FC236}">
                <a16:creationId xmlns:a16="http://schemas.microsoft.com/office/drawing/2014/main" id="{22320F88-FFD3-42B0-942C-6D3C4951A218}"/>
              </a:ext>
            </a:extLst>
          </p:cNvPr>
          <p:cNvCxnSpPr>
            <a:cxnSpLocks/>
          </p:cNvCxnSpPr>
          <p:nvPr/>
        </p:nvCxnSpPr>
        <p:spPr>
          <a:xfrm flipV="1">
            <a:off x="6319078" y="5668326"/>
            <a:ext cx="446053" cy="6572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6" name="矩形 95">
            <a:extLst>
              <a:ext uri="{FF2B5EF4-FFF2-40B4-BE49-F238E27FC236}">
                <a16:creationId xmlns:a16="http://schemas.microsoft.com/office/drawing/2014/main" id="{E5EEE210-3CE0-4566-85AD-915C3C6D69E9}"/>
              </a:ext>
            </a:extLst>
          </p:cNvPr>
          <p:cNvSpPr/>
          <p:nvPr/>
        </p:nvSpPr>
        <p:spPr>
          <a:xfrm>
            <a:off x="5678110" y="5564889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sp>
        <p:nvSpPr>
          <p:cNvPr id="97" name="矩形 96">
            <a:extLst>
              <a:ext uri="{FF2B5EF4-FFF2-40B4-BE49-F238E27FC236}">
                <a16:creationId xmlns:a16="http://schemas.microsoft.com/office/drawing/2014/main" id="{801DF820-E1EF-45C4-82D4-BF432E5643E2}"/>
              </a:ext>
            </a:extLst>
          </p:cNvPr>
          <p:cNvSpPr/>
          <p:nvPr/>
        </p:nvSpPr>
        <p:spPr>
          <a:xfrm>
            <a:off x="5177648" y="5771535"/>
            <a:ext cx="6896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LIX</a:t>
            </a:r>
          </a:p>
        </p:txBody>
      </p:sp>
      <p:sp>
        <p:nvSpPr>
          <p:cNvPr id="98" name="矩形 97">
            <a:extLst>
              <a:ext uri="{FF2B5EF4-FFF2-40B4-BE49-F238E27FC236}">
                <a16:creationId xmlns:a16="http://schemas.microsoft.com/office/drawing/2014/main" id="{F81D6DC8-3BDE-4DDD-A169-591B55429DBD}"/>
              </a:ext>
            </a:extLst>
          </p:cNvPr>
          <p:cNvSpPr/>
          <p:nvPr/>
        </p:nvSpPr>
        <p:spPr>
          <a:xfrm rot="20235683">
            <a:off x="6841184" y="250637"/>
            <a:ext cx="10457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b="1" kern="100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si</a:t>
            </a:r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-NC Exos</a:t>
            </a:r>
            <a:endParaRPr lang="en-US" altLang="zh-CN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9" name="矩形 98">
            <a:extLst>
              <a:ext uri="{FF2B5EF4-FFF2-40B4-BE49-F238E27FC236}">
                <a16:creationId xmlns:a16="http://schemas.microsoft.com/office/drawing/2014/main" id="{F2B3F1A9-2B2E-4957-B172-56FE8180CDD6}"/>
              </a:ext>
            </a:extLst>
          </p:cNvPr>
          <p:cNvSpPr/>
          <p:nvPr/>
        </p:nvSpPr>
        <p:spPr>
          <a:xfrm rot="20235683">
            <a:off x="7555058" y="309713"/>
            <a:ext cx="11592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si-ETS1 Exos</a:t>
            </a:r>
            <a:endParaRPr lang="zh-CN" altLang="en-US" sz="1200" dirty="0"/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id="{42DD1C5A-26F5-428B-A639-7DB28EFFD3E1}"/>
              </a:ext>
            </a:extLst>
          </p:cNvPr>
          <p:cNvSpPr/>
          <p:nvPr/>
        </p:nvSpPr>
        <p:spPr>
          <a:xfrm>
            <a:off x="4554193" y="386037"/>
            <a:ext cx="19807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Figure S4E</a:t>
            </a:r>
            <a:endParaRPr lang="en-US" altLang="zh-CN" sz="14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0" name="矩形 99">
            <a:extLst>
              <a:ext uri="{FF2B5EF4-FFF2-40B4-BE49-F238E27FC236}">
                <a16:creationId xmlns:a16="http://schemas.microsoft.com/office/drawing/2014/main" id="{25871A38-B16D-4584-9CFE-737A9FE10914}"/>
              </a:ext>
            </a:extLst>
          </p:cNvPr>
          <p:cNvSpPr/>
          <p:nvPr/>
        </p:nvSpPr>
        <p:spPr>
          <a:xfrm>
            <a:off x="166848" y="321083"/>
            <a:ext cx="19807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Figure S4D</a:t>
            </a:r>
            <a:endParaRPr lang="en-US" altLang="zh-CN" sz="14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855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323F6EBE-7EE8-45BA-9454-3E3CC99E6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864" y="4949710"/>
            <a:ext cx="3019014" cy="168490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D540268-E40C-404E-8F0A-5E3CF34F33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864" y="3193599"/>
            <a:ext cx="3019014" cy="168490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E53BECD6-D18B-42F1-9EFE-70AEA05F3C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210" y="2084427"/>
            <a:ext cx="3019015" cy="104630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C9C541CD-DD6A-4289-A209-BF1A500F86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402" y="690394"/>
            <a:ext cx="2795802" cy="135300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3E64AD13-8C7C-4FAA-A04F-F52B4D5203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932" y="4908927"/>
            <a:ext cx="2594185" cy="1368274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5252D309-0882-479F-B29D-E16C6A00D5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670" y="824091"/>
            <a:ext cx="2747959" cy="124312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B99F4C42-82A1-4B02-94B4-8075597E2A0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669" y="2161113"/>
            <a:ext cx="2747959" cy="867993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CCFFAD89-CB65-4A5D-90CD-FBEC934302E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933" y="3106619"/>
            <a:ext cx="2594185" cy="1615247"/>
          </a:xfrm>
          <a:prstGeom prst="rect">
            <a:avLst/>
          </a:prstGeom>
        </p:spPr>
      </p:pic>
      <p:sp>
        <p:nvSpPr>
          <p:cNvPr id="36" name="矩形 35">
            <a:extLst>
              <a:ext uri="{FF2B5EF4-FFF2-40B4-BE49-F238E27FC236}">
                <a16:creationId xmlns:a16="http://schemas.microsoft.com/office/drawing/2014/main" id="{8226D7D1-C1C4-4CD8-A7DA-849F80B12094}"/>
              </a:ext>
            </a:extLst>
          </p:cNvPr>
          <p:cNvSpPr/>
          <p:nvPr/>
        </p:nvSpPr>
        <p:spPr>
          <a:xfrm>
            <a:off x="2224324" y="521198"/>
            <a:ext cx="31572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Input  IgG 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Integrin αv</a:t>
            </a:r>
            <a:endParaRPr lang="en-US" altLang="zh-CN" sz="1200" b="1" kern="1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A67A289F-32A3-4B10-B045-B22CC1513541}"/>
              </a:ext>
            </a:extLst>
          </p:cNvPr>
          <p:cNvSpPr/>
          <p:nvPr/>
        </p:nvSpPr>
        <p:spPr>
          <a:xfrm>
            <a:off x="3239578" y="74045"/>
            <a:ext cx="47513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</a:t>
            </a:r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IP</a:t>
            </a:r>
            <a:endParaRPr lang="en-US" altLang="zh-CN" b="1" kern="1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DE97373A-F70E-4208-ACF1-E643F5A27EB3}"/>
              </a:ext>
            </a:extLst>
          </p:cNvPr>
          <p:cNvCxnSpPr/>
          <p:nvPr/>
        </p:nvCxnSpPr>
        <p:spPr>
          <a:xfrm>
            <a:off x="2833654" y="547092"/>
            <a:ext cx="1260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AD5E24AC-7B7D-4BC7-94A7-183D47C1270A}"/>
              </a:ext>
            </a:extLst>
          </p:cNvPr>
          <p:cNvCxnSpPr>
            <a:cxnSpLocks/>
          </p:cNvCxnSpPr>
          <p:nvPr/>
        </p:nvCxnSpPr>
        <p:spPr>
          <a:xfrm>
            <a:off x="1766410" y="1184051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矩形 39">
            <a:extLst>
              <a:ext uri="{FF2B5EF4-FFF2-40B4-BE49-F238E27FC236}">
                <a16:creationId xmlns:a16="http://schemas.microsoft.com/office/drawing/2014/main" id="{0B103713-0A69-485A-8A6D-EF74CA6FB3F0}"/>
              </a:ext>
            </a:extLst>
          </p:cNvPr>
          <p:cNvSpPr/>
          <p:nvPr/>
        </p:nvSpPr>
        <p:spPr>
          <a:xfrm>
            <a:off x="1137378" y="106131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AB038276-C3DB-4F6D-A225-62A4DE029168}"/>
              </a:ext>
            </a:extLst>
          </p:cNvPr>
          <p:cNvSpPr/>
          <p:nvPr/>
        </p:nvSpPr>
        <p:spPr>
          <a:xfrm>
            <a:off x="578966" y="1006794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LAMA5</a:t>
            </a:r>
          </a:p>
        </p:txBody>
      </p: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id="{0A8D88DE-552D-4F5A-A3C9-274E8E2CD70E}"/>
              </a:ext>
            </a:extLst>
          </p:cNvPr>
          <p:cNvCxnSpPr>
            <a:cxnSpLocks/>
          </p:cNvCxnSpPr>
          <p:nvPr/>
        </p:nvCxnSpPr>
        <p:spPr>
          <a:xfrm>
            <a:off x="1794180" y="1006794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矩形 42">
            <a:extLst>
              <a:ext uri="{FF2B5EF4-FFF2-40B4-BE49-F238E27FC236}">
                <a16:creationId xmlns:a16="http://schemas.microsoft.com/office/drawing/2014/main" id="{0F00DB8C-50BD-4A4E-A334-9E2B91CF1C25}"/>
              </a:ext>
            </a:extLst>
          </p:cNvPr>
          <p:cNvSpPr/>
          <p:nvPr/>
        </p:nvSpPr>
        <p:spPr>
          <a:xfrm>
            <a:off x="1123631" y="84711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id="{5C6455C5-F187-47E7-A389-701A5714DEFB}"/>
              </a:ext>
            </a:extLst>
          </p:cNvPr>
          <p:cNvCxnSpPr>
            <a:cxnSpLocks/>
          </p:cNvCxnSpPr>
          <p:nvPr/>
        </p:nvCxnSpPr>
        <p:spPr>
          <a:xfrm flipV="1">
            <a:off x="1766410" y="1332850"/>
            <a:ext cx="457914" cy="3029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矩形 44">
            <a:extLst>
              <a:ext uri="{FF2B5EF4-FFF2-40B4-BE49-F238E27FC236}">
                <a16:creationId xmlns:a16="http://schemas.microsoft.com/office/drawing/2014/main" id="{109EAE66-E847-4EE7-B1B5-C56CF637B455}"/>
              </a:ext>
            </a:extLst>
          </p:cNvPr>
          <p:cNvSpPr/>
          <p:nvPr/>
        </p:nvSpPr>
        <p:spPr>
          <a:xfrm>
            <a:off x="1125442" y="125313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id="{C3069B77-5C90-44C4-A822-971053DD9B3D}"/>
              </a:ext>
            </a:extLst>
          </p:cNvPr>
          <p:cNvCxnSpPr>
            <a:cxnSpLocks/>
          </p:cNvCxnSpPr>
          <p:nvPr/>
        </p:nvCxnSpPr>
        <p:spPr>
          <a:xfrm flipV="1">
            <a:off x="1751152" y="1540433"/>
            <a:ext cx="421594" cy="43363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矩形 46">
            <a:extLst>
              <a:ext uri="{FF2B5EF4-FFF2-40B4-BE49-F238E27FC236}">
                <a16:creationId xmlns:a16="http://schemas.microsoft.com/office/drawing/2014/main" id="{7DEE636C-8847-4B3F-B143-9FB820F41E4A}"/>
              </a:ext>
            </a:extLst>
          </p:cNvPr>
          <p:cNvSpPr/>
          <p:nvPr/>
        </p:nvSpPr>
        <p:spPr>
          <a:xfrm>
            <a:off x="1110184" y="147378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D9FFBDFE-2749-4B72-8F15-ECE3083B0BB2}"/>
              </a:ext>
            </a:extLst>
          </p:cNvPr>
          <p:cNvCxnSpPr>
            <a:cxnSpLocks/>
            <a:endCxn id="49" idx="3"/>
          </p:cNvCxnSpPr>
          <p:nvPr/>
        </p:nvCxnSpPr>
        <p:spPr>
          <a:xfrm>
            <a:off x="1752963" y="2600989"/>
            <a:ext cx="406336" cy="1576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" name="矩形 48">
            <a:extLst>
              <a:ext uri="{FF2B5EF4-FFF2-40B4-BE49-F238E27FC236}">
                <a16:creationId xmlns:a16="http://schemas.microsoft.com/office/drawing/2014/main" id="{563E155A-4EA4-4BD0-B74B-6DFD4746B5E0}"/>
              </a:ext>
            </a:extLst>
          </p:cNvPr>
          <p:cNvSpPr/>
          <p:nvPr/>
        </p:nvSpPr>
        <p:spPr>
          <a:xfrm>
            <a:off x="1123931" y="2478255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BEAB720C-F5D2-43CE-8394-BE3F2CDF1FB8}"/>
              </a:ext>
            </a:extLst>
          </p:cNvPr>
          <p:cNvSpPr/>
          <p:nvPr/>
        </p:nvSpPr>
        <p:spPr>
          <a:xfrm>
            <a:off x="555920" y="2251700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LAMB1</a:t>
            </a:r>
          </a:p>
        </p:txBody>
      </p: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id="{3BAB22EF-F52D-4687-9843-1457E229DE2E}"/>
              </a:ext>
            </a:extLst>
          </p:cNvPr>
          <p:cNvCxnSpPr>
            <a:cxnSpLocks/>
          </p:cNvCxnSpPr>
          <p:nvPr/>
        </p:nvCxnSpPr>
        <p:spPr>
          <a:xfrm>
            <a:off x="1780733" y="2423732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矩形 51">
            <a:extLst>
              <a:ext uri="{FF2B5EF4-FFF2-40B4-BE49-F238E27FC236}">
                <a16:creationId xmlns:a16="http://schemas.microsoft.com/office/drawing/2014/main" id="{F1B9A90A-7B28-4F81-86BC-BB5629024588}"/>
              </a:ext>
            </a:extLst>
          </p:cNvPr>
          <p:cNvSpPr/>
          <p:nvPr/>
        </p:nvSpPr>
        <p:spPr>
          <a:xfrm>
            <a:off x="1110184" y="2264050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id="{C8D25A6B-7A48-47B3-813D-3E263ECFD44A}"/>
              </a:ext>
            </a:extLst>
          </p:cNvPr>
          <p:cNvCxnSpPr>
            <a:cxnSpLocks/>
            <a:endCxn id="54" idx="3"/>
          </p:cNvCxnSpPr>
          <p:nvPr/>
        </p:nvCxnSpPr>
        <p:spPr>
          <a:xfrm>
            <a:off x="1752963" y="2780084"/>
            <a:ext cx="394400" cy="28491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矩形 53">
            <a:extLst>
              <a:ext uri="{FF2B5EF4-FFF2-40B4-BE49-F238E27FC236}">
                <a16:creationId xmlns:a16="http://schemas.microsoft.com/office/drawing/2014/main" id="{C3D7897B-ECF9-441D-9282-FFE20A6CAB03}"/>
              </a:ext>
            </a:extLst>
          </p:cNvPr>
          <p:cNvSpPr/>
          <p:nvPr/>
        </p:nvSpPr>
        <p:spPr>
          <a:xfrm>
            <a:off x="1111995" y="2670075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id="{5086F557-0683-4B8C-A2CB-1EAE92689C31}"/>
              </a:ext>
            </a:extLst>
          </p:cNvPr>
          <p:cNvCxnSpPr>
            <a:cxnSpLocks/>
          </p:cNvCxnSpPr>
          <p:nvPr/>
        </p:nvCxnSpPr>
        <p:spPr>
          <a:xfrm>
            <a:off x="1749506" y="3530537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矩形 57">
            <a:extLst>
              <a:ext uri="{FF2B5EF4-FFF2-40B4-BE49-F238E27FC236}">
                <a16:creationId xmlns:a16="http://schemas.microsoft.com/office/drawing/2014/main" id="{6B3301E2-0E83-4AA3-8B0D-28A27C2A1BD3}"/>
              </a:ext>
            </a:extLst>
          </p:cNvPr>
          <p:cNvSpPr/>
          <p:nvPr/>
        </p:nvSpPr>
        <p:spPr>
          <a:xfrm>
            <a:off x="1120474" y="3407803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id="{45BB8738-8217-49A8-AAFD-03955800A40F}"/>
              </a:ext>
            </a:extLst>
          </p:cNvPr>
          <p:cNvSpPr/>
          <p:nvPr/>
        </p:nvSpPr>
        <p:spPr>
          <a:xfrm>
            <a:off x="562062" y="3353280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LAMC1</a:t>
            </a:r>
          </a:p>
        </p:txBody>
      </p:sp>
      <p:cxnSp>
        <p:nvCxnSpPr>
          <p:cNvPr id="60" name="直接连接符 59">
            <a:extLst>
              <a:ext uri="{FF2B5EF4-FFF2-40B4-BE49-F238E27FC236}">
                <a16:creationId xmlns:a16="http://schemas.microsoft.com/office/drawing/2014/main" id="{F61459BB-794D-4B15-B1C7-C43090B81A58}"/>
              </a:ext>
            </a:extLst>
          </p:cNvPr>
          <p:cNvCxnSpPr>
            <a:cxnSpLocks/>
          </p:cNvCxnSpPr>
          <p:nvPr/>
        </p:nvCxnSpPr>
        <p:spPr>
          <a:xfrm>
            <a:off x="1777276" y="3353280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" name="矩形 60">
            <a:extLst>
              <a:ext uri="{FF2B5EF4-FFF2-40B4-BE49-F238E27FC236}">
                <a16:creationId xmlns:a16="http://schemas.microsoft.com/office/drawing/2014/main" id="{4261D3E9-04C9-4333-8819-B0303169F3F0}"/>
              </a:ext>
            </a:extLst>
          </p:cNvPr>
          <p:cNvSpPr/>
          <p:nvPr/>
        </p:nvSpPr>
        <p:spPr>
          <a:xfrm>
            <a:off x="1106727" y="319359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id="{C3AD000B-C50C-4B6D-9F78-B74BE0C25685}"/>
              </a:ext>
            </a:extLst>
          </p:cNvPr>
          <p:cNvCxnSpPr>
            <a:cxnSpLocks/>
          </p:cNvCxnSpPr>
          <p:nvPr/>
        </p:nvCxnSpPr>
        <p:spPr>
          <a:xfrm flipV="1">
            <a:off x="1749506" y="3684802"/>
            <a:ext cx="474818" cy="2483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3" name="矩形 62">
            <a:extLst>
              <a:ext uri="{FF2B5EF4-FFF2-40B4-BE49-F238E27FC236}">
                <a16:creationId xmlns:a16="http://schemas.microsoft.com/office/drawing/2014/main" id="{9700227F-42C4-43B2-B239-0990328DB80B}"/>
              </a:ext>
            </a:extLst>
          </p:cNvPr>
          <p:cNvSpPr/>
          <p:nvPr/>
        </p:nvSpPr>
        <p:spPr>
          <a:xfrm>
            <a:off x="1108538" y="3599623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id="{E7AE058A-AF34-4C5A-8E92-7B6495113BB7}"/>
              </a:ext>
            </a:extLst>
          </p:cNvPr>
          <p:cNvCxnSpPr>
            <a:cxnSpLocks/>
          </p:cNvCxnSpPr>
          <p:nvPr/>
        </p:nvCxnSpPr>
        <p:spPr>
          <a:xfrm>
            <a:off x="1734248" y="3930283"/>
            <a:ext cx="407847" cy="31518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矩形 64">
            <a:extLst>
              <a:ext uri="{FF2B5EF4-FFF2-40B4-BE49-F238E27FC236}">
                <a16:creationId xmlns:a16="http://schemas.microsoft.com/office/drawing/2014/main" id="{D5FF0F24-9A14-492F-B518-58ED23C1D690}"/>
              </a:ext>
            </a:extLst>
          </p:cNvPr>
          <p:cNvSpPr/>
          <p:nvPr/>
        </p:nvSpPr>
        <p:spPr>
          <a:xfrm>
            <a:off x="1093280" y="3820273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id="{CD250EB7-756F-458B-A366-242332215554}"/>
              </a:ext>
            </a:extLst>
          </p:cNvPr>
          <p:cNvSpPr/>
          <p:nvPr/>
        </p:nvSpPr>
        <p:spPr>
          <a:xfrm>
            <a:off x="411719" y="5233075"/>
            <a:ext cx="8568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Integrin </a:t>
            </a:r>
          </a:p>
          <a:p>
            <a:pPr algn="just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   αv</a:t>
            </a:r>
            <a:endParaRPr lang="en-US" altLang="zh-CN" sz="1100" b="1" kern="1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id="{CF6118B4-60DE-44DF-8E01-E0DB6252FB16}"/>
              </a:ext>
            </a:extLst>
          </p:cNvPr>
          <p:cNvCxnSpPr>
            <a:cxnSpLocks/>
          </p:cNvCxnSpPr>
          <p:nvPr/>
        </p:nvCxnSpPr>
        <p:spPr>
          <a:xfrm>
            <a:off x="1777276" y="5085878"/>
            <a:ext cx="415630" cy="6212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0" name="矩形 69">
            <a:extLst>
              <a:ext uri="{FF2B5EF4-FFF2-40B4-BE49-F238E27FC236}">
                <a16:creationId xmlns:a16="http://schemas.microsoft.com/office/drawing/2014/main" id="{CA6C6025-A1EF-4D17-A263-1D28764FEAB2}"/>
              </a:ext>
            </a:extLst>
          </p:cNvPr>
          <p:cNvSpPr/>
          <p:nvPr/>
        </p:nvSpPr>
        <p:spPr>
          <a:xfrm>
            <a:off x="1106727" y="4926196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id="{2B7DA358-88B1-49AB-831A-F46FAF32EC5B}"/>
              </a:ext>
            </a:extLst>
          </p:cNvPr>
          <p:cNvCxnSpPr>
            <a:cxnSpLocks/>
          </p:cNvCxnSpPr>
          <p:nvPr/>
        </p:nvCxnSpPr>
        <p:spPr>
          <a:xfrm>
            <a:off x="1635206" y="5440957"/>
            <a:ext cx="489866" cy="74535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2" name="矩形 71">
            <a:extLst>
              <a:ext uri="{FF2B5EF4-FFF2-40B4-BE49-F238E27FC236}">
                <a16:creationId xmlns:a16="http://schemas.microsoft.com/office/drawing/2014/main" id="{84B5D300-B8F0-44BC-88DD-8B6B6F1E4AD0}"/>
              </a:ext>
            </a:extLst>
          </p:cNvPr>
          <p:cNvSpPr/>
          <p:nvPr/>
        </p:nvSpPr>
        <p:spPr>
          <a:xfrm>
            <a:off x="1001972" y="5269841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cxnSp>
        <p:nvCxnSpPr>
          <p:cNvPr id="73" name="直接连接符 72">
            <a:extLst>
              <a:ext uri="{FF2B5EF4-FFF2-40B4-BE49-F238E27FC236}">
                <a16:creationId xmlns:a16="http://schemas.microsoft.com/office/drawing/2014/main" id="{99872E16-E66E-4C63-8529-C39EF1538805}"/>
              </a:ext>
            </a:extLst>
          </p:cNvPr>
          <p:cNvCxnSpPr>
            <a:cxnSpLocks/>
          </p:cNvCxnSpPr>
          <p:nvPr/>
        </p:nvCxnSpPr>
        <p:spPr>
          <a:xfrm flipV="1">
            <a:off x="1758490" y="5858810"/>
            <a:ext cx="421594" cy="43363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4" name="矩形 73">
            <a:extLst>
              <a:ext uri="{FF2B5EF4-FFF2-40B4-BE49-F238E27FC236}">
                <a16:creationId xmlns:a16="http://schemas.microsoft.com/office/drawing/2014/main" id="{6A4C6CA6-D85E-43B9-9BCE-B6B5A0EBE74E}"/>
              </a:ext>
            </a:extLst>
          </p:cNvPr>
          <p:cNvSpPr/>
          <p:nvPr/>
        </p:nvSpPr>
        <p:spPr>
          <a:xfrm>
            <a:off x="1117522" y="5792164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70kDa</a:t>
            </a:r>
            <a:endParaRPr lang="zh-CN" altLang="en-US" sz="1200" dirty="0"/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id="{F2400B7D-EB22-4139-93CA-FE086707515F}"/>
              </a:ext>
            </a:extLst>
          </p:cNvPr>
          <p:cNvSpPr/>
          <p:nvPr/>
        </p:nvSpPr>
        <p:spPr>
          <a:xfrm>
            <a:off x="7578240" y="386153"/>
            <a:ext cx="31572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Input     IgG  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Integrin β5</a:t>
            </a:r>
            <a:endParaRPr lang="en-US" altLang="zh-CN" sz="1200" b="1" kern="1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id="{9CBAD972-B7FF-45DA-8198-960E6AB1ECF1}"/>
              </a:ext>
            </a:extLst>
          </p:cNvPr>
          <p:cNvSpPr/>
          <p:nvPr/>
        </p:nvSpPr>
        <p:spPr>
          <a:xfrm>
            <a:off x="8482290" y="138270"/>
            <a:ext cx="5427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</a:t>
            </a:r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IP</a:t>
            </a:r>
            <a:endParaRPr lang="en-US" altLang="zh-CN" b="1" kern="1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77" name="直接连接符 76">
            <a:extLst>
              <a:ext uri="{FF2B5EF4-FFF2-40B4-BE49-F238E27FC236}">
                <a16:creationId xmlns:a16="http://schemas.microsoft.com/office/drawing/2014/main" id="{DB0014B9-BD21-4F1F-BC49-F9B224BA9429}"/>
              </a:ext>
            </a:extLst>
          </p:cNvPr>
          <p:cNvCxnSpPr/>
          <p:nvPr/>
        </p:nvCxnSpPr>
        <p:spPr>
          <a:xfrm>
            <a:off x="8241603" y="411188"/>
            <a:ext cx="1260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33BF78E3-626E-4CFE-9E8A-9EAE5591CBC2}"/>
              </a:ext>
            </a:extLst>
          </p:cNvPr>
          <p:cNvCxnSpPr>
            <a:cxnSpLocks/>
          </p:cNvCxnSpPr>
          <p:nvPr/>
        </p:nvCxnSpPr>
        <p:spPr>
          <a:xfrm flipV="1">
            <a:off x="6593828" y="1068920"/>
            <a:ext cx="597107" cy="1030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9" name="矩形 78">
            <a:extLst>
              <a:ext uri="{FF2B5EF4-FFF2-40B4-BE49-F238E27FC236}">
                <a16:creationId xmlns:a16="http://schemas.microsoft.com/office/drawing/2014/main" id="{145E8343-119A-4D18-A38A-F29A745A1E45}"/>
              </a:ext>
            </a:extLst>
          </p:cNvPr>
          <p:cNvSpPr/>
          <p:nvPr/>
        </p:nvSpPr>
        <p:spPr>
          <a:xfrm>
            <a:off x="5964796" y="956486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id="{B7EA9C42-B018-4496-8FAA-2277BE141C49}"/>
              </a:ext>
            </a:extLst>
          </p:cNvPr>
          <p:cNvSpPr/>
          <p:nvPr/>
        </p:nvSpPr>
        <p:spPr>
          <a:xfrm>
            <a:off x="5406384" y="901963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LAMA5</a:t>
            </a:r>
          </a:p>
        </p:txBody>
      </p: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60EB1226-D3C1-4691-98C2-28B538C502EC}"/>
              </a:ext>
            </a:extLst>
          </p:cNvPr>
          <p:cNvCxnSpPr>
            <a:cxnSpLocks/>
          </p:cNvCxnSpPr>
          <p:nvPr/>
        </p:nvCxnSpPr>
        <p:spPr>
          <a:xfrm>
            <a:off x="6621598" y="901963"/>
            <a:ext cx="569337" cy="54523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2" name="矩形 81">
            <a:extLst>
              <a:ext uri="{FF2B5EF4-FFF2-40B4-BE49-F238E27FC236}">
                <a16:creationId xmlns:a16="http://schemas.microsoft.com/office/drawing/2014/main" id="{C66E4A1E-796B-448B-BC5E-D3776E36EA86}"/>
              </a:ext>
            </a:extLst>
          </p:cNvPr>
          <p:cNvSpPr/>
          <p:nvPr/>
        </p:nvSpPr>
        <p:spPr>
          <a:xfrm>
            <a:off x="5951049" y="742281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83" name="直接连接符 82">
            <a:extLst>
              <a:ext uri="{FF2B5EF4-FFF2-40B4-BE49-F238E27FC236}">
                <a16:creationId xmlns:a16="http://schemas.microsoft.com/office/drawing/2014/main" id="{314BB8AC-179D-47BA-ADA2-CCD4528F4233}"/>
              </a:ext>
            </a:extLst>
          </p:cNvPr>
          <p:cNvCxnSpPr>
            <a:cxnSpLocks/>
          </p:cNvCxnSpPr>
          <p:nvPr/>
        </p:nvCxnSpPr>
        <p:spPr>
          <a:xfrm flipV="1">
            <a:off x="6593828" y="1208449"/>
            <a:ext cx="575965" cy="4986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矩形 83">
            <a:extLst>
              <a:ext uri="{FF2B5EF4-FFF2-40B4-BE49-F238E27FC236}">
                <a16:creationId xmlns:a16="http://schemas.microsoft.com/office/drawing/2014/main" id="{ED7117BB-9A3A-4DC7-AE17-F2C5B5821A8D}"/>
              </a:ext>
            </a:extLst>
          </p:cNvPr>
          <p:cNvSpPr/>
          <p:nvPr/>
        </p:nvSpPr>
        <p:spPr>
          <a:xfrm>
            <a:off x="5952860" y="1148306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85" name="直接连接符 84">
            <a:extLst>
              <a:ext uri="{FF2B5EF4-FFF2-40B4-BE49-F238E27FC236}">
                <a16:creationId xmlns:a16="http://schemas.microsoft.com/office/drawing/2014/main" id="{2FCC402A-6FEF-4695-B850-1FFF5E9F1E3B}"/>
              </a:ext>
            </a:extLst>
          </p:cNvPr>
          <p:cNvCxnSpPr>
            <a:cxnSpLocks/>
          </p:cNvCxnSpPr>
          <p:nvPr/>
        </p:nvCxnSpPr>
        <p:spPr>
          <a:xfrm flipV="1">
            <a:off x="6578570" y="1431686"/>
            <a:ext cx="582665" cy="4728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6" name="矩形 85">
            <a:extLst>
              <a:ext uri="{FF2B5EF4-FFF2-40B4-BE49-F238E27FC236}">
                <a16:creationId xmlns:a16="http://schemas.microsoft.com/office/drawing/2014/main" id="{3F2DCAB4-CC86-4FC8-8DB7-00BF791F2CA4}"/>
              </a:ext>
            </a:extLst>
          </p:cNvPr>
          <p:cNvSpPr/>
          <p:nvPr/>
        </p:nvSpPr>
        <p:spPr>
          <a:xfrm>
            <a:off x="5937602" y="1368956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89" name="直接连接符 88">
            <a:extLst>
              <a:ext uri="{FF2B5EF4-FFF2-40B4-BE49-F238E27FC236}">
                <a16:creationId xmlns:a16="http://schemas.microsoft.com/office/drawing/2014/main" id="{ED886FF8-6EA1-4780-B3C0-BD22C8C75548}"/>
              </a:ext>
            </a:extLst>
          </p:cNvPr>
          <p:cNvCxnSpPr>
            <a:cxnSpLocks/>
          </p:cNvCxnSpPr>
          <p:nvPr/>
        </p:nvCxnSpPr>
        <p:spPr>
          <a:xfrm>
            <a:off x="6593828" y="2575058"/>
            <a:ext cx="575965" cy="39685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0" name="矩形 89">
            <a:extLst>
              <a:ext uri="{FF2B5EF4-FFF2-40B4-BE49-F238E27FC236}">
                <a16:creationId xmlns:a16="http://schemas.microsoft.com/office/drawing/2014/main" id="{52297162-21E5-44E3-95FE-F75F5C5878D7}"/>
              </a:ext>
            </a:extLst>
          </p:cNvPr>
          <p:cNvSpPr/>
          <p:nvPr/>
        </p:nvSpPr>
        <p:spPr>
          <a:xfrm>
            <a:off x="5964796" y="2384293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sp>
        <p:nvSpPr>
          <p:cNvPr id="91" name="矩形 90">
            <a:extLst>
              <a:ext uri="{FF2B5EF4-FFF2-40B4-BE49-F238E27FC236}">
                <a16:creationId xmlns:a16="http://schemas.microsoft.com/office/drawing/2014/main" id="{44CFBCEB-1793-40DB-B024-2357362DD0FA}"/>
              </a:ext>
            </a:extLst>
          </p:cNvPr>
          <p:cNvSpPr/>
          <p:nvPr/>
        </p:nvSpPr>
        <p:spPr>
          <a:xfrm>
            <a:off x="5406384" y="2264050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LAMB1</a:t>
            </a:r>
          </a:p>
        </p:txBody>
      </p:sp>
      <p:cxnSp>
        <p:nvCxnSpPr>
          <p:cNvPr id="92" name="直接连接符 91">
            <a:extLst>
              <a:ext uri="{FF2B5EF4-FFF2-40B4-BE49-F238E27FC236}">
                <a16:creationId xmlns:a16="http://schemas.microsoft.com/office/drawing/2014/main" id="{7F4FF4BB-06AE-40A0-9474-7FB3A0D59CAA}"/>
              </a:ext>
            </a:extLst>
          </p:cNvPr>
          <p:cNvCxnSpPr>
            <a:cxnSpLocks/>
          </p:cNvCxnSpPr>
          <p:nvPr/>
        </p:nvCxnSpPr>
        <p:spPr>
          <a:xfrm>
            <a:off x="6593828" y="2293057"/>
            <a:ext cx="597107" cy="135044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3" name="矩形 92">
            <a:extLst>
              <a:ext uri="{FF2B5EF4-FFF2-40B4-BE49-F238E27FC236}">
                <a16:creationId xmlns:a16="http://schemas.microsoft.com/office/drawing/2014/main" id="{670B7F75-706E-4E43-B553-647AC0D5537C}"/>
              </a:ext>
            </a:extLst>
          </p:cNvPr>
          <p:cNvSpPr/>
          <p:nvPr/>
        </p:nvSpPr>
        <p:spPr>
          <a:xfrm>
            <a:off x="5937640" y="2143794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94" name="直接连接符 93">
            <a:extLst>
              <a:ext uri="{FF2B5EF4-FFF2-40B4-BE49-F238E27FC236}">
                <a16:creationId xmlns:a16="http://schemas.microsoft.com/office/drawing/2014/main" id="{6AE41875-C7D0-4125-81A1-58DF7ECBCB07}"/>
              </a:ext>
            </a:extLst>
          </p:cNvPr>
          <p:cNvCxnSpPr>
            <a:cxnSpLocks/>
          </p:cNvCxnSpPr>
          <p:nvPr/>
        </p:nvCxnSpPr>
        <p:spPr>
          <a:xfrm>
            <a:off x="6593828" y="2833312"/>
            <a:ext cx="575965" cy="33731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矩形 94">
            <a:extLst>
              <a:ext uri="{FF2B5EF4-FFF2-40B4-BE49-F238E27FC236}">
                <a16:creationId xmlns:a16="http://schemas.microsoft.com/office/drawing/2014/main" id="{7F9DA940-A825-4C40-8DA8-9E0A5288DFB2}"/>
              </a:ext>
            </a:extLst>
          </p:cNvPr>
          <p:cNvSpPr/>
          <p:nvPr/>
        </p:nvSpPr>
        <p:spPr>
          <a:xfrm>
            <a:off x="5937602" y="2669040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101" name="直接连接符 100">
            <a:extLst>
              <a:ext uri="{FF2B5EF4-FFF2-40B4-BE49-F238E27FC236}">
                <a16:creationId xmlns:a16="http://schemas.microsoft.com/office/drawing/2014/main" id="{F7B73F96-0F6E-4629-87B2-724707AF1CA7}"/>
              </a:ext>
            </a:extLst>
          </p:cNvPr>
          <p:cNvCxnSpPr>
            <a:cxnSpLocks/>
          </p:cNvCxnSpPr>
          <p:nvPr/>
        </p:nvCxnSpPr>
        <p:spPr>
          <a:xfrm flipV="1">
            <a:off x="6541857" y="3640957"/>
            <a:ext cx="597107" cy="1030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矩形 101">
            <a:extLst>
              <a:ext uri="{FF2B5EF4-FFF2-40B4-BE49-F238E27FC236}">
                <a16:creationId xmlns:a16="http://schemas.microsoft.com/office/drawing/2014/main" id="{02F16612-508F-4C4F-BC09-8A417B8F13A5}"/>
              </a:ext>
            </a:extLst>
          </p:cNvPr>
          <p:cNvSpPr/>
          <p:nvPr/>
        </p:nvSpPr>
        <p:spPr>
          <a:xfrm>
            <a:off x="5912825" y="3528523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250kDa</a:t>
            </a:r>
            <a:endParaRPr lang="zh-CN" altLang="en-US" sz="1200" dirty="0"/>
          </a:p>
        </p:txBody>
      </p:sp>
      <p:sp>
        <p:nvSpPr>
          <p:cNvPr id="103" name="矩形 102">
            <a:extLst>
              <a:ext uri="{FF2B5EF4-FFF2-40B4-BE49-F238E27FC236}">
                <a16:creationId xmlns:a16="http://schemas.microsoft.com/office/drawing/2014/main" id="{66F2F384-3B72-45CD-BA3B-82D51F26C5A4}"/>
              </a:ext>
            </a:extLst>
          </p:cNvPr>
          <p:cNvSpPr/>
          <p:nvPr/>
        </p:nvSpPr>
        <p:spPr>
          <a:xfrm>
            <a:off x="5354413" y="3474000"/>
            <a:ext cx="6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LAMC1</a:t>
            </a:r>
          </a:p>
        </p:txBody>
      </p:sp>
      <p:cxnSp>
        <p:nvCxnSpPr>
          <p:cNvPr id="104" name="直接连接符 103">
            <a:extLst>
              <a:ext uri="{FF2B5EF4-FFF2-40B4-BE49-F238E27FC236}">
                <a16:creationId xmlns:a16="http://schemas.microsoft.com/office/drawing/2014/main" id="{9F95A7A0-75A9-4081-8875-21AEF13A90FF}"/>
              </a:ext>
            </a:extLst>
          </p:cNvPr>
          <p:cNvCxnSpPr>
            <a:cxnSpLocks/>
          </p:cNvCxnSpPr>
          <p:nvPr/>
        </p:nvCxnSpPr>
        <p:spPr>
          <a:xfrm>
            <a:off x="6569627" y="3474000"/>
            <a:ext cx="600166" cy="683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5" name="矩形 104">
            <a:extLst>
              <a:ext uri="{FF2B5EF4-FFF2-40B4-BE49-F238E27FC236}">
                <a16:creationId xmlns:a16="http://schemas.microsoft.com/office/drawing/2014/main" id="{F9A72300-C348-4C5B-B2C5-F3A24B8CA27E}"/>
              </a:ext>
            </a:extLst>
          </p:cNvPr>
          <p:cNvSpPr/>
          <p:nvPr/>
        </p:nvSpPr>
        <p:spPr>
          <a:xfrm>
            <a:off x="5899078" y="331431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300kDa</a:t>
            </a:r>
            <a:endParaRPr lang="zh-CN" altLang="en-US" sz="1200" dirty="0"/>
          </a:p>
        </p:txBody>
      </p:sp>
      <p:cxnSp>
        <p:nvCxnSpPr>
          <p:cNvPr id="106" name="直接连接符 105">
            <a:extLst>
              <a:ext uri="{FF2B5EF4-FFF2-40B4-BE49-F238E27FC236}">
                <a16:creationId xmlns:a16="http://schemas.microsoft.com/office/drawing/2014/main" id="{47D485C4-86DC-420B-9277-0E61F4008441}"/>
              </a:ext>
            </a:extLst>
          </p:cNvPr>
          <p:cNvCxnSpPr>
            <a:cxnSpLocks/>
          </p:cNvCxnSpPr>
          <p:nvPr/>
        </p:nvCxnSpPr>
        <p:spPr>
          <a:xfrm flipV="1">
            <a:off x="6541857" y="3805522"/>
            <a:ext cx="597107" cy="2483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7" name="矩形 106">
            <a:extLst>
              <a:ext uri="{FF2B5EF4-FFF2-40B4-BE49-F238E27FC236}">
                <a16:creationId xmlns:a16="http://schemas.microsoft.com/office/drawing/2014/main" id="{A7A258B7-4603-42B6-949A-2E0750A688FB}"/>
              </a:ext>
            </a:extLst>
          </p:cNvPr>
          <p:cNvSpPr/>
          <p:nvPr/>
        </p:nvSpPr>
        <p:spPr>
          <a:xfrm>
            <a:off x="5900889" y="3720343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180kDa</a:t>
            </a:r>
            <a:endParaRPr lang="zh-CN" altLang="en-US" sz="1200" dirty="0"/>
          </a:p>
        </p:txBody>
      </p:sp>
      <p:cxnSp>
        <p:nvCxnSpPr>
          <p:cNvPr id="108" name="直接连接符 107">
            <a:extLst>
              <a:ext uri="{FF2B5EF4-FFF2-40B4-BE49-F238E27FC236}">
                <a16:creationId xmlns:a16="http://schemas.microsoft.com/office/drawing/2014/main" id="{D3F8AFE9-6097-43D9-96AB-39F20B791EF9}"/>
              </a:ext>
            </a:extLst>
          </p:cNvPr>
          <p:cNvCxnSpPr>
            <a:cxnSpLocks/>
          </p:cNvCxnSpPr>
          <p:nvPr/>
        </p:nvCxnSpPr>
        <p:spPr>
          <a:xfrm>
            <a:off x="6526599" y="4051003"/>
            <a:ext cx="591223" cy="75365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9" name="矩形 108">
            <a:extLst>
              <a:ext uri="{FF2B5EF4-FFF2-40B4-BE49-F238E27FC236}">
                <a16:creationId xmlns:a16="http://schemas.microsoft.com/office/drawing/2014/main" id="{3430C2B2-6D53-402D-8589-361551B37DAC}"/>
              </a:ext>
            </a:extLst>
          </p:cNvPr>
          <p:cNvSpPr/>
          <p:nvPr/>
        </p:nvSpPr>
        <p:spPr>
          <a:xfrm>
            <a:off x="5885631" y="3940993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sp>
        <p:nvSpPr>
          <p:cNvPr id="113" name="矩形 112">
            <a:extLst>
              <a:ext uri="{FF2B5EF4-FFF2-40B4-BE49-F238E27FC236}">
                <a16:creationId xmlns:a16="http://schemas.microsoft.com/office/drawing/2014/main" id="{CF549937-2820-49E6-8830-AF1935BC896E}"/>
              </a:ext>
            </a:extLst>
          </p:cNvPr>
          <p:cNvSpPr/>
          <p:nvPr/>
        </p:nvSpPr>
        <p:spPr>
          <a:xfrm>
            <a:off x="5397951" y="5184783"/>
            <a:ext cx="8568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Integrin </a:t>
            </a:r>
          </a:p>
          <a:p>
            <a:pPr algn="just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   β5</a:t>
            </a:r>
            <a:endParaRPr lang="en-US" altLang="zh-CN" sz="1100" b="1" kern="1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114" name="直接连接符 113">
            <a:extLst>
              <a:ext uri="{FF2B5EF4-FFF2-40B4-BE49-F238E27FC236}">
                <a16:creationId xmlns:a16="http://schemas.microsoft.com/office/drawing/2014/main" id="{7C055C8A-737E-4530-BA7D-F0F764265090}"/>
              </a:ext>
            </a:extLst>
          </p:cNvPr>
          <p:cNvCxnSpPr>
            <a:cxnSpLocks/>
          </p:cNvCxnSpPr>
          <p:nvPr/>
        </p:nvCxnSpPr>
        <p:spPr>
          <a:xfrm>
            <a:off x="6678883" y="5067824"/>
            <a:ext cx="400514" cy="72301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5" name="矩形 114">
            <a:extLst>
              <a:ext uri="{FF2B5EF4-FFF2-40B4-BE49-F238E27FC236}">
                <a16:creationId xmlns:a16="http://schemas.microsoft.com/office/drawing/2014/main" id="{A0DE50F0-5199-4CF2-ACB6-4B85DBF28926}"/>
              </a:ext>
            </a:extLst>
          </p:cNvPr>
          <p:cNvSpPr/>
          <p:nvPr/>
        </p:nvSpPr>
        <p:spPr>
          <a:xfrm>
            <a:off x="6044029" y="4933261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116" name="直接连接符 115">
            <a:extLst>
              <a:ext uri="{FF2B5EF4-FFF2-40B4-BE49-F238E27FC236}">
                <a16:creationId xmlns:a16="http://schemas.microsoft.com/office/drawing/2014/main" id="{0A2D0D1B-282C-4844-94EA-A3A6CF505A99}"/>
              </a:ext>
            </a:extLst>
          </p:cNvPr>
          <p:cNvCxnSpPr>
            <a:cxnSpLocks/>
          </p:cNvCxnSpPr>
          <p:nvPr/>
        </p:nvCxnSpPr>
        <p:spPr>
          <a:xfrm>
            <a:off x="6621438" y="5392665"/>
            <a:ext cx="517526" cy="55853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7" name="矩形 116">
            <a:extLst>
              <a:ext uri="{FF2B5EF4-FFF2-40B4-BE49-F238E27FC236}">
                <a16:creationId xmlns:a16="http://schemas.microsoft.com/office/drawing/2014/main" id="{F7E45B8E-91DD-4E46-A29A-C0ABE1E630B9}"/>
              </a:ext>
            </a:extLst>
          </p:cNvPr>
          <p:cNvSpPr/>
          <p:nvPr/>
        </p:nvSpPr>
        <p:spPr>
          <a:xfrm>
            <a:off x="5988204" y="5221549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cxnSp>
        <p:nvCxnSpPr>
          <p:cNvPr id="118" name="直接连接符 117">
            <a:extLst>
              <a:ext uri="{FF2B5EF4-FFF2-40B4-BE49-F238E27FC236}">
                <a16:creationId xmlns:a16="http://schemas.microsoft.com/office/drawing/2014/main" id="{45B1B2EF-73C0-48E0-B3F9-90F20BFD53F1}"/>
              </a:ext>
            </a:extLst>
          </p:cNvPr>
          <p:cNvCxnSpPr>
            <a:cxnSpLocks/>
          </p:cNvCxnSpPr>
          <p:nvPr/>
        </p:nvCxnSpPr>
        <p:spPr>
          <a:xfrm>
            <a:off x="6655574" y="5873235"/>
            <a:ext cx="462248" cy="725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9" name="矩形 118">
            <a:extLst>
              <a:ext uri="{FF2B5EF4-FFF2-40B4-BE49-F238E27FC236}">
                <a16:creationId xmlns:a16="http://schemas.microsoft.com/office/drawing/2014/main" id="{87851F30-27E6-4DEF-B4B8-042A0FF1B1B7}"/>
              </a:ext>
            </a:extLst>
          </p:cNvPr>
          <p:cNvSpPr/>
          <p:nvPr/>
        </p:nvSpPr>
        <p:spPr>
          <a:xfrm>
            <a:off x="6103754" y="574387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70kDa</a:t>
            </a:r>
            <a:endParaRPr lang="zh-CN" altLang="en-US" sz="1200" dirty="0"/>
          </a:p>
        </p:txBody>
      </p:sp>
      <p:sp>
        <p:nvSpPr>
          <p:cNvPr id="87" name="矩形 86">
            <a:extLst>
              <a:ext uri="{FF2B5EF4-FFF2-40B4-BE49-F238E27FC236}">
                <a16:creationId xmlns:a16="http://schemas.microsoft.com/office/drawing/2014/main" id="{C727AB6A-2B04-4ED8-A156-2D27366B4BAC}"/>
              </a:ext>
            </a:extLst>
          </p:cNvPr>
          <p:cNvSpPr/>
          <p:nvPr/>
        </p:nvSpPr>
        <p:spPr>
          <a:xfrm>
            <a:off x="178532" y="397132"/>
            <a:ext cx="19807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Figure 4H</a:t>
            </a:r>
            <a:endParaRPr lang="en-US" altLang="zh-CN" sz="14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8" name="矩形 87">
            <a:extLst>
              <a:ext uri="{FF2B5EF4-FFF2-40B4-BE49-F238E27FC236}">
                <a16:creationId xmlns:a16="http://schemas.microsoft.com/office/drawing/2014/main" id="{18F45054-F9D8-468C-A928-8C7ABAC3EF53}"/>
              </a:ext>
            </a:extLst>
          </p:cNvPr>
          <p:cNvSpPr/>
          <p:nvPr/>
        </p:nvSpPr>
        <p:spPr>
          <a:xfrm>
            <a:off x="4905931" y="421614"/>
            <a:ext cx="19807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Figure 4I</a:t>
            </a:r>
            <a:endParaRPr lang="en-US" altLang="zh-CN" sz="14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117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97AB94E5-1525-4540-814A-F920D31678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0" t="39960" r="47148" b="29593"/>
          <a:stretch/>
        </p:blipFill>
        <p:spPr>
          <a:xfrm>
            <a:off x="1206064" y="502550"/>
            <a:ext cx="1854200" cy="13589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4530961-DB24-4AE4-851E-C342A4B8AD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60" t="42797" r="35664" b="28076"/>
          <a:stretch/>
        </p:blipFill>
        <p:spPr>
          <a:xfrm>
            <a:off x="1288369" y="2336474"/>
            <a:ext cx="1600200" cy="10541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70F2D65-D605-4973-B43F-E01E098DEDB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37" t="28881" r="34794" b="48788"/>
          <a:stretch/>
        </p:blipFill>
        <p:spPr>
          <a:xfrm>
            <a:off x="1382040" y="3713094"/>
            <a:ext cx="1930401" cy="876300"/>
          </a:xfrm>
          <a:prstGeom prst="rect">
            <a:avLst/>
          </a:prstGeom>
        </p:spPr>
      </p:pic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801A9D4-8242-4B4D-9C69-D648E665513B}"/>
              </a:ext>
            </a:extLst>
          </p:cNvPr>
          <p:cNvCxnSpPr>
            <a:cxnSpLocks/>
          </p:cNvCxnSpPr>
          <p:nvPr/>
        </p:nvCxnSpPr>
        <p:spPr>
          <a:xfrm>
            <a:off x="1167263" y="1628665"/>
            <a:ext cx="396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7C92F1EE-CCD9-4EB9-9AA8-7DC87B4CB6FC}"/>
              </a:ext>
            </a:extLst>
          </p:cNvPr>
          <p:cNvCxnSpPr>
            <a:cxnSpLocks/>
          </p:cNvCxnSpPr>
          <p:nvPr/>
        </p:nvCxnSpPr>
        <p:spPr>
          <a:xfrm>
            <a:off x="1144592" y="805258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AC0B6109-B55F-4E41-9DD7-5F75C5B75E1A}"/>
              </a:ext>
            </a:extLst>
          </p:cNvPr>
          <p:cNvSpPr/>
          <p:nvPr/>
        </p:nvSpPr>
        <p:spPr>
          <a:xfrm>
            <a:off x="516448" y="64182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  25kDa</a:t>
            </a:r>
            <a:endParaRPr lang="zh-CN" altLang="en-US" sz="1200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077F1150-FFBA-47C1-BB2C-6FCE2365A1AD}"/>
              </a:ext>
            </a:extLst>
          </p:cNvPr>
          <p:cNvSpPr/>
          <p:nvPr/>
        </p:nvSpPr>
        <p:spPr>
          <a:xfrm>
            <a:off x="626908" y="1485764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15kDa</a:t>
            </a:r>
            <a:endParaRPr lang="zh-CN" altLang="en-US" sz="1200" dirty="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CE2F8CB4-7831-4BED-9B33-4C40BD2AFCD0}"/>
              </a:ext>
            </a:extLst>
          </p:cNvPr>
          <p:cNvCxnSpPr>
            <a:cxnSpLocks/>
          </p:cNvCxnSpPr>
          <p:nvPr/>
        </p:nvCxnSpPr>
        <p:spPr>
          <a:xfrm>
            <a:off x="1184040" y="2572659"/>
            <a:ext cx="396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D8355385-56B0-4F7B-BB5B-0A5CD2D03B2D}"/>
              </a:ext>
            </a:extLst>
          </p:cNvPr>
          <p:cNvSpPr/>
          <p:nvPr/>
        </p:nvSpPr>
        <p:spPr>
          <a:xfrm>
            <a:off x="643685" y="242975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15kDa</a:t>
            </a:r>
            <a:endParaRPr lang="zh-CN" altLang="en-US" sz="1200" dirty="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C776731-DDC4-4C62-A742-E31964455885}"/>
              </a:ext>
            </a:extLst>
          </p:cNvPr>
          <p:cNvCxnSpPr>
            <a:cxnSpLocks/>
          </p:cNvCxnSpPr>
          <p:nvPr/>
        </p:nvCxnSpPr>
        <p:spPr>
          <a:xfrm>
            <a:off x="1256549" y="4343799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FEABB288-EAD6-45AF-9F0C-5D3D7D3C7478}"/>
              </a:ext>
            </a:extLst>
          </p:cNvPr>
          <p:cNvCxnSpPr>
            <a:cxnSpLocks/>
          </p:cNvCxnSpPr>
          <p:nvPr/>
        </p:nvCxnSpPr>
        <p:spPr>
          <a:xfrm>
            <a:off x="1230276" y="3977341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F7AB03D5-ED51-4E7C-9CC7-0EAD0F17373F}"/>
              </a:ext>
            </a:extLst>
          </p:cNvPr>
          <p:cNvSpPr/>
          <p:nvPr/>
        </p:nvSpPr>
        <p:spPr>
          <a:xfrm>
            <a:off x="586057" y="3819310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  40kDa</a:t>
            </a:r>
            <a:endParaRPr lang="zh-CN" altLang="en-US" sz="1200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8A110BC-301F-4F0D-9171-01091F652827}"/>
              </a:ext>
            </a:extLst>
          </p:cNvPr>
          <p:cNvSpPr/>
          <p:nvPr/>
        </p:nvSpPr>
        <p:spPr>
          <a:xfrm>
            <a:off x="689616" y="4190391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35kDa</a:t>
            </a:r>
            <a:endParaRPr lang="zh-CN" altLang="en-US" sz="1200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28A712EA-015C-4CD9-8746-51B6284F768D}"/>
              </a:ext>
            </a:extLst>
          </p:cNvPr>
          <p:cNvSpPr/>
          <p:nvPr/>
        </p:nvSpPr>
        <p:spPr>
          <a:xfrm>
            <a:off x="81069" y="879408"/>
            <a:ext cx="6896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CCL2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B775B89-AF02-4AAF-87DD-EF5FBF4A0404}"/>
              </a:ext>
            </a:extLst>
          </p:cNvPr>
          <p:cNvSpPr/>
          <p:nvPr/>
        </p:nvSpPr>
        <p:spPr>
          <a:xfrm>
            <a:off x="81069" y="2607652"/>
            <a:ext cx="6896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CXCL5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666D9FFA-72B2-4CFA-9FA3-056649E8B363}"/>
              </a:ext>
            </a:extLst>
          </p:cNvPr>
          <p:cNvSpPr/>
          <p:nvPr/>
        </p:nvSpPr>
        <p:spPr>
          <a:xfrm>
            <a:off x="81069" y="3997186"/>
            <a:ext cx="6896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AC398D9E-B227-474B-8909-0638699AB2A7}"/>
              </a:ext>
            </a:extLst>
          </p:cNvPr>
          <p:cNvSpPr/>
          <p:nvPr/>
        </p:nvSpPr>
        <p:spPr>
          <a:xfrm>
            <a:off x="1385564" y="33338"/>
            <a:ext cx="730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LV-GFP</a:t>
            </a:r>
          </a:p>
          <a:p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Exos </a:t>
            </a:r>
            <a:endParaRPr lang="zh-CN" altLang="en-US" sz="1200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C28D73B-5F1F-4187-8EA8-4C4B4275F008}"/>
              </a:ext>
            </a:extLst>
          </p:cNvPr>
          <p:cNvSpPr/>
          <p:nvPr/>
        </p:nvSpPr>
        <p:spPr>
          <a:xfrm>
            <a:off x="2237198" y="63142"/>
            <a:ext cx="884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LV-ETS1  </a:t>
            </a:r>
          </a:p>
          <a:p>
            <a:r>
              <a:rPr lang="en-US" altLang="zh-CN" sz="1200" b="1" kern="100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Exos</a:t>
            </a:r>
            <a:endParaRPr lang="zh-CN" altLang="en-US" sz="1200" dirty="0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8792A508-5DFC-4213-BB30-34111D9EED4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02" t="29707" r="23343" b="43076"/>
          <a:stretch/>
        </p:blipFill>
        <p:spPr>
          <a:xfrm>
            <a:off x="4692016" y="1571245"/>
            <a:ext cx="2345634" cy="1215109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DE46D9E9-9FD5-44EB-9703-A327CC3EBE0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5" t="35374" r="21969" b="44316"/>
          <a:stretch/>
        </p:blipFill>
        <p:spPr>
          <a:xfrm>
            <a:off x="4692014" y="554799"/>
            <a:ext cx="2345636" cy="910827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C3922D7D-D249-4158-9541-EA1CB0F340A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86" t="30058" r="21248" b="43603"/>
          <a:stretch/>
        </p:blipFill>
        <p:spPr>
          <a:xfrm>
            <a:off x="4907251" y="4592302"/>
            <a:ext cx="1600200" cy="914799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0510ECD1-D54D-419D-9EEF-D9229C44C8B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28" t="39491" r="44048" b="20810"/>
          <a:stretch/>
        </p:blipFill>
        <p:spPr>
          <a:xfrm>
            <a:off x="4849087" y="3005248"/>
            <a:ext cx="1600200" cy="1403175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id="{CA78E4E6-50C1-40B8-8988-F610C22FE1DE}"/>
              </a:ext>
            </a:extLst>
          </p:cNvPr>
          <p:cNvSpPr/>
          <p:nvPr/>
        </p:nvSpPr>
        <p:spPr>
          <a:xfrm>
            <a:off x="3639420" y="760440"/>
            <a:ext cx="6896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AKT</a:t>
            </a:r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877602ED-82CB-4F85-A654-428FC925AFBF}"/>
              </a:ext>
            </a:extLst>
          </p:cNvPr>
          <p:cNvCxnSpPr>
            <a:cxnSpLocks/>
          </p:cNvCxnSpPr>
          <p:nvPr/>
        </p:nvCxnSpPr>
        <p:spPr>
          <a:xfrm>
            <a:off x="4592604" y="1022050"/>
            <a:ext cx="468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1AEBE0F8-BBAE-4672-8FFE-6698E84CFD1F}"/>
              </a:ext>
            </a:extLst>
          </p:cNvPr>
          <p:cNvCxnSpPr>
            <a:cxnSpLocks/>
          </p:cNvCxnSpPr>
          <p:nvPr/>
        </p:nvCxnSpPr>
        <p:spPr>
          <a:xfrm>
            <a:off x="4620113" y="760440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:a16="http://schemas.microsoft.com/office/drawing/2014/main" id="{A061149D-63A5-4D85-BBCA-46E6657B8794}"/>
              </a:ext>
            </a:extLst>
          </p:cNvPr>
          <p:cNvSpPr/>
          <p:nvPr/>
        </p:nvSpPr>
        <p:spPr>
          <a:xfrm>
            <a:off x="4002398" y="602409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  70kDa</a:t>
            </a:r>
            <a:endParaRPr lang="zh-CN" altLang="en-US" sz="1200" dirty="0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CE770BBE-F738-4564-A63A-32232009FC08}"/>
              </a:ext>
            </a:extLst>
          </p:cNvPr>
          <p:cNvSpPr/>
          <p:nvPr/>
        </p:nvSpPr>
        <p:spPr>
          <a:xfrm>
            <a:off x="4043249" y="88811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55kDa</a:t>
            </a:r>
            <a:endParaRPr lang="zh-CN" altLang="en-US" sz="1200" dirty="0"/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AB06A221-4F36-47D8-B22C-3647530E430F}"/>
              </a:ext>
            </a:extLst>
          </p:cNvPr>
          <p:cNvSpPr/>
          <p:nvPr/>
        </p:nvSpPr>
        <p:spPr>
          <a:xfrm>
            <a:off x="3578187" y="2269056"/>
            <a:ext cx="6896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p-AKT</a:t>
            </a:r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C9E1F75B-5F87-404B-BD46-B72E9744A06C}"/>
              </a:ext>
            </a:extLst>
          </p:cNvPr>
          <p:cNvCxnSpPr>
            <a:cxnSpLocks/>
          </p:cNvCxnSpPr>
          <p:nvPr/>
        </p:nvCxnSpPr>
        <p:spPr>
          <a:xfrm>
            <a:off x="4620113" y="2156010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:a16="http://schemas.microsoft.com/office/drawing/2014/main" id="{A8A420E1-B484-4ACB-BB2F-62BE7B442F02}"/>
              </a:ext>
            </a:extLst>
          </p:cNvPr>
          <p:cNvSpPr/>
          <p:nvPr/>
        </p:nvSpPr>
        <p:spPr>
          <a:xfrm>
            <a:off x="4002398" y="1997979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  70kDa</a:t>
            </a:r>
            <a:endParaRPr lang="zh-CN" altLang="en-US" sz="1200" dirty="0"/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4D205670-4448-4165-B54A-CE2A4FDD9133}"/>
              </a:ext>
            </a:extLst>
          </p:cNvPr>
          <p:cNvCxnSpPr>
            <a:cxnSpLocks/>
          </p:cNvCxnSpPr>
          <p:nvPr/>
        </p:nvCxnSpPr>
        <p:spPr>
          <a:xfrm>
            <a:off x="4605856" y="2460491"/>
            <a:ext cx="468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:a16="http://schemas.microsoft.com/office/drawing/2014/main" id="{FCA11D31-B8C8-4223-95B1-71BF9BE15A79}"/>
              </a:ext>
            </a:extLst>
          </p:cNvPr>
          <p:cNvSpPr/>
          <p:nvPr/>
        </p:nvSpPr>
        <p:spPr>
          <a:xfrm>
            <a:off x="4069753" y="2326559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55kDa</a:t>
            </a:r>
            <a:endParaRPr lang="zh-CN" altLang="en-US" sz="1200" dirty="0"/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15366A6A-52C1-44E5-A7FD-B54E00A3FCF0}"/>
              </a:ext>
            </a:extLst>
          </p:cNvPr>
          <p:cNvCxnSpPr>
            <a:cxnSpLocks/>
          </p:cNvCxnSpPr>
          <p:nvPr/>
        </p:nvCxnSpPr>
        <p:spPr>
          <a:xfrm>
            <a:off x="4755059" y="3997186"/>
            <a:ext cx="504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矩形 36">
            <a:extLst>
              <a:ext uri="{FF2B5EF4-FFF2-40B4-BE49-F238E27FC236}">
                <a16:creationId xmlns:a16="http://schemas.microsoft.com/office/drawing/2014/main" id="{AB320647-77FB-4E41-B5DF-9319515DA04D}"/>
              </a:ext>
            </a:extLst>
          </p:cNvPr>
          <p:cNvSpPr/>
          <p:nvPr/>
        </p:nvSpPr>
        <p:spPr>
          <a:xfrm>
            <a:off x="4108424" y="3837172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5A6EFC26-8BE2-4FEF-88D7-CBBC20C7C2ED}"/>
              </a:ext>
            </a:extLst>
          </p:cNvPr>
          <p:cNvCxnSpPr>
            <a:cxnSpLocks/>
          </p:cNvCxnSpPr>
          <p:nvPr/>
        </p:nvCxnSpPr>
        <p:spPr>
          <a:xfrm>
            <a:off x="4660964" y="4956506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:a16="http://schemas.microsoft.com/office/drawing/2014/main" id="{C2C4359B-C06B-4C05-AA00-5421CE893653}"/>
              </a:ext>
            </a:extLst>
          </p:cNvPr>
          <p:cNvSpPr/>
          <p:nvPr/>
        </p:nvSpPr>
        <p:spPr>
          <a:xfrm>
            <a:off x="4043249" y="4798475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  40kDa</a:t>
            </a:r>
            <a:endParaRPr lang="zh-CN" altLang="en-US" sz="1200" dirty="0"/>
          </a:p>
        </p:txBody>
      </p: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2D1B2AFF-A51A-4920-9D41-9312D2154357}"/>
              </a:ext>
            </a:extLst>
          </p:cNvPr>
          <p:cNvCxnSpPr>
            <a:cxnSpLocks/>
          </p:cNvCxnSpPr>
          <p:nvPr/>
        </p:nvCxnSpPr>
        <p:spPr>
          <a:xfrm>
            <a:off x="4620203" y="5260987"/>
            <a:ext cx="468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矩形 40">
            <a:extLst>
              <a:ext uri="{FF2B5EF4-FFF2-40B4-BE49-F238E27FC236}">
                <a16:creationId xmlns:a16="http://schemas.microsoft.com/office/drawing/2014/main" id="{D5782F12-12A3-49FB-97D7-589A63486C6D}"/>
              </a:ext>
            </a:extLst>
          </p:cNvPr>
          <p:cNvSpPr/>
          <p:nvPr/>
        </p:nvSpPr>
        <p:spPr>
          <a:xfrm>
            <a:off x="4084100" y="5127055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35kDa</a:t>
            </a:r>
            <a:endParaRPr lang="zh-CN" altLang="en-US" sz="1200" dirty="0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9D31F869-1A26-4BF0-8101-10DDB919C99A}"/>
              </a:ext>
            </a:extLst>
          </p:cNvPr>
          <p:cNvSpPr/>
          <p:nvPr/>
        </p:nvSpPr>
        <p:spPr>
          <a:xfrm>
            <a:off x="3763616" y="3427146"/>
            <a:ext cx="6896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Sp1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B3DB5143-59FB-4553-9062-81243EF4E639}"/>
              </a:ext>
            </a:extLst>
          </p:cNvPr>
          <p:cNvSpPr/>
          <p:nvPr/>
        </p:nvSpPr>
        <p:spPr>
          <a:xfrm>
            <a:off x="3467850" y="4930287"/>
            <a:ext cx="6896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GAPDH</a:t>
            </a:r>
          </a:p>
        </p:txBody>
      </p:sp>
      <p:pic>
        <p:nvPicPr>
          <p:cNvPr id="44" name="图片 43">
            <a:extLst>
              <a:ext uri="{FF2B5EF4-FFF2-40B4-BE49-F238E27FC236}">
                <a16:creationId xmlns:a16="http://schemas.microsoft.com/office/drawing/2014/main" id="{08B3469F-D756-49B5-AFBF-5635898ABC0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4" t="39613" r="22515" b="44453"/>
          <a:stretch/>
        </p:blipFill>
        <p:spPr>
          <a:xfrm>
            <a:off x="9262174" y="433105"/>
            <a:ext cx="2822558" cy="729371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id="{6A5EED87-3BFB-4BA7-BFDB-AA310680E00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4" t="43493" r="28169" b="34383"/>
          <a:stretch/>
        </p:blipFill>
        <p:spPr>
          <a:xfrm>
            <a:off x="9330146" y="1281691"/>
            <a:ext cx="2686614" cy="996466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id="{94159F06-643F-4B11-854A-054415F286A3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9" t="35081" r="36182" b="33609"/>
          <a:stretch/>
        </p:blipFill>
        <p:spPr>
          <a:xfrm>
            <a:off x="9581824" y="2336474"/>
            <a:ext cx="1966491" cy="1040245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id="{F60CE346-7DA0-4B37-A129-AA142329232A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0" t="29756" r="30016" b="45991"/>
          <a:stretch/>
        </p:blipFill>
        <p:spPr>
          <a:xfrm>
            <a:off x="9457794" y="3415409"/>
            <a:ext cx="2242285" cy="899939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id="{03339875-7055-4B76-A81E-721D76F8A9A5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8" t="27957" r="24338" b="51941"/>
          <a:stretch/>
        </p:blipFill>
        <p:spPr>
          <a:xfrm>
            <a:off x="9614311" y="4467390"/>
            <a:ext cx="1966490" cy="729372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id="{0098892F-1295-4FE5-888E-61B25B7B82C0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60" t="27962" r="26936" b="34248"/>
          <a:stretch/>
        </p:blipFill>
        <p:spPr>
          <a:xfrm>
            <a:off x="9457794" y="5333753"/>
            <a:ext cx="2242285" cy="1510613"/>
          </a:xfrm>
          <a:prstGeom prst="rect">
            <a:avLst/>
          </a:prstGeom>
        </p:spPr>
      </p:pic>
      <p:sp>
        <p:nvSpPr>
          <p:cNvPr id="50" name="矩形 49">
            <a:extLst>
              <a:ext uri="{FF2B5EF4-FFF2-40B4-BE49-F238E27FC236}">
                <a16:creationId xmlns:a16="http://schemas.microsoft.com/office/drawing/2014/main" id="{704D9EEA-EADA-4B5A-8142-3CBFFF00E449}"/>
              </a:ext>
            </a:extLst>
          </p:cNvPr>
          <p:cNvSpPr/>
          <p:nvPr/>
        </p:nvSpPr>
        <p:spPr>
          <a:xfrm>
            <a:off x="4911436" y="79862"/>
            <a:ext cx="730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LV-GFP</a:t>
            </a:r>
          </a:p>
          <a:p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Exos </a:t>
            </a:r>
            <a:endParaRPr lang="zh-CN" altLang="en-US" sz="1200" dirty="0"/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id="{019C11D8-5B11-4417-8517-DB3D138C949C}"/>
              </a:ext>
            </a:extLst>
          </p:cNvPr>
          <p:cNvSpPr/>
          <p:nvPr/>
        </p:nvSpPr>
        <p:spPr>
          <a:xfrm>
            <a:off x="5763070" y="109666"/>
            <a:ext cx="884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LV-ETS1  </a:t>
            </a:r>
          </a:p>
          <a:p>
            <a:r>
              <a:rPr lang="en-US" altLang="zh-CN" sz="1200" b="1" kern="100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Exos</a:t>
            </a:r>
            <a:endParaRPr lang="zh-CN" altLang="en-US" sz="1200" dirty="0"/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D00D0D7F-01D9-479A-8774-136F441E57D2}"/>
              </a:ext>
            </a:extLst>
          </p:cNvPr>
          <p:cNvSpPr/>
          <p:nvPr/>
        </p:nvSpPr>
        <p:spPr>
          <a:xfrm>
            <a:off x="8096057" y="561058"/>
            <a:ext cx="6896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AKT</a:t>
            </a:r>
          </a:p>
        </p:txBody>
      </p: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id="{18845765-B5EC-4BB1-BD36-0E6F4DBF7D70}"/>
              </a:ext>
            </a:extLst>
          </p:cNvPr>
          <p:cNvCxnSpPr>
            <a:cxnSpLocks/>
          </p:cNvCxnSpPr>
          <p:nvPr/>
        </p:nvCxnSpPr>
        <p:spPr>
          <a:xfrm>
            <a:off x="9049241" y="822668"/>
            <a:ext cx="468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id="{4DECC0ED-C666-4929-A98C-CC759F7217DC}"/>
              </a:ext>
            </a:extLst>
          </p:cNvPr>
          <p:cNvCxnSpPr>
            <a:cxnSpLocks/>
          </p:cNvCxnSpPr>
          <p:nvPr/>
        </p:nvCxnSpPr>
        <p:spPr>
          <a:xfrm>
            <a:off x="9076750" y="561058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矩形 54">
            <a:extLst>
              <a:ext uri="{FF2B5EF4-FFF2-40B4-BE49-F238E27FC236}">
                <a16:creationId xmlns:a16="http://schemas.microsoft.com/office/drawing/2014/main" id="{FAC0DB51-35ED-49EF-81C9-8E7E10B47E20}"/>
              </a:ext>
            </a:extLst>
          </p:cNvPr>
          <p:cNvSpPr/>
          <p:nvPr/>
        </p:nvSpPr>
        <p:spPr>
          <a:xfrm>
            <a:off x="8459035" y="40302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  70kDa</a:t>
            </a:r>
            <a:endParaRPr lang="zh-CN" altLang="en-US" sz="1200" dirty="0"/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id="{A369BC7A-28F4-4578-9577-B503EDAF6EB2}"/>
              </a:ext>
            </a:extLst>
          </p:cNvPr>
          <p:cNvSpPr/>
          <p:nvPr/>
        </p:nvSpPr>
        <p:spPr>
          <a:xfrm>
            <a:off x="8499886" y="688736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55kDa</a:t>
            </a:r>
            <a:endParaRPr lang="zh-CN" altLang="en-US" sz="1200" dirty="0"/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id="{EB4E6384-349F-4711-9518-3594BAD79B29}"/>
              </a:ext>
            </a:extLst>
          </p:cNvPr>
          <p:cNvSpPr/>
          <p:nvPr/>
        </p:nvSpPr>
        <p:spPr>
          <a:xfrm>
            <a:off x="8160639" y="1481596"/>
            <a:ext cx="6896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p-AKT</a:t>
            </a:r>
          </a:p>
        </p:txBody>
      </p:sp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id="{9C2FDE4B-AC7C-497E-93A0-790D9A9F6DAC}"/>
              </a:ext>
            </a:extLst>
          </p:cNvPr>
          <p:cNvCxnSpPr>
            <a:cxnSpLocks/>
          </p:cNvCxnSpPr>
          <p:nvPr/>
        </p:nvCxnSpPr>
        <p:spPr>
          <a:xfrm>
            <a:off x="9204260" y="1743206"/>
            <a:ext cx="468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id="{3280C09C-CA36-4680-90BA-1D8C5E8BC6E1}"/>
              </a:ext>
            </a:extLst>
          </p:cNvPr>
          <p:cNvCxnSpPr>
            <a:cxnSpLocks/>
          </p:cNvCxnSpPr>
          <p:nvPr/>
        </p:nvCxnSpPr>
        <p:spPr>
          <a:xfrm>
            <a:off x="9231769" y="1481596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0" name="矩形 59">
            <a:extLst>
              <a:ext uri="{FF2B5EF4-FFF2-40B4-BE49-F238E27FC236}">
                <a16:creationId xmlns:a16="http://schemas.microsoft.com/office/drawing/2014/main" id="{5077E918-0542-4B45-B984-4A89D1C7A7EB}"/>
              </a:ext>
            </a:extLst>
          </p:cNvPr>
          <p:cNvSpPr/>
          <p:nvPr/>
        </p:nvSpPr>
        <p:spPr>
          <a:xfrm>
            <a:off x="8614054" y="1323565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  70kDa</a:t>
            </a:r>
            <a:endParaRPr lang="zh-CN" altLang="en-US" sz="1200" dirty="0"/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id="{DB58525B-CDF8-4413-8F35-CEA1DE9928A5}"/>
              </a:ext>
            </a:extLst>
          </p:cNvPr>
          <p:cNvSpPr/>
          <p:nvPr/>
        </p:nvSpPr>
        <p:spPr>
          <a:xfrm>
            <a:off x="8654905" y="1609274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55kDa</a:t>
            </a:r>
            <a:endParaRPr lang="zh-CN" altLang="en-US" sz="1200" dirty="0"/>
          </a:p>
        </p:txBody>
      </p: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id="{93726A2E-B091-4F35-B26E-2A8ABE899F27}"/>
              </a:ext>
            </a:extLst>
          </p:cNvPr>
          <p:cNvCxnSpPr>
            <a:cxnSpLocks/>
          </p:cNvCxnSpPr>
          <p:nvPr/>
        </p:nvCxnSpPr>
        <p:spPr>
          <a:xfrm>
            <a:off x="4750244" y="3843561"/>
            <a:ext cx="504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3" name="矩形 62">
            <a:extLst>
              <a:ext uri="{FF2B5EF4-FFF2-40B4-BE49-F238E27FC236}">
                <a16:creationId xmlns:a16="http://schemas.microsoft.com/office/drawing/2014/main" id="{9AB56FCB-4912-4A4D-BCF1-1EC5E32BFDED}"/>
              </a:ext>
            </a:extLst>
          </p:cNvPr>
          <p:cNvSpPr/>
          <p:nvPr/>
        </p:nvSpPr>
        <p:spPr>
          <a:xfrm>
            <a:off x="4103609" y="368354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id="{30AD74F8-1DB3-481E-A369-B54A722B5539}"/>
              </a:ext>
            </a:extLst>
          </p:cNvPr>
          <p:cNvCxnSpPr>
            <a:cxnSpLocks/>
          </p:cNvCxnSpPr>
          <p:nvPr/>
        </p:nvCxnSpPr>
        <p:spPr>
          <a:xfrm>
            <a:off x="9253452" y="2866771"/>
            <a:ext cx="504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矩形 64">
            <a:extLst>
              <a:ext uri="{FF2B5EF4-FFF2-40B4-BE49-F238E27FC236}">
                <a16:creationId xmlns:a16="http://schemas.microsoft.com/office/drawing/2014/main" id="{E974D48D-405A-43F1-8D72-95F296C1FD11}"/>
              </a:ext>
            </a:extLst>
          </p:cNvPr>
          <p:cNvSpPr/>
          <p:nvPr/>
        </p:nvSpPr>
        <p:spPr>
          <a:xfrm>
            <a:off x="8606817" y="2706757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130kDa</a:t>
            </a:r>
            <a:endParaRPr lang="zh-CN" altLang="en-US" sz="1200" dirty="0"/>
          </a:p>
        </p:txBody>
      </p: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id="{34F5C6DD-0D8D-41A1-A4C0-9E93C6B9DCF5}"/>
              </a:ext>
            </a:extLst>
          </p:cNvPr>
          <p:cNvCxnSpPr>
            <a:cxnSpLocks/>
          </p:cNvCxnSpPr>
          <p:nvPr/>
        </p:nvCxnSpPr>
        <p:spPr>
          <a:xfrm>
            <a:off x="9253452" y="3090122"/>
            <a:ext cx="504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7" name="矩形 66">
            <a:extLst>
              <a:ext uri="{FF2B5EF4-FFF2-40B4-BE49-F238E27FC236}">
                <a16:creationId xmlns:a16="http://schemas.microsoft.com/office/drawing/2014/main" id="{84D171A5-B60D-4AF7-BFF0-F61424611AC1}"/>
              </a:ext>
            </a:extLst>
          </p:cNvPr>
          <p:cNvSpPr/>
          <p:nvPr/>
        </p:nvSpPr>
        <p:spPr>
          <a:xfrm>
            <a:off x="8606817" y="2930108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100kDa</a:t>
            </a:r>
            <a:endParaRPr lang="zh-CN" altLang="en-US" sz="1200" dirty="0"/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id="{5EE70976-18BA-4B66-AB97-09B39B28943F}"/>
              </a:ext>
            </a:extLst>
          </p:cNvPr>
          <p:cNvSpPr/>
          <p:nvPr/>
        </p:nvSpPr>
        <p:spPr>
          <a:xfrm>
            <a:off x="8240519" y="2799303"/>
            <a:ext cx="6896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Sp1</a:t>
            </a:r>
          </a:p>
        </p:txBody>
      </p: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id="{D04D4373-16AA-48EB-9410-86CA1BC54D60}"/>
              </a:ext>
            </a:extLst>
          </p:cNvPr>
          <p:cNvCxnSpPr>
            <a:cxnSpLocks/>
          </p:cNvCxnSpPr>
          <p:nvPr/>
        </p:nvCxnSpPr>
        <p:spPr>
          <a:xfrm>
            <a:off x="9326028" y="3858910"/>
            <a:ext cx="396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0" name="矩形 69">
            <a:extLst>
              <a:ext uri="{FF2B5EF4-FFF2-40B4-BE49-F238E27FC236}">
                <a16:creationId xmlns:a16="http://schemas.microsoft.com/office/drawing/2014/main" id="{57DE25B4-9513-49A9-81FA-3C973F4B99C9}"/>
              </a:ext>
            </a:extLst>
          </p:cNvPr>
          <p:cNvSpPr/>
          <p:nvPr/>
        </p:nvSpPr>
        <p:spPr>
          <a:xfrm>
            <a:off x="8785673" y="3705061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15kDa</a:t>
            </a:r>
            <a:endParaRPr lang="zh-CN" altLang="en-US" sz="1200" dirty="0"/>
          </a:p>
        </p:txBody>
      </p:sp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id="{32ABDC1F-2B07-433C-8B53-3FE0FB660D4A}"/>
              </a:ext>
            </a:extLst>
          </p:cNvPr>
          <p:cNvCxnSpPr>
            <a:cxnSpLocks/>
          </p:cNvCxnSpPr>
          <p:nvPr/>
        </p:nvCxnSpPr>
        <p:spPr>
          <a:xfrm>
            <a:off x="9373224" y="4798475"/>
            <a:ext cx="504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2" name="矩形 71">
            <a:extLst>
              <a:ext uri="{FF2B5EF4-FFF2-40B4-BE49-F238E27FC236}">
                <a16:creationId xmlns:a16="http://schemas.microsoft.com/office/drawing/2014/main" id="{C30C8767-D527-459F-A818-535B70B794ED}"/>
              </a:ext>
            </a:extLst>
          </p:cNvPr>
          <p:cNvSpPr/>
          <p:nvPr/>
        </p:nvSpPr>
        <p:spPr>
          <a:xfrm>
            <a:off x="8744490" y="4639053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15kDa</a:t>
            </a:r>
            <a:endParaRPr lang="zh-CN" altLang="en-US" sz="1200" dirty="0"/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BE86C0B7-10B9-49AB-AD1D-4A44D6303F35}"/>
              </a:ext>
            </a:extLst>
          </p:cNvPr>
          <p:cNvSpPr/>
          <p:nvPr/>
        </p:nvSpPr>
        <p:spPr>
          <a:xfrm>
            <a:off x="8240519" y="3683547"/>
            <a:ext cx="6896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CCL2</a:t>
            </a:r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id="{C061BF53-72E3-41AB-A15C-C21370D866A1}"/>
              </a:ext>
            </a:extLst>
          </p:cNvPr>
          <p:cNvSpPr/>
          <p:nvPr/>
        </p:nvSpPr>
        <p:spPr>
          <a:xfrm>
            <a:off x="8189945" y="4506003"/>
            <a:ext cx="6896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CXCL5</a:t>
            </a:r>
          </a:p>
        </p:txBody>
      </p:sp>
      <p:cxnSp>
        <p:nvCxnSpPr>
          <p:cNvPr id="75" name="直接连接符 74">
            <a:extLst>
              <a:ext uri="{FF2B5EF4-FFF2-40B4-BE49-F238E27FC236}">
                <a16:creationId xmlns:a16="http://schemas.microsoft.com/office/drawing/2014/main" id="{F9C33C5F-B96F-4B77-9926-5928E07EB5AF}"/>
              </a:ext>
            </a:extLst>
          </p:cNvPr>
          <p:cNvCxnSpPr>
            <a:cxnSpLocks/>
          </p:cNvCxnSpPr>
          <p:nvPr/>
        </p:nvCxnSpPr>
        <p:spPr>
          <a:xfrm>
            <a:off x="9304375" y="5665132"/>
            <a:ext cx="432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6" name="矩形 75">
            <a:extLst>
              <a:ext uri="{FF2B5EF4-FFF2-40B4-BE49-F238E27FC236}">
                <a16:creationId xmlns:a16="http://schemas.microsoft.com/office/drawing/2014/main" id="{98027D84-F69F-458A-9A5F-59A14F6D339D}"/>
              </a:ext>
            </a:extLst>
          </p:cNvPr>
          <p:cNvSpPr/>
          <p:nvPr/>
        </p:nvSpPr>
        <p:spPr>
          <a:xfrm>
            <a:off x="8686660" y="5507101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  40kDa</a:t>
            </a:r>
            <a:endParaRPr lang="zh-CN" altLang="en-US" sz="1200" dirty="0"/>
          </a:p>
        </p:txBody>
      </p:sp>
      <p:cxnSp>
        <p:nvCxnSpPr>
          <p:cNvPr id="77" name="直接连接符 76">
            <a:extLst>
              <a:ext uri="{FF2B5EF4-FFF2-40B4-BE49-F238E27FC236}">
                <a16:creationId xmlns:a16="http://schemas.microsoft.com/office/drawing/2014/main" id="{A07BA5F3-D787-4A45-B17F-9A9F54723D5E}"/>
              </a:ext>
            </a:extLst>
          </p:cNvPr>
          <p:cNvCxnSpPr>
            <a:cxnSpLocks/>
          </p:cNvCxnSpPr>
          <p:nvPr/>
        </p:nvCxnSpPr>
        <p:spPr>
          <a:xfrm>
            <a:off x="9253452" y="6033168"/>
            <a:ext cx="468000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8" name="矩形 77">
            <a:extLst>
              <a:ext uri="{FF2B5EF4-FFF2-40B4-BE49-F238E27FC236}">
                <a16:creationId xmlns:a16="http://schemas.microsoft.com/office/drawing/2014/main" id="{0133E5A8-AC11-4808-8DCA-D9BFC37D4D0A}"/>
              </a:ext>
            </a:extLst>
          </p:cNvPr>
          <p:cNvSpPr/>
          <p:nvPr/>
        </p:nvSpPr>
        <p:spPr>
          <a:xfrm>
            <a:off x="8701007" y="5847191"/>
            <a:ext cx="1035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35kDa</a:t>
            </a:r>
            <a:endParaRPr lang="zh-CN" altLang="en-US" sz="1200" dirty="0"/>
          </a:p>
        </p:txBody>
      </p:sp>
      <p:sp>
        <p:nvSpPr>
          <p:cNvPr id="79" name="矩形 78">
            <a:extLst>
              <a:ext uri="{FF2B5EF4-FFF2-40B4-BE49-F238E27FC236}">
                <a16:creationId xmlns:a16="http://schemas.microsoft.com/office/drawing/2014/main" id="{81FD50C3-1E4B-4C2D-BCBC-46BA0D1A06F7}"/>
              </a:ext>
            </a:extLst>
          </p:cNvPr>
          <p:cNvSpPr/>
          <p:nvPr/>
        </p:nvSpPr>
        <p:spPr>
          <a:xfrm>
            <a:off x="8111261" y="5638913"/>
            <a:ext cx="6896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id="{A1214C15-04D2-4F07-9578-98EF2DD703C2}"/>
              </a:ext>
            </a:extLst>
          </p:cNvPr>
          <p:cNvSpPr/>
          <p:nvPr/>
        </p:nvSpPr>
        <p:spPr>
          <a:xfrm>
            <a:off x="27467" y="240470"/>
            <a:ext cx="19807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Figure 5D</a:t>
            </a:r>
            <a:endParaRPr lang="en-US" altLang="zh-CN" sz="14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1" name="矩形 80">
            <a:extLst>
              <a:ext uri="{FF2B5EF4-FFF2-40B4-BE49-F238E27FC236}">
                <a16:creationId xmlns:a16="http://schemas.microsoft.com/office/drawing/2014/main" id="{5034959D-C688-42E2-822A-F5A1B148159B}"/>
              </a:ext>
            </a:extLst>
          </p:cNvPr>
          <p:cNvSpPr/>
          <p:nvPr/>
        </p:nvSpPr>
        <p:spPr>
          <a:xfrm>
            <a:off x="3429619" y="153605"/>
            <a:ext cx="19807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Figure 5F</a:t>
            </a:r>
            <a:endParaRPr lang="en-US" altLang="zh-CN" sz="14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id="{54CEEA42-CC0E-476B-B11F-FC5A30603FC9}"/>
              </a:ext>
            </a:extLst>
          </p:cNvPr>
          <p:cNvSpPr/>
          <p:nvPr/>
        </p:nvSpPr>
        <p:spPr>
          <a:xfrm>
            <a:off x="7356062" y="200034"/>
            <a:ext cx="19807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Figure 7C</a:t>
            </a:r>
            <a:endParaRPr lang="en-US" altLang="zh-CN" sz="14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57A2FCAE-C68D-40EB-9138-B86332E2BD46}"/>
              </a:ext>
            </a:extLst>
          </p:cNvPr>
          <p:cNvSpPr/>
          <p:nvPr/>
        </p:nvSpPr>
        <p:spPr>
          <a:xfrm>
            <a:off x="10845875" y="33338"/>
            <a:ext cx="11635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LV-ETS1  Exos</a:t>
            </a:r>
          </a:p>
          <a:p>
            <a:r>
              <a:rPr lang="en-US" altLang="zh-CN" sz="11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+ cilengitide </a:t>
            </a:r>
            <a:endParaRPr lang="zh-CN" altLang="en-US" sz="1100" b="1" dirty="0"/>
          </a:p>
        </p:txBody>
      </p:sp>
      <p:sp>
        <p:nvSpPr>
          <p:cNvPr id="84" name="矩形 83">
            <a:extLst>
              <a:ext uri="{FF2B5EF4-FFF2-40B4-BE49-F238E27FC236}">
                <a16:creationId xmlns:a16="http://schemas.microsoft.com/office/drawing/2014/main" id="{306212A2-0342-4C19-B118-658E1F8BFB1B}"/>
              </a:ext>
            </a:extLst>
          </p:cNvPr>
          <p:cNvSpPr/>
          <p:nvPr/>
        </p:nvSpPr>
        <p:spPr>
          <a:xfrm>
            <a:off x="9538087" y="46626"/>
            <a:ext cx="730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LV-GFP</a:t>
            </a:r>
          </a:p>
          <a:p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Exos </a:t>
            </a:r>
            <a:endParaRPr lang="zh-CN" altLang="en-US" sz="1200" dirty="0"/>
          </a:p>
        </p:txBody>
      </p:sp>
      <p:sp>
        <p:nvSpPr>
          <p:cNvPr id="85" name="矩形 84">
            <a:extLst>
              <a:ext uri="{FF2B5EF4-FFF2-40B4-BE49-F238E27FC236}">
                <a16:creationId xmlns:a16="http://schemas.microsoft.com/office/drawing/2014/main" id="{BF2DBAC3-78A3-4359-B516-867467F82B80}"/>
              </a:ext>
            </a:extLst>
          </p:cNvPr>
          <p:cNvSpPr/>
          <p:nvPr/>
        </p:nvSpPr>
        <p:spPr>
          <a:xfrm>
            <a:off x="10187337" y="46626"/>
            <a:ext cx="884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LV-ETS1  </a:t>
            </a:r>
          </a:p>
          <a:p>
            <a:r>
              <a:rPr lang="en-US" altLang="zh-CN" sz="1200" b="1" kern="100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Exos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1651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3955</TotalTime>
  <Words>431</Words>
  <Application>Microsoft Office PowerPoint</Application>
  <PresentationFormat>宽屏</PresentationFormat>
  <Paragraphs>294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等线</vt:lpstr>
      <vt:lpstr>等线 Light</vt:lpstr>
      <vt:lpstr>宋体</vt:lpstr>
      <vt:lpstr>Arial</vt:lpstr>
      <vt:lpstr>Calibri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73</cp:revision>
  <dcterms:created xsi:type="dcterms:W3CDTF">2022-07-29T09:56:02Z</dcterms:created>
  <dcterms:modified xsi:type="dcterms:W3CDTF">2022-12-06T02:37:38Z</dcterms:modified>
</cp:coreProperties>
</file>