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5" autoAdjust="0"/>
    <p:restoredTop sz="94660"/>
  </p:normalViewPr>
  <p:slideViewPr>
    <p:cSldViewPr snapToGrid="0">
      <p:cViewPr>
        <p:scale>
          <a:sx n="120" d="100"/>
          <a:sy n="120" d="100"/>
        </p:scale>
        <p:origin x="792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C1D98-3B9C-490A-B87E-6770F003D485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46A6C-20E5-42B0-B587-363A36766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28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fig4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46A6C-20E5-42B0-B587-363A36766DB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590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figs3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46A6C-20E5-42B0-B587-363A36766DB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166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Figure</a:t>
            </a:r>
            <a:r>
              <a:rPr lang="en-US" altLang="zh-CN" baseline="0" dirty="0" smtClean="0"/>
              <a:t> s5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46A6C-20E5-42B0-B587-363A36766DB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600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9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560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60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079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644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69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570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416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67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7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38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47C4-95F4-41F9-A8F9-1882A9922C8C}" type="datetimeFigureOut">
              <a:rPr lang="zh-CN" altLang="en-US" smtClean="0"/>
              <a:t>2022/10/22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EF21E-65F9-4298-B70D-7CBC699F0E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366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82" y="449801"/>
            <a:ext cx="3321973" cy="26518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6563" y="705447"/>
            <a:ext cx="2803121" cy="233593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3182" y="9045632"/>
            <a:ext cx="4800600" cy="3581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7269" y="9045632"/>
            <a:ext cx="5153025" cy="33432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/>
          <a:srcRect r="4530"/>
          <a:stretch/>
        </p:blipFill>
        <p:spPr>
          <a:xfrm>
            <a:off x="9037797" y="1077478"/>
            <a:ext cx="3012798" cy="194676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334" y="1020895"/>
            <a:ext cx="3154081" cy="1991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7077" y="3555930"/>
            <a:ext cx="5381625" cy="30765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7402" y="3433565"/>
            <a:ext cx="5562600" cy="33623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06547" y="3257638"/>
            <a:ext cx="5191125" cy="33718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1"/>
          <a:srcRect r="44533"/>
          <a:stretch/>
        </p:blipFill>
        <p:spPr>
          <a:xfrm>
            <a:off x="8421656" y="3555908"/>
            <a:ext cx="3053715" cy="301942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83231" y="9117070"/>
            <a:ext cx="5391150" cy="33909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57077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2A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5712116" y="227948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2F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61843" y="3371264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3B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5436903" y="3371242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3D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1716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701" y="363775"/>
            <a:ext cx="2101027" cy="21432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305" y="597302"/>
            <a:ext cx="3352168" cy="18479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7611" y="961597"/>
            <a:ext cx="2941269" cy="14836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229" y="597302"/>
            <a:ext cx="3619771" cy="200256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7077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4D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255102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4L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5810306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4Q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572229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4R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3013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695" y="3789807"/>
            <a:ext cx="2340165" cy="21117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6735" y="748125"/>
            <a:ext cx="2066045" cy="2076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7683" y="3752573"/>
            <a:ext cx="2330012" cy="22538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2951" y="677101"/>
            <a:ext cx="2076198" cy="219295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654" y="3800353"/>
            <a:ext cx="2198029" cy="22234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664" y="672024"/>
            <a:ext cx="2111732" cy="219802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96354" y="1228508"/>
            <a:ext cx="2751343" cy="158887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7077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S3F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2802053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S3G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47029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S3H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8296354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S3I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57077" y="3407131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S3J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2946662" y="3403483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S3K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5402077" y="3405594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S3L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1442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50" y="3069202"/>
            <a:ext cx="4252110" cy="21325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9241" y="365760"/>
            <a:ext cx="2955141" cy="18377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6892" y="435960"/>
            <a:ext cx="2926781" cy="19001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471" y="567562"/>
            <a:ext cx="2813340" cy="183774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57077" y="227970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S5D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57077" y="2520007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S5G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2059" y="3237835"/>
            <a:ext cx="3531024" cy="196388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7313" y="3028064"/>
            <a:ext cx="3706385" cy="221479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603182" y="2520007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S6A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8131027" y="2523761"/>
            <a:ext cx="11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Figure S6B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2378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45</Words>
  <Application>Microsoft Office PowerPoint</Application>
  <PresentationFormat>宽屏</PresentationFormat>
  <Paragraphs>25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9</cp:revision>
  <dcterms:created xsi:type="dcterms:W3CDTF">2022-10-22T11:34:18Z</dcterms:created>
  <dcterms:modified xsi:type="dcterms:W3CDTF">2022-10-22T13:36:22Z</dcterms:modified>
</cp:coreProperties>
</file>