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68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3" r:id="rId10"/>
    <p:sldId id="264" r:id="rId11"/>
    <p:sldId id="265" r:id="rId12"/>
    <p:sldId id="256" r:id="rId13"/>
    <p:sldId id="266" r:id="rId14"/>
  </p:sldIdLst>
  <p:sldSz cx="6858000" cy="9906000" type="A4"/>
  <p:notesSz cx="6858000" cy="9144000"/>
  <p:defaultTextStyle>
    <a:defPPr>
      <a:defRPr lang="en-US"/>
    </a:defPPr>
    <a:lvl1pPr marL="0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1pPr>
    <a:lvl2pPr marL="457117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2pPr>
    <a:lvl3pPr marL="914235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3pPr>
    <a:lvl4pPr marL="1371353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4pPr>
    <a:lvl5pPr marL="1828470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5pPr>
    <a:lvl6pPr marL="2285588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6pPr>
    <a:lvl7pPr marL="2742705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7pPr>
    <a:lvl8pPr marL="3199823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8pPr>
    <a:lvl9pPr marL="3656940" algn="l" defTabSz="914235" rtl="0" eaLnBrk="1" latinLnBrk="0" hangingPunct="1">
      <a:defRPr sz="17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069"/>
    <p:restoredTop sz="96281"/>
  </p:normalViewPr>
  <p:slideViewPr>
    <p:cSldViewPr snapToGrid="0" snapToObjects="1">
      <p:cViewPr varScale="1">
        <p:scale>
          <a:sx n="111" d="100"/>
          <a:sy n="111" d="100"/>
        </p:scale>
        <p:origin x="23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UOYU ZHANG" userId="ad3d9148a48f248d" providerId="LiveId" clId="{27C49765-C4BB-3F40-9FC7-EE49D8CE262B}"/>
    <pc:docChg chg="addSld modSld sldOrd">
      <pc:chgData name="RUOYU ZHANG" userId="ad3d9148a48f248d" providerId="LiveId" clId="{27C49765-C4BB-3F40-9FC7-EE49D8CE262B}" dt="2021-06-19T11:47:13.423" v="121"/>
      <pc:docMkLst>
        <pc:docMk/>
      </pc:docMkLst>
      <pc:sldChg chg="modSp">
        <pc:chgData name="RUOYU ZHANG" userId="ad3d9148a48f248d" providerId="LiveId" clId="{27C49765-C4BB-3F40-9FC7-EE49D8CE262B}" dt="2021-06-19T11:47:13.423" v="121"/>
        <pc:sldMkLst>
          <pc:docMk/>
          <pc:sldMk cId="2764873704" sldId="256"/>
        </pc:sldMkLst>
        <pc:spChg chg="mod">
          <ac:chgData name="RUOYU ZHANG" userId="ad3d9148a48f248d" providerId="LiveId" clId="{27C49765-C4BB-3F40-9FC7-EE49D8CE262B}" dt="2021-06-19T11:47:13.423" v="121"/>
          <ac:spMkLst>
            <pc:docMk/>
            <pc:sldMk cId="2764873704" sldId="256"/>
            <ac:spMk id="4" creationId="{1A521092-5571-BD4E-8660-49D12A62181A}"/>
          </ac:spMkLst>
        </pc:spChg>
      </pc:sldChg>
      <pc:sldChg chg="modSp ord">
        <pc:chgData name="RUOYU ZHANG" userId="ad3d9148a48f248d" providerId="LiveId" clId="{27C49765-C4BB-3F40-9FC7-EE49D8CE262B}" dt="2021-06-19T11:47:13.423" v="121"/>
        <pc:sldMkLst>
          <pc:docMk/>
          <pc:sldMk cId="2197101249" sldId="257"/>
        </pc:sldMkLst>
        <pc:spChg chg="mod">
          <ac:chgData name="RUOYU ZHANG" userId="ad3d9148a48f248d" providerId="LiveId" clId="{27C49765-C4BB-3F40-9FC7-EE49D8CE262B}" dt="2021-06-19T11:47:13.423" v="121"/>
          <ac:spMkLst>
            <pc:docMk/>
            <pc:sldMk cId="2197101249" sldId="257"/>
            <ac:spMk id="2" creationId="{048E2261-AD34-BD4C-9432-0BE487E9D4B0}"/>
          </ac:spMkLst>
        </pc:spChg>
      </pc:sldChg>
      <pc:sldChg chg="modSp ord">
        <pc:chgData name="RUOYU ZHANG" userId="ad3d9148a48f248d" providerId="LiveId" clId="{27C49765-C4BB-3F40-9FC7-EE49D8CE262B}" dt="2021-06-19T11:47:13.423" v="121"/>
        <pc:sldMkLst>
          <pc:docMk/>
          <pc:sldMk cId="1006327401" sldId="258"/>
        </pc:sldMkLst>
        <pc:spChg chg="mod">
          <ac:chgData name="RUOYU ZHANG" userId="ad3d9148a48f248d" providerId="LiveId" clId="{27C49765-C4BB-3F40-9FC7-EE49D8CE262B}" dt="2021-06-19T11:47:13.423" v="121"/>
          <ac:spMkLst>
            <pc:docMk/>
            <pc:sldMk cId="1006327401" sldId="258"/>
            <ac:spMk id="2" creationId="{048E2261-AD34-BD4C-9432-0BE487E9D4B0}"/>
          </ac:spMkLst>
        </pc:spChg>
      </pc:sldChg>
      <pc:sldChg chg="modSp">
        <pc:chgData name="RUOYU ZHANG" userId="ad3d9148a48f248d" providerId="LiveId" clId="{27C49765-C4BB-3F40-9FC7-EE49D8CE262B}" dt="2021-06-19T11:47:13.423" v="121"/>
        <pc:sldMkLst>
          <pc:docMk/>
          <pc:sldMk cId="881827069" sldId="259"/>
        </pc:sldMkLst>
        <pc:spChg chg="mod">
          <ac:chgData name="RUOYU ZHANG" userId="ad3d9148a48f248d" providerId="LiveId" clId="{27C49765-C4BB-3F40-9FC7-EE49D8CE262B}" dt="2021-06-19T11:47:13.423" v="121"/>
          <ac:spMkLst>
            <pc:docMk/>
            <pc:sldMk cId="881827069" sldId="259"/>
            <ac:spMk id="2" creationId="{048E2261-AD34-BD4C-9432-0BE487E9D4B0}"/>
          </ac:spMkLst>
        </pc:spChg>
      </pc:sldChg>
      <pc:sldChg chg="modSp">
        <pc:chgData name="RUOYU ZHANG" userId="ad3d9148a48f248d" providerId="LiveId" clId="{27C49765-C4BB-3F40-9FC7-EE49D8CE262B}" dt="2021-06-19T11:47:13.423" v="121"/>
        <pc:sldMkLst>
          <pc:docMk/>
          <pc:sldMk cId="1896065432" sldId="260"/>
        </pc:sldMkLst>
        <pc:spChg chg="mod">
          <ac:chgData name="RUOYU ZHANG" userId="ad3d9148a48f248d" providerId="LiveId" clId="{27C49765-C4BB-3F40-9FC7-EE49D8CE262B}" dt="2021-06-19T11:47:13.423" v="121"/>
          <ac:spMkLst>
            <pc:docMk/>
            <pc:sldMk cId="1896065432" sldId="260"/>
            <ac:spMk id="2" creationId="{048E2261-AD34-BD4C-9432-0BE487E9D4B0}"/>
          </ac:spMkLst>
        </pc:spChg>
      </pc:sldChg>
      <pc:sldChg chg="modSp">
        <pc:chgData name="RUOYU ZHANG" userId="ad3d9148a48f248d" providerId="LiveId" clId="{27C49765-C4BB-3F40-9FC7-EE49D8CE262B}" dt="2021-06-19T11:47:13.423" v="121"/>
        <pc:sldMkLst>
          <pc:docMk/>
          <pc:sldMk cId="82326894" sldId="261"/>
        </pc:sldMkLst>
        <pc:spChg chg="mod">
          <ac:chgData name="RUOYU ZHANG" userId="ad3d9148a48f248d" providerId="LiveId" clId="{27C49765-C4BB-3F40-9FC7-EE49D8CE262B}" dt="2021-06-19T11:47:13.423" v="121"/>
          <ac:spMkLst>
            <pc:docMk/>
            <pc:sldMk cId="82326894" sldId="261"/>
            <ac:spMk id="2" creationId="{048E2261-AD34-BD4C-9432-0BE487E9D4B0}"/>
          </ac:spMkLst>
        </pc:spChg>
      </pc:sldChg>
      <pc:sldChg chg="modSp">
        <pc:chgData name="RUOYU ZHANG" userId="ad3d9148a48f248d" providerId="LiveId" clId="{27C49765-C4BB-3F40-9FC7-EE49D8CE262B}" dt="2021-06-19T11:47:13.423" v="121"/>
        <pc:sldMkLst>
          <pc:docMk/>
          <pc:sldMk cId="2814366670" sldId="262"/>
        </pc:sldMkLst>
        <pc:spChg chg="mod">
          <ac:chgData name="RUOYU ZHANG" userId="ad3d9148a48f248d" providerId="LiveId" clId="{27C49765-C4BB-3F40-9FC7-EE49D8CE262B}" dt="2021-06-19T11:47:13.423" v="121"/>
          <ac:spMkLst>
            <pc:docMk/>
            <pc:sldMk cId="2814366670" sldId="262"/>
            <ac:spMk id="2" creationId="{048E2261-AD34-BD4C-9432-0BE487E9D4B0}"/>
          </ac:spMkLst>
        </pc:spChg>
      </pc:sldChg>
      <pc:sldChg chg="modSp">
        <pc:chgData name="RUOYU ZHANG" userId="ad3d9148a48f248d" providerId="LiveId" clId="{27C49765-C4BB-3F40-9FC7-EE49D8CE262B}" dt="2021-06-19T11:47:13.423" v="121"/>
        <pc:sldMkLst>
          <pc:docMk/>
          <pc:sldMk cId="3682189849" sldId="263"/>
        </pc:sldMkLst>
        <pc:spChg chg="mod">
          <ac:chgData name="RUOYU ZHANG" userId="ad3d9148a48f248d" providerId="LiveId" clId="{27C49765-C4BB-3F40-9FC7-EE49D8CE262B}" dt="2021-06-19T11:47:13.423" v="121"/>
          <ac:spMkLst>
            <pc:docMk/>
            <pc:sldMk cId="3682189849" sldId="263"/>
            <ac:spMk id="2" creationId="{048E2261-AD34-BD4C-9432-0BE487E9D4B0}"/>
          </ac:spMkLst>
        </pc:spChg>
      </pc:sldChg>
      <pc:sldChg chg="modSp">
        <pc:chgData name="RUOYU ZHANG" userId="ad3d9148a48f248d" providerId="LiveId" clId="{27C49765-C4BB-3F40-9FC7-EE49D8CE262B}" dt="2021-06-19T11:47:13.423" v="121"/>
        <pc:sldMkLst>
          <pc:docMk/>
          <pc:sldMk cId="3958163578" sldId="264"/>
        </pc:sldMkLst>
        <pc:spChg chg="mod">
          <ac:chgData name="RUOYU ZHANG" userId="ad3d9148a48f248d" providerId="LiveId" clId="{27C49765-C4BB-3F40-9FC7-EE49D8CE262B}" dt="2021-06-19T11:47:13.423" v="121"/>
          <ac:spMkLst>
            <pc:docMk/>
            <pc:sldMk cId="3958163578" sldId="264"/>
            <ac:spMk id="2" creationId="{048E2261-AD34-BD4C-9432-0BE487E9D4B0}"/>
          </ac:spMkLst>
        </pc:spChg>
      </pc:sldChg>
      <pc:sldChg chg="modSp">
        <pc:chgData name="RUOYU ZHANG" userId="ad3d9148a48f248d" providerId="LiveId" clId="{27C49765-C4BB-3F40-9FC7-EE49D8CE262B}" dt="2021-06-19T11:47:13.423" v="121"/>
        <pc:sldMkLst>
          <pc:docMk/>
          <pc:sldMk cId="1217026028" sldId="265"/>
        </pc:sldMkLst>
        <pc:spChg chg="mod">
          <ac:chgData name="RUOYU ZHANG" userId="ad3d9148a48f248d" providerId="LiveId" clId="{27C49765-C4BB-3F40-9FC7-EE49D8CE262B}" dt="2021-06-19T11:47:13.423" v="121"/>
          <ac:spMkLst>
            <pc:docMk/>
            <pc:sldMk cId="1217026028" sldId="265"/>
            <ac:spMk id="2" creationId="{048E2261-AD34-BD4C-9432-0BE487E9D4B0}"/>
          </ac:spMkLst>
        </pc:spChg>
      </pc:sldChg>
      <pc:sldChg chg="modSp">
        <pc:chgData name="RUOYU ZHANG" userId="ad3d9148a48f248d" providerId="LiveId" clId="{27C49765-C4BB-3F40-9FC7-EE49D8CE262B}" dt="2021-06-19T11:47:13.423" v="121"/>
        <pc:sldMkLst>
          <pc:docMk/>
          <pc:sldMk cId="2167874240" sldId="266"/>
        </pc:sldMkLst>
        <pc:spChg chg="mod">
          <ac:chgData name="RUOYU ZHANG" userId="ad3d9148a48f248d" providerId="LiveId" clId="{27C49765-C4BB-3F40-9FC7-EE49D8CE262B}" dt="2021-06-19T11:47:13.423" v="121"/>
          <ac:spMkLst>
            <pc:docMk/>
            <pc:sldMk cId="2167874240" sldId="266"/>
            <ac:spMk id="2" creationId="{048E2261-AD34-BD4C-9432-0BE487E9D4B0}"/>
          </ac:spMkLst>
        </pc:spChg>
      </pc:sldChg>
      <pc:sldChg chg="modSp">
        <pc:chgData name="RUOYU ZHANG" userId="ad3d9148a48f248d" providerId="LiveId" clId="{27C49765-C4BB-3F40-9FC7-EE49D8CE262B}" dt="2021-06-19T11:47:13.423" v="121"/>
        <pc:sldMkLst>
          <pc:docMk/>
          <pc:sldMk cId="2303994408" sldId="267"/>
        </pc:sldMkLst>
        <pc:spChg chg="mod">
          <ac:chgData name="RUOYU ZHANG" userId="ad3d9148a48f248d" providerId="LiveId" clId="{27C49765-C4BB-3F40-9FC7-EE49D8CE262B}" dt="2021-06-19T11:47:13.423" v="121"/>
          <ac:spMkLst>
            <pc:docMk/>
            <pc:sldMk cId="2303994408" sldId="267"/>
            <ac:spMk id="2" creationId="{048E2261-AD34-BD4C-9432-0BE487E9D4B0}"/>
          </ac:spMkLst>
        </pc:spChg>
      </pc:sldChg>
      <pc:sldChg chg="addSp modSp add ord">
        <pc:chgData name="RUOYU ZHANG" userId="ad3d9148a48f248d" providerId="LiveId" clId="{27C49765-C4BB-3F40-9FC7-EE49D8CE262B}" dt="2021-06-19T11:46:56.013" v="120" actId="20577"/>
        <pc:sldMkLst>
          <pc:docMk/>
          <pc:sldMk cId="3333180546" sldId="268"/>
        </pc:sldMkLst>
        <pc:spChg chg="add mod">
          <ac:chgData name="RUOYU ZHANG" userId="ad3d9148a48f248d" providerId="LiveId" clId="{27C49765-C4BB-3F40-9FC7-EE49D8CE262B}" dt="2021-06-19T11:46:56.013" v="120" actId="20577"/>
          <ac:spMkLst>
            <pc:docMk/>
            <pc:sldMk cId="3333180546" sldId="268"/>
            <ac:spMk id="2" creationId="{1EE7E289-DA52-CE4E-B2F6-60EB37CF7FF6}"/>
          </ac:spMkLst>
        </pc:spChg>
        <pc:picChg chg="add mod modCrop">
          <ac:chgData name="RUOYU ZHANG" userId="ad3d9148a48f248d" providerId="LiveId" clId="{27C49765-C4BB-3F40-9FC7-EE49D8CE262B}" dt="2021-06-19T11:45:21.672" v="62" actId="1076"/>
          <ac:picMkLst>
            <pc:docMk/>
            <pc:sldMk cId="3333180546" sldId="268"/>
            <ac:picMk id="3" creationId="{21B8E0F5-804E-D747-81CD-AF5066F229A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3DD4-D416-0A4B-B3B8-791BF932F4E7}" type="datetimeFigureOut">
              <a:rPr lang="en-US" smtClean="0"/>
              <a:t>6/19/21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021C-C87C-D14A-8BF6-459D839DF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029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3DD4-D416-0A4B-B3B8-791BF932F4E7}" type="datetimeFigureOut">
              <a:rPr lang="en-US" smtClean="0"/>
              <a:t>6/19/21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021C-C87C-D14A-8BF6-459D839DF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74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3DD4-D416-0A4B-B3B8-791BF932F4E7}" type="datetimeFigureOut">
              <a:rPr lang="en-US" smtClean="0"/>
              <a:t>6/19/21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021C-C87C-D14A-8BF6-459D839DF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768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3DD4-D416-0A4B-B3B8-791BF932F4E7}" type="datetimeFigureOut">
              <a:rPr lang="en-US" smtClean="0"/>
              <a:t>6/19/21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021C-C87C-D14A-8BF6-459D839DF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573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3DD4-D416-0A4B-B3B8-791BF932F4E7}" type="datetimeFigureOut">
              <a:rPr lang="en-US" smtClean="0"/>
              <a:t>6/19/21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021C-C87C-D14A-8BF6-459D839DF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364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3DD4-D416-0A4B-B3B8-791BF932F4E7}" type="datetimeFigureOut">
              <a:rPr lang="en-US" smtClean="0"/>
              <a:t>6/19/21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021C-C87C-D14A-8BF6-459D839DF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769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3DD4-D416-0A4B-B3B8-791BF932F4E7}" type="datetimeFigureOut">
              <a:rPr lang="en-US" smtClean="0"/>
              <a:t>6/19/21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021C-C87C-D14A-8BF6-459D839DF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648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3DD4-D416-0A4B-B3B8-791BF932F4E7}" type="datetimeFigureOut">
              <a:rPr lang="en-US" smtClean="0"/>
              <a:t>6/19/21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021C-C87C-D14A-8BF6-459D839DF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17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3DD4-D416-0A4B-B3B8-791BF932F4E7}" type="datetimeFigureOut">
              <a:rPr lang="en-US" smtClean="0"/>
              <a:t>6/19/21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021C-C87C-D14A-8BF6-459D839DF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778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3DD4-D416-0A4B-B3B8-791BF932F4E7}" type="datetimeFigureOut">
              <a:rPr lang="en-US" smtClean="0"/>
              <a:t>6/19/21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021C-C87C-D14A-8BF6-459D839DF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080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073DD4-D416-0A4B-B3B8-791BF932F4E7}" type="datetimeFigureOut">
              <a:rPr lang="en-US" smtClean="0"/>
              <a:t>6/19/21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53021C-C87C-D14A-8BF6-459D839DF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776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73DD4-D416-0A4B-B3B8-791BF932F4E7}" type="datetimeFigureOut">
              <a:rPr lang="en-US" smtClean="0"/>
              <a:t>6/19/21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3021C-C87C-D14A-8BF6-459D839DF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122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EE7E289-DA52-CE4E-B2F6-60EB37CF7FF6}"/>
              </a:ext>
            </a:extLst>
          </p:cNvPr>
          <p:cNvSpPr txBox="1"/>
          <p:nvPr/>
        </p:nvSpPr>
        <p:spPr>
          <a:xfrm>
            <a:off x="0" y="0"/>
            <a:ext cx="6774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</a:t>
            </a:r>
            <a:r>
              <a:rPr lang="zh-CN" altLang="en-US" sz="1200" dirty="0"/>
              <a:t> </a:t>
            </a:r>
            <a:r>
              <a:rPr lang="en-US" sz="1200" dirty="0"/>
              <a:t>S</a:t>
            </a:r>
            <a:r>
              <a:rPr lang="en-US" altLang="zh-CN" sz="1200" dirty="0"/>
              <a:t>1</a:t>
            </a:r>
            <a:r>
              <a:rPr lang="en-US" sz="1200" dirty="0"/>
              <a:t>. </a:t>
            </a:r>
            <a:r>
              <a:rPr lang="en-US" altLang="zh-CN" sz="1200" dirty="0"/>
              <a:t>GBP2</a:t>
            </a:r>
            <a:r>
              <a:rPr lang="zh-CN" altLang="en-US" sz="1200" dirty="0"/>
              <a:t> </a:t>
            </a:r>
            <a:r>
              <a:rPr lang="en-US" altLang="zh-CN" sz="1200" dirty="0"/>
              <a:t>expression</a:t>
            </a:r>
            <a:r>
              <a:rPr lang="zh-CN" altLang="en-US" sz="1200" dirty="0"/>
              <a:t> </a:t>
            </a:r>
            <a:r>
              <a:rPr lang="en-US" altLang="zh-CN" sz="1200" dirty="0"/>
              <a:t>plasmid</a:t>
            </a:r>
            <a:r>
              <a:rPr lang="zh-CN" altLang="en-US" sz="1200" dirty="0"/>
              <a:t> </a:t>
            </a:r>
            <a:r>
              <a:rPr lang="en-US" altLang="zh-CN" sz="1200" dirty="0"/>
              <a:t>structure</a:t>
            </a:r>
            <a:endParaRPr lang="en-US" sz="1200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21B8E0F5-804E-D747-81CD-AF5066F229A4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232" r="-827"/>
          <a:stretch/>
        </p:blipFill>
        <p:spPr bwMode="auto">
          <a:xfrm>
            <a:off x="957082" y="1354238"/>
            <a:ext cx="4494594" cy="4476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3180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8E2261-AD34-BD4C-9432-0BE487E9D4B0}"/>
              </a:ext>
            </a:extLst>
          </p:cNvPr>
          <p:cNvSpPr txBox="1"/>
          <p:nvPr/>
        </p:nvSpPr>
        <p:spPr>
          <a:xfrm>
            <a:off x="0" y="0"/>
            <a:ext cx="6774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S2H. Marker gene expression in each cell type: Glial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0DD0F6-9690-0346-B79D-D6B895CED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14916"/>
            <a:ext cx="6858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163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8E2261-AD34-BD4C-9432-0BE487E9D4B0}"/>
              </a:ext>
            </a:extLst>
          </p:cNvPr>
          <p:cNvSpPr txBox="1"/>
          <p:nvPr/>
        </p:nvSpPr>
        <p:spPr>
          <a:xfrm>
            <a:off x="0" y="0"/>
            <a:ext cx="6774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S2I. Marker gene expression in each cell type: Neural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93FCAB-9BF3-F840-9F72-C2C523C3A1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8591"/>
            <a:ext cx="6858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026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A521092-5571-BD4E-8660-49D12A62181A}"/>
              </a:ext>
            </a:extLst>
          </p:cNvPr>
          <p:cNvSpPr txBox="1"/>
          <p:nvPr/>
        </p:nvSpPr>
        <p:spPr>
          <a:xfrm>
            <a:off x="0" y="0"/>
            <a:ext cx="6774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S2J. Marker gene expression in each cell type: Macrophage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B80A2C-3182-0147-A328-5F8B23E1B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12898"/>
            <a:ext cx="68580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873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8E2261-AD34-BD4C-9432-0BE487E9D4B0}"/>
              </a:ext>
            </a:extLst>
          </p:cNvPr>
          <p:cNvSpPr txBox="1"/>
          <p:nvPr/>
        </p:nvSpPr>
        <p:spPr>
          <a:xfrm>
            <a:off x="0" y="0"/>
            <a:ext cx="6774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S2K. Marker gene expression in each cell type: MUSC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9EC514-3664-344C-914C-30C910E17D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29855"/>
            <a:ext cx="6858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874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8E2261-AD34-BD4C-9432-0BE487E9D4B0}"/>
              </a:ext>
            </a:extLst>
          </p:cNvPr>
          <p:cNvSpPr txBox="1"/>
          <p:nvPr/>
        </p:nvSpPr>
        <p:spPr>
          <a:xfrm>
            <a:off x="0" y="0"/>
            <a:ext cx="6774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S2A. Marker gene expression in each cell type: Endothelial1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5290C2-B681-DD4A-997B-68500153E2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8590"/>
            <a:ext cx="6858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101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8E2261-AD34-BD4C-9432-0BE487E9D4B0}"/>
              </a:ext>
            </a:extLst>
          </p:cNvPr>
          <p:cNvSpPr txBox="1"/>
          <p:nvPr/>
        </p:nvSpPr>
        <p:spPr>
          <a:xfrm>
            <a:off x="0" y="0"/>
            <a:ext cx="6774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S2B. Marker gene expression in each cell type: Endothelial2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3E4469-0D83-734F-977A-6B410E6A5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9223"/>
            <a:ext cx="68580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3274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8E2261-AD34-BD4C-9432-0BE487E9D4B0}"/>
              </a:ext>
            </a:extLst>
          </p:cNvPr>
          <p:cNvSpPr txBox="1"/>
          <p:nvPr/>
        </p:nvSpPr>
        <p:spPr>
          <a:xfrm>
            <a:off x="0" y="0"/>
            <a:ext cx="6774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S2C. Marker gene expression in each cell type: Endothelial3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5FDAB1-DB68-CC44-864D-EBA7348D5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3651"/>
            <a:ext cx="6858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827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8E2261-AD34-BD4C-9432-0BE487E9D4B0}"/>
              </a:ext>
            </a:extLst>
          </p:cNvPr>
          <p:cNvSpPr txBox="1"/>
          <p:nvPr/>
        </p:nvSpPr>
        <p:spPr>
          <a:xfrm>
            <a:off x="0" y="0"/>
            <a:ext cx="6774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S2D. Marker gene expression in each cell type: Endothelial4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3A8A75B-C81A-2045-8596-451C65797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8590"/>
            <a:ext cx="68580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065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8E2261-AD34-BD4C-9432-0BE487E9D4B0}"/>
              </a:ext>
            </a:extLst>
          </p:cNvPr>
          <p:cNvSpPr txBox="1"/>
          <p:nvPr/>
        </p:nvSpPr>
        <p:spPr>
          <a:xfrm>
            <a:off x="0" y="0"/>
            <a:ext cx="6774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S2E. Marker gene expression in each cell type: Pericyte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611ECD-E0B2-D34B-84BA-26BBD96F32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9734"/>
            <a:ext cx="6858000" cy="5486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51931C-B139-4F41-AF6E-6FC8AC798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707371"/>
            <a:ext cx="68580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26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8E2261-AD34-BD4C-9432-0BE487E9D4B0}"/>
              </a:ext>
            </a:extLst>
          </p:cNvPr>
          <p:cNvSpPr txBox="1"/>
          <p:nvPr/>
        </p:nvSpPr>
        <p:spPr>
          <a:xfrm>
            <a:off x="0" y="0"/>
            <a:ext cx="6774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S2F. Marker gene expression in each cell type: Fibroblast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6BA9308-8FB5-E746-B18C-CF78321FA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1633"/>
            <a:ext cx="6858000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3666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8E2261-AD34-BD4C-9432-0BE487E9D4B0}"/>
              </a:ext>
            </a:extLst>
          </p:cNvPr>
          <p:cNvSpPr txBox="1"/>
          <p:nvPr/>
        </p:nvSpPr>
        <p:spPr>
          <a:xfrm>
            <a:off x="0" y="0"/>
            <a:ext cx="6774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S2F. Marker gene expression in each cell type: Fibroblast</a:t>
            </a:r>
            <a:r>
              <a:rPr lang="zh-CN" altLang="en-US" sz="1200" dirty="0"/>
              <a:t> </a:t>
            </a:r>
            <a:r>
              <a:rPr lang="en-US" altLang="zh-CN" sz="1200" dirty="0"/>
              <a:t>(</a:t>
            </a:r>
            <a:r>
              <a:rPr lang="en-US" altLang="zh-CN" sz="1200" dirty="0" err="1"/>
              <a:t>cont</a:t>
            </a:r>
            <a:r>
              <a:rPr lang="en-US" altLang="zh-CN" sz="1200" dirty="0"/>
              <a:t>)</a:t>
            </a:r>
            <a:endParaRPr lang="en-US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4BE09C-B762-E946-BFA2-C6E214CD07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497"/>
            <a:ext cx="6858000" cy="27432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9CE266A-DD31-E343-BD2C-9A4B314888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1000"/>
            <a:ext cx="6858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994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48E2261-AD34-BD4C-9432-0BE487E9D4B0}"/>
              </a:ext>
            </a:extLst>
          </p:cNvPr>
          <p:cNvSpPr txBox="1"/>
          <p:nvPr/>
        </p:nvSpPr>
        <p:spPr>
          <a:xfrm>
            <a:off x="0" y="0"/>
            <a:ext cx="67746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S2G. Marker gene expression in each cell type: Myocyte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32D9BF-C098-FD4C-89D5-D0BC39BF3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27567"/>
            <a:ext cx="6858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189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3364</TotalTime>
  <Words>154</Words>
  <Application>Microsoft Macintosh PowerPoint</Application>
  <PresentationFormat>A4 Paper (210x297 mm)</PresentationFormat>
  <Paragraphs>13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等线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RUOYU ZHANG</dc:creator>
  <cp:lastModifiedBy>RUOYU ZHANG</cp:lastModifiedBy>
  <cp:revision>32</cp:revision>
  <dcterms:created xsi:type="dcterms:W3CDTF">2021-05-15T04:03:13Z</dcterms:created>
  <dcterms:modified xsi:type="dcterms:W3CDTF">2021-06-19T11:47:23Z</dcterms:modified>
</cp:coreProperties>
</file>