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4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25/03/2022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25/03/2022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Missing trial results</a:t>
            </a:r>
            <a:r>
              <a:rPr lang="en-US" sz="2800" b="1">
                <a:solidFill>
                  <a:schemeClr val="bg1"/>
                </a:solidFill>
              </a:rPr>
              <a:t>: analysis </a:t>
            </a:r>
            <a:r>
              <a:rPr lang="en-US" sz="2800" b="1" dirty="0">
                <a:solidFill>
                  <a:schemeClr val="bg1"/>
                </a:solidFill>
              </a:rPr>
              <a:t>of the current publication rate of </a:t>
            </a:r>
          </a:p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studies in pediatric dialysis from 2003 to 2020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GB" dirty="0" err="1">
                <a:solidFill>
                  <a:schemeClr val="bg1"/>
                </a:solidFill>
              </a:rPr>
              <a:t>Pediatric</a:t>
            </a:r>
            <a:r>
              <a:rPr lang="en-GB" dirty="0">
                <a:solidFill>
                  <a:schemeClr val="bg1"/>
                </a:solidFill>
              </a:rPr>
              <a:t> dialysis studies might be affected by a low rate of- and time to publication.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Patry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616" y="5630406"/>
            <a:ext cx="7141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Half of all studies in pediatric dialysis remain unpublished. Time to publication did not meet FDA requirements. Industrial sponsoring and the FDA Amendments Act regulations were associated with a shorter duration until public availability of study results.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Up Arrow 74">
            <a:extLst>
              <a:ext uri="{FF2B5EF4-FFF2-40B4-BE49-F238E27FC236}">
                <a16:creationId xmlns:a16="http://schemas.microsoft.com/office/drawing/2014/main" id="{BB9659FC-67FE-4D17-A321-860EAAD920F2}"/>
              </a:ext>
            </a:extLst>
          </p:cNvPr>
          <p:cNvSpPr/>
          <p:nvPr/>
        </p:nvSpPr>
        <p:spPr>
          <a:xfrm rot="5400000">
            <a:off x="2064497" y="2285530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296D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AAB343CB-E5D1-4C9C-98DD-C00EA9DF5243}"/>
              </a:ext>
            </a:extLst>
          </p:cNvPr>
          <p:cNvSpPr/>
          <p:nvPr/>
        </p:nvSpPr>
        <p:spPr>
          <a:xfrm>
            <a:off x="2500356" y="2195167"/>
            <a:ext cx="1960331" cy="635861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53 completed ped. dialysis studies</a:t>
            </a:r>
          </a:p>
        </p:txBody>
      </p:sp>
      <p:sp>
        <p:nvSpPr>
          <p:cNvPr id="9" name="Up Arrow 74">
            <a:extLst>
              <a:ext uri="{FF2B5EF4-FFF2-40B4-BE49-F238E27FC236}">
                <a16:creationId xmlns:a16="http://schemas.microsoft.com/office/drawing/2014/main" id="{29C17E0F-6B1A-4906-B604-A49B752DEF2E}"/>
              </a:ext>
            </a:extLst>
          </p:cNvPr>
          <p:cNvSpPr/>
          <p:nvPr/>
        </p:nvSpPr>
        <p:spPr>
          <a:xfrm rot="5400000">
            <a:off x="4500947" y="2295025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296D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A1C31B1-2042-438F-80D8-26A41550B8A9}"/>
              </a:ext>
            </a:extLst>
          </p:cNvPr>
          <p:cNvSpPr/>
          <p:nvPr/>
        </p:nvSpPr>
        <p:spPr>
          <a:xfrm>
            <a:off x="4946967" y="2204663"/>
            <a:ext cx="1960330" cy="604728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28 published ped. dialysis studies</a:t>
            </a:r>
          </a:p>
        </p:txBody>
      </p:sp>
      <p:cxnSp>
        <p:nvCxnSpPr>
          <p:cNvPr id="11" name="Straight Arrow Connector 54">
            <a:extLst>
              <a:ext uri="{FF2B5EF4-FFF2-40B4-BE49-F238E27FC236}">
                <a16:creationId xmlns:a16="http://schemas.microsoft.com/office/drawing/2014/main" id="{AE51135C-3464-4E20-A83A-3A5832F2FFEC}"/>
              </a:ext>
            </a:extLst>
          </p:cNvPr>
          <p:cNvCxnSpPr>
            <a:cxnSpLocks/>
          </p:cNvCxnSpPr>
          <p:nvPr/>
        </p:nvCxnSpPr>
        <p:spPr>
          <a:xfrm>
            <a:off x="6977247" y="2493934"/>
            <a:ext cx="331173" cy="0"/>
          </a:xfrm>
          <a:prstGeom prst="straightConnector1">
            <a:avLst/>
          </a:prstGeom>
          <a:ln w="31750">
            <a:solidFill>
              <a:srgbClr val="009069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55">
            <a:extLst>
              <a:ext uri="{FF2B5EF4-FFF2-40B4-BE49-F238E27FC236}">
                <a16:creationId xmlns:a16="http://schemas.microsoft.com/office/drawing/2014/main" id="{8A8CC232-E941-4440-BE89-E97AFB3BD196}"/>
              </a:ext>
            </a:extLst>
          </p:cNvPr>
          <p:cNvSpPr/>
          <p:nvPr/>
        </p:nvSpPr>
        <p:spPr>
          <a:xfrm>
            <a:off x="7379802" y="2216806"/>
            <a:ext cx="4518372" cy="614223"/>
          </a:xfrm>
          <a:prstGeom prst="rect">
            <a:avLst/>
          </a:prstGeom>
          <a:solidFill>
            <a:srgbClr val="009069"/>
          </a:solidFill>
          <a:ln w="41275">
            <a:solidFill>
              <a:srgbClr val="0090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Analysis of time to publication and influencers on both rate- and time to publication</a:t>
            </a:r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3D47AD4B-D0B3-4056-8F78-AD64EF09BAAF}"/>
              </a:ext>
            </a:extLst>
          </p:cNvPr>
          <p:cNvSpPr/>
          <p:nvPr/>
        </p:nvSpPr>
        <p:spPr>
          <a:xfrm>
            <a:off x="312579" y="2219625"/>
            <a:ext cx="1728385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Access/Search</a:t>
            </a:r>
          </a:p>
          <a:p>
            <a:pPr algn="ctr"/>
            <a:r>
              <a:rPr lang="en-GB" dirty="0"/>
              <a:t>ClinicalTrials.gov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F135C2D-7BE8-40D4-A95D-7A05A9E7F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22" y="3134046"/>
            <a:ext cx="3711658" cy="224811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C3BCE25-E8BD-4EF3-A8C7-65B3B1339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3986" y="3099266"/>
            <a:ext cx="2994623" cy="2283511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0E643F73-4333-408A-8485-9C7AF8FB4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034" y="3070726"/>
            <a:ext cx="3248561" cy="232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57</cp:revision>
  <dcterms:created xsi:type="dcterms:W3CDTF">2019-06-13T12:30:18Z</dcterms:created>
  <dcterms:modified xsi:type="dcterms:W3CDTF">2022-03-25T12:25:19Z</dcterms:modified>
</cp:coreProperties>
</file>