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elle, Yeung" initials="MY" lastIdx="14" clrIdx="0"/>
  <p:cmAuthor id="1" name="skowalski" initials="s" lastIdx="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57" autoAdjust="0"/>
    <p:restoredTop sz="94660"/>
  </p:normalViewPr>
  <p:slideViewPr>
    <p:cSldViewPr snapToGrid="0" snapToObjects="1">
      <p:cViewPr varScale="1">
        <p:scale>
          <a:sx n="36" d="100"/>
          <a:sy n="36" d="100"/>
        </p:scale>
        <p:origin x="196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E01E1-E2F7-4DDA-866F-17D9FAEBA35B}" type="datetimeFigureOut">
              <a:rPr lang="en-CA" smtClean="0"/>
              <a:pPr/>
              <a:t>2022-08-06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2525D-BEB2-4B34-9279-AF51A130BA7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7489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F9EDA-0544-B147-AC44-F7F80728715A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74E0-4AA0-004A-BFD7-9A649576DE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038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F9EDA-0544-B147-AC44-F7F80728715A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74E0-4AA0-004A-BFD7-9A649576DE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835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F9EDA-0544-B147-AC44-F7F80728715A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74E0-4AA0-004A-BFD7-9A649576DE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719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F9EDA-0544-B147-AC44-F7F80728715A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74E0-4AA0-004A-BFD7-9A649576DE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50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F9EDA-0544-B147-AC44-F7F80728715A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74E0-4AA0-004A-BFD7-9A649576DE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25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F9EDA-0544-B147-AC44-F7F80728715A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74E0-4AA0-004A-BFD7-9A649576DE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039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F9EDA-0544-B147-AC44-F7F80728715A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74E0-4AA0-004A-BFD7-9A649576DE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69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F9EDA-0544-B147-AC44-F7F80728715A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74E0-4AA0-004A-BFD7-9A649576DE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245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F9EDA-0544-B147-AC44-F7F80728715A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74E0-4AA0-004A-BFD7-9A649576DE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932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F9EDA-0544-B147-AC44-F7F80728715A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74E0-4AA0-004A-BFD7-9A649576DE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34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F9EDA-0544-B147-AC44-F7F80728715A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74E0-4AA0-004A-BFD7-9A649576DE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437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F9EDA-0544-B147-AC44-F7F80728715A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474E0-4AA0-004A-BFD7-9A649576DE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787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TB4 R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506" y="3026508"/>
            <a:ext cx="2753470" cy="3274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37238" y="8770740"/>
            <a:ext cx="1578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Supp. Fig. 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23478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31643</TotalTime>
  <Words>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Krystal</dc:creator>
  <cp:lastModifiedBy>Ingrid Elisia</cp:lastModifiedBy>
  <cp:revision>134</cp:revision>
  <dcterms:created xsi:type="dcterms:W3CDTF">2022-01-25T00:30:21Z</dcterms:created>
  <dcterms:modified xsi:type="dcterms:W3CDTF">2022-08-07T06:19:33Z</dcterms:modified>
</cp:coreProperties>
</file>