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40" r:id="rId2"/>
    <p:sldId id="43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972"/>
  </p:normalViewPr>
  <p:slideViewPr>
    <p:cSldViewPr snapToGrid="0" snapToObjects="1">
      <p:cViewPr varScale="1">
        <p:scale>
          <a:sx n="115" d="100"/>
          <a:sy n="115" d="100"/>
        </p:scale>
        <p:origin x="7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A8FC47-64CB-C14D-BDD9-DCA0F8906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382462-A886-A14A-9744-72D6A2AF36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E5458C-F324-DB4C-A343-F76433B3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5C93F2-7B2F-CA4C-BE15-FDE2008AA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8CB1E8-DB4C-2C4C-8ADE-A83DCFBF7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875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35FB48-8D60-F04B-A88E-91684FC83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A3A623-2305-BA49-89C5-1273CA795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357834-2968-1448-824F-CFDA117E2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2891F0-A05E-E74E-9D9C-DD319B0FA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39D564-1136-D343-A179-D65CFE79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65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00D9065-7338-C240-BEEB-110E8236E8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05BD5B-C606-FE41-A4E1-F5E8C96B0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7ADA57-77F8-344B-84B0-42FC636CF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9BB10E-3120-004D-8428-2FBA27643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90147E-C31F-E54D-A71A-A4E150F8C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50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396E0D-58DF-0141-8AAB-9B84A205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0C748-3F66-A24D-86A3-E33968039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33821-AE8F-9E4D-AC2F-705BC7FA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8D4690-9521-B449-AB46-BE96BD0C9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AD4ADC-60C9-5541-B6B3-4FC3A544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203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A68AAF-CFFB-DE45-B93A-57F7B2ED1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B46C19-6ECE-BF45-B46F-4EA0A6042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3A93CE-8BA3-F044-BCD0-3E458ECAC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A76807-E215-B243-A72C-53C10600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6FE9DE-DD6C-D641-8F73-0497FC213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9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1F7D07-EA6C-0845-84BA-E1CDDA08D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1C6DF9-86A5-5549-B0FB-CF06242B6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A8E11C-8B2B-7B49-9A5E-D074CE3E1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998C7E-0D96-EE44-A312-B6F2A05B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3FC81D-E11A-CB4C-9D93-579D41AA0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0CAACE-1EB0-134D-AEB5-4D0BA961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11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1ECE0C-166F-704C-A1FD-1C92BBD0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CF5294-9DB5-3A41-9E07-D99DA8644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98CBED-FA59-9942-B720-4C3B29ECB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946B9B-EF2F-CD4D-AEB1-B55371FA02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D14D5BF-7C51-6C4A-9720-1B3BEB403E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00CE13-8345-B843-AE78-875D79C8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D950A13-7AB9-CB40-AA38-9434AA655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90983D-0B4D-C645-BD2D-63EFF4A72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98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3EDB0A-6C8C-064F-9516-B40F023B2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3215C8-DBA1-FF41-9405-DDFB23BBC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EB89DA1-6472-9D47-923F-597A58D9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037E63-7001-2F47-8FB6-E77432CA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66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C72FA4B-7763-4344-B428-DD880F106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167401-9715-7F4F-A068-F49F339E5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50C0684-AE3C-AE4F-A79B-027BA0397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272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DA004-9C71-FB44-8101-207B971D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0DE2E1-52F6-0A4E-9F89-6B0F9EBC6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EB7878-4934-E645-A8BE-3802FBE7F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BA801A-2081-3947-A413-F24B51F0C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11F181-61D1-794B-A14D-D9C1C6829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D3360A-8322-1946-B66A-FB3CCDC1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60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9DA42-EC65-BD4E-9825-7E94B0610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755414A-1E83-554F-A494-F29A6FECCB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95A4E3-115A-C84B-9B46-9D504666D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1EA2843-BD0F-334F-9B7F-CF6DD95F4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FB01C9-86A7-094E-8FC5-0805B516A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208F4F-7DD7-7643-863D-881F7EAB7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E36DB4F-7013-554A-B4F0-73E83ED19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085D44-54FB-D045-8E0C-21737B96C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CCEDCD-3E79-714B-9AD0-48C454DE3A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B92B8-F83B-D043-9CE6-CE0A5A79AEA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FA5BE8-4727-CA44-A001-FC05F08AC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D33D53-C309-5F4A-BBE4-E0CBA9C0AB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694ED-86E2-F74F-BAE8-98F0C461D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02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7634357-F866-0522-94AF-DA6EE886345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436" y="1411357"/>
            <a:ext cx="4452730" cy="33395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D9C190B-D95B-AC15-6843-04C6DA84F26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166" y="1411357"/>
            <a:ext cx="5390610" cy="333954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071A66-3B57-699F-841A-3E95C02DDC1E}"/>
              </a:ext>
            </a:extLst>
          </p:cNvPr>
          <p:cNvSpPr txBox="1"/>
          <p:nvPr/>
        </p:nvSpPr>
        <p:spPr>
          <a:xfrm>
            <a:off x="1126436" y="4929809"/>
            <a:ext cx="9843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Photos of MDI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accessions during the salt tolerance test.</a:t>
            </a:r>
          </a:p>
          <a:p>
            <a:r>
              <a:rPr lang="en-US" altLang="ja-JP" dirty="0"/>
              <a:t>Rice seedlings were grown hydroponically in a 40-L container with floating foam material in the greenhouse.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84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6" t="2151" r="14157" b="3649"/>
          <a:stretch/>
        </p:blipFill>
        <p:spPr>
          <a:xfrm>
            <a:off x="137160" y="321597"/>
            <a:ext cx="5988914" cy="4709161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2439" y="5015383"/>
            <a:ext cx="11690386" cy="1165498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Correlations between SES scores at 20 DUT and mineral concentrations of the 20 MDI accessions.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The concentrations and SES of the 20 accessions are plotted for four mineral ions (Na</a:t>
            </a:r>
            <a:r>
              <a:rPr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, K</a:t>
            </a:r>
            <a:r>
              <a:rPr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, Ca</a:t>
            </a:r>
            <a:r>
              <a:rPr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, Mg</a:t>
            </a:r>
            <a:r>
              <a:rPr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) in root, stem, and leaf. The 20 accessions were treated with 100 mM NaCl at 20 DUT. r indicates the correlation coefficient. </a:t>
            </a:r>
            <a:b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47632" y="321597"/>
            <a:ext cx="5959023" cy="4709161"/>
            <a:chOff x="6147632" y="109727"/>
            <a:chExt cx="5959023" cy="470916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34" t="2075" r="14499" b="3688"/>
            <a:stretch/>
          </p:blipFill>
          <p:spPr>
            <a:xfrm>
              <a:off x="6147632" y="109727"/>
              <a:ext cx="5959023" cy="470916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354312" y="3364992"/>
              <a:ext cx="228600" cy="2103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9864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103</Words>
  <Application>Microsoft Macintosh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Supplementary Figure 2  Correlations between SES scores at 20 DUT and mineral concentrations of the 20 MDI accessions.  The concentrations and SES of the 20 accessions are plotted for four mineral ions (Na+, K+, Ca2+, Mg2+) in root, stem, and leaf. The 20 accessions were treated with 100 mM NaCl at 20 DUT. r indicates the correlation coefficient.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  Correlations between SES scores at 20 DIT and mineral concentrations of the 20 MDI accessions.  The concentrations and SES of the 20 accessions are plotted for four mineral ions (Na+, K+, Ca2+, Mg2+) in root, stem, and leaf. The 20 accessions were treated with 100 mM NaCl at 20 DAT. r indicates the correlation coefficient.  </dc:title>
  <dc:creator>貴島 祐治</dc:creator>
  <cp:lastModifiedBy>貴島 祐治</cp:lastModifiedBy>
  <cp:revision>5</cp:revision>
  <dcterms:created xsi:type="dcterms:W3CDTF">2021-11-30T18:34:26Z</dcterms:created>
  <dcterms:modified xsi:type="dcterms:W3CDTF">2022-07-08T12:40:39Z</dcterms:modified>
</cp:coreProperties>
</file>