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76" r:id="rId8"/>
    <p:sldId id="277" r:id="rId9"/>
    <p:sldId id="264" r:id="rId10"/>
    <p:sldId id="265" r:id="rId11"/>
    <p:sldId id="266" r:id="rId12"/>
    <p:sldId id="267" r:id="rId13"/>
    <p:sldId id="268" r:id="rId14"/>
    <p:sldId id="269" r:id="rId15"/>
    <p:sldId id="275" r:id="rId16"/>
    <p:sldId id="270" r:id="rId17"/>
    <p:sldId id="271" r:id="rId18"/>
    <p:sldId id="272" r:id="rId19"/>
    <p:sldId id="273" r:id="rId20"/>
    <p:sldId id="274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53" autoAdjust="0"/>
    <p:restoredTop sz="94227" autoAdjust="0"/>
  </p:normalViewPr>
  <p:slideViewPr>
    <p:cSldViewPr snapToGrid="0">
      <p:cViewPr varScale="1">
        <p:scale>
          <a:sx n="68" d="100"/>
          <a:sy n="68" d="100"/>
        </p:scale>
        <p:origin x="102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01E31F-0CC7-4C9D-A060-94A48DB5B435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025E0F-8670-467B-A1E4-52CC98B47B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023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025E0F-8670-467B-A1E4-52CC98B47B2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5253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2AC4-2C7A-4D62-9869-F080EBB350A3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5B1A-E479-4F30-A884-BE59BDA47C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040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2AC4-2C7A-4D62-9869-F080EBB350A3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5B1A-E479-4F30-A884-BE59BDA47C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328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2AC4-2C7A-4D62-9869-F080EBB350A3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5B1A-E479-4F30-A884-BE59BDA47C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024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2AC4-2C7A-4D62-9869-F080EBB350A3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5B1A-E479-4F30-A884-BE59BDA47C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630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2AC4-2C7A-4D62-9869-F080EBB350A3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5B1A-E479-4F30-A884-BE59BDA47C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883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2AC4-2C7A-4D62-9869-F080EBB350A3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5B1A-E479-4F30-A884-BE59BDA47C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556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2AC4-2C7A-4D62-9869-F080EBB350A3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5B1A-E479-4F30-A884-BE59BDA47C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614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2AC4-2C7A-4D62-9869-F080EBB350A3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5B1A-E479-4F30-A884-BE59BDA47C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688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2AC4-2C7A-4D62-9869-F080EBB350A3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5B1A-E479-4F30-A884-BE59BDA47C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70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2AC4-2C7A-4D62-9869-F080EBB350A3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5B1A-E479-4F30-A884-BE59BDA47C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4264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42AC4-2C7A-4D62-9869-F080EBB350A3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F5B1A-E479-4F30-A884-BE59BDA47C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4545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42AC4-2C7A-4D62-9869-F080EBB350A3}" type="datetimeFigureOut">
              <a:rPr lang="zh-CN" altLang="en-US" smtClean="0"/>
              <a:t>2022/12/1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F5B1A-E479-4F30-A884-BE59BDA47C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39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2" Type="http://schemas.openxmlformats.org/officeDocument/2006/relationships/image" Target="../media/image46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tif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tiff"/><Relationship Id="rId3" Type="http://schemas.openxmlformats.org/officeDocument/2006/relationships/image" Target="../media/image50.tiff"/><Relationship Id="rId7" Type="http://schemas.openxmlformats.org/officeDocument/2006/relationships/image" Target="../media/image54.tiff"/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tiff"/><Relationship Id="rId5" Type="http://schemas.openxmlformats.org/officeDocument/2006/relationships/image" Target="../media/image52.tiff"/><Relationship Id="rId4" Type="http://schemas.openxmlformats.org/officeDocument/2006/relationships/image" Target="../media/image51.tiff"/><Relationship Id="rId9" Type="http://schemas.openxmlformats.org/officeDocument/2006/relationships/image" Target="../media/image56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tiff"/><Relationship Id="rId2" Type="http://schemas.openxmlformats.org/officeDocument/2006/relationships/image" Target="../media/image57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tif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tiff"/><Relationship Id="rId3" Type="http://schemas.openxmlformats.org/officeDocument/2006/relationships/image" Target="../media/image61.tiff"/><Relationship Id="rId7" Type="http://schemas.openxmlformats.org/officeDocument/2006/relationships/image" Target="../media/image65.tiff"/><Relationship Id="rId2" Type="http://schemas.openxmlformats.org/officeDocument/2006/relationships/image" Target="../media/image60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tiff"/><Relationship Id="rId5" Type="http://schemas.openxmlformats.org/officeDocument/2006/relationships/image" Target="../media/image63.tiff"/><Relationship Id="rId4" Type="http://schemas.openxmlformats.org/officeDocument/2006/relationships/image" Target="../media/image62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tiff"/><Relationship Id="rId7" Type="http://schemas.openxmlformats.org/officeDocument/2006/relationships/image" Target="../media/image71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tiff"/><Relationship Id="rId5" Type="http://schemas.openxmlformats.org/officeDocument/2006/relationships/image" Target="../media/image69.tiff"/><Relationship Id="rId4" Type="http://schemas.openxmlformats.org/officeDocument/2006/relationships/image" Target="../media/image68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tiff"/><Relationship Id="rId2" Type="http://schemas.openxmlformats.org/officeDocument/2006/relationships/image" Target="../media/image7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tiff"/><Relationship Id="rId5" Type="http://schemas.openxmlformats.org/officeDocument/2006/relationships/image" Target="../media/image75.tiff"/><Relationship Id="rId4" Type="http://schemas.openxmlformats.org/officeDocument/2006/relationships/image" Target="../media/image74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tiff"/><Relationship Id="rId7" Type="http://schemas.openxmlformats.org/officeDocument/2006/relationships/image" Target="../media/image82.tiff"/><Relationship Id="rId2" Type="http://schemas.openxmlformats.org/officeDocument/2006/relationships/image" Target="../media/image77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tiff"/><Relationship Id="rId5" Type="http://schemas.openxmlformats.org/officeDocument/2006/relationships/image" Target="../media/image80.tiff"/><Relationship Id="rId4" Type="http://schemas.openxmlformats.org/officeDocument/2006/relationships/image" Target="../media/image79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tiff"/><Relationship Id="rId2" Type="http://schemas.openxmlformats.org/officeDocument/2006/relationships/image" Target="../media/image8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tiff"/><Relationship Id="rId5" Type="http://schemas.openxmlformats.org/officeDocument/2006/relationships/image" Target="../media/image86.tiff"/><Relationship Id="rId4" Type="http://schemas.openxmlformats.org/officeDocument/2006/relationships/image" Target="../media/image85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tiff"/><Relationship Id="rId2" Type="http://schemas.openxmlformats.org/officeDocument/2006/relationships/image" Target="../media/image88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.tiff"/><Relationship Id="rId4" Type="http://schemas.openxmlformats.org/officeDocument/2006/relationships/image" Target="../media/image90.tif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tiff"/><Relationship Id="rId3" Type="http://schemas.openxmlformats.org/officeDocument/2006/relationships/image" Target="../media/image93.tiff"/><Relationship Id="rId7" Type="http://schemas.openxmlformats.org/officeDocument/2006/relationships/image" Target="../media/image97.tiff"/><Relationship Id="rId2" Type="http://schemas.openxmlformats.org/officeDocument/2006/relationships/image" Target="../media/image92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tiff"/><Relationship Id="rId5" Type="http://schemas.openxmlformats.org/officeDocument/2006/relationships/image" Target="../media/image95.tiff"/><Relationship Id="rId10" Type="http://schemas.openxmlformats.org/officeDocument/2006/relationships/image" Target="../media/image100.tiff"/><Relationship Id="rId4" Type="http://schemas.openxmlformats.org/officeDocument/2006/relationships/image" Target="../media/image94.tiff"/><Relationship Id="rId9" Type="http://schemas.openxmlformats.org/officeDocument/2006/relationships/image" Target="../media/image99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tiff"/><Relationship Id="rId3" Type="http://schemas.openxmlformats.org/officeDocument/2006/relationships/image" Target="../media/image101.tiff"/><Relationship Id="rId7" Type="http://schemas.openxmlformats.org/officeDocument/2006/relationships/image" Target="../media/image10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tiff"/><Relationship Id="rId11" Type="http://schemas.openxmlformats.org/officeDocument/2006/relationships/image" Target="../media/image99.tiff"/><Relationship Id="rId5" Type="http://schemas.openxmlformats.org/officeDocument/2006/relationships/image" Target="../media/image94.tiff"/><Relationship Id="rId10" Type="http://schemas.openxmlformats.org/officeDocument/2006/relationships/image" Target="../media/image106.tiff"/><Relationship Id="rId4" Type="http://schemas.openxmlformats.org/officeDocument/2006/relationships/image" Target="../media/image102.tiff"/><Relationship Id="rId9" Type="http://schemas.openxmlformats.org/officeDocument/2006/relationships/image" Target="../media/image10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7" Type="http://schemas.openxmlformats.org/officeDocument/2006/relationships/image" Target="../media/image12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tiff"/><Relationship Id="rId5" Type="http://schemas.openxmlformats.org/officeDocument/2006/relationships/image" Target="../media/image10.tiff"/><Relationship Id="rId4" Type="http://schemas.openxmlformats.org/officeDocument/2006/relationships/image" Target="../media/image9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tiff"/><Relationship Id="rId5" Type="http://schemas.openxmlformats.org/officeDocument/2006/relationships/image" Target="../media/image16.tiff"/><Relationship Id="rId4" Type="http://schemas.openxmlformats.org/officeDocument/2006/relationships/image" Target="../media/image1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tiff"/><Relationship Id="rId5" Type="http://schemas.openxmlformats.org/officeDocument/2006/relationships/image" Target="../media/image21.tiff"/><Relationship Id="rId4" Type="http://schemas.openxmlformats.org/officeDocument/2006/relationships/image" Target="../media/image20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tiff"/><Relationship Id="rId5" Type="http://schemas.openxmlformats.org/officeDocument/2006/relationships/image" Target="../media/image26.tiff"/><Relationship Id="rId4" Type="http://schemas.openxmlformats.org/officeDocument/2006/relationships/image" Target="../media/image25.tif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tiff"/><Relationship Id="rId3" Type="http://schemas.openxmlformats.org/officeDocument/2006/relationships/image" Target="../media/image29.tiff"/><Relationship Id="rId7" Type="http://schemas.openxmlformats.org/officeDocument/2006/relationships/image" Target="../media/image33.tiff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tiff"/><Relationship Id="rId5" Type="http://schemas.openxmlformats.org/officeDocument/2006/relationships/image" Target="../media/image31.tiff"/><Relationship Id="rId4" Type="http://schemas.openxmlformats.org/officeDocument/2006/relationships/image" Target="../media/image30.tiff"/><Relationship Id="rId9" Type="http://schemas.openxmlformats.org/officeDocument/2006/relationships/image" Target="../media/image3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tiff"/><Relationship Id="rId5" Type="http://schemas.openxmlformats.org/officeDocument/2006/relationships/image" Target="../media/image39.tiff"/><Relationship Id="rId4" Type="http://schemas.openxmlformats.org/officeDocument/2006/relationships/image" Target="../media/image38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image" Target="../media/image4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tiff"/><Relationship Id="rId5" Type="http://schemas.openxmlformats.org/officeDocument/2006/relationships/image" Target="../media/image44.tiff"/><Relationship Id="rId4" Type="http://schemas.openxmlformats.org/officeDocument/2006/relationships/image" Target="../media/image4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/>
              <a:t>Supplemental materials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891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303305" y="822129"/>
            <a:ext cx="3719687" cy="2984400"/>
            <a:chOff x="8303305" y="800508"/>
            <a:chExt cx="3719687" cy="29844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03305" y="800508"/>
              <a:ext cx="3719687" cy="298440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0304447" y="2131857"/>
              <a:ext cx="1305662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05978" y="246519"/>
            <a:ext cx="1011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Figure6 B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39695" y="822129"/>
            <a:ext cx="3719687" cy="2984400"/>
            <a:chOff x="339695" y="822129"/>
            <a:chExt cx="3719687" cy="29844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695" y="822129"/>
              <a:ext cx="3719687" cy="29844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2199538" y="2532335"/>
              <a:ext cx="1305662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30160" y="822129"/>
              <a:ext cx="135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pS6(ser235/236)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8609713" y="822129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321500" y="822129"/>
            <a:ext cx="3719687" cy="2984400"/>
            <a:chOff x="4321500" y="822129"/>
            <a:chExt cx="3719687" cy="29844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1500" y="822129"/>
              <a:ext cx="3719687" cy="2984400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6214600" y="2324509"/>
              <a:ext cx="1305662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433624" y="960628"/>
              <a:ext cx="13714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LC3</a:t>
              </a:r>
              <a:r>
                <a:rPr lang="en-US" altLang="zh-CN" sz="12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Ⅰ/LC3Ⅱ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9865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5978" y="246519"/>
            <a:ext cx="1011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Figure6 C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693271" y="581842"/>
            <a:ext cx="2500168" cy="1980000"/>
            <a:chOff x="2921871" y="581842"/>
            <a:chExt cx="2500168" cy="19800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1871" y="581842"/>
              <a:ext cx="2467826" cy="1980000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4174591" y="1510787"/>
              <a:ext cx="1247448" cy="31995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151196" y="672041"/>
              <a:ext cx="13714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LC3</a:t>
              </a:r>
              <a:r>
                <a:rPr lang="en-US" altLang="zh-CN" sz="12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Ⅰ/LC3Ⅱ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679736" y="4702995"/>
            <a:ext cx="2467826" cy="1980000"/>
            <a:chOff x="5811802" y="582718"/>
            <a:chExt cx="2467826" cy="1980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1802" y="582718"/>
              <a:ext cx="2467826" cy="1980000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7032180" y="1571842"/>
              <a:ext cx="1247448" cy="31995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811802" y="672040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4283" y="582718"/>
            <a:ext cx="2467826" cy="1980000"/>
            <a:chOff x="64283" y="582718"/>
            <a:chExt cx="2467826" cy="19800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83" y="582718"/>
              <a:ext cx="2467826" cy="1980000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1270806" y="1411867"/>
              <a:ext cx="1247448" cy="31995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4283" y="668579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Tuberin</a:t>
              </a:r>
              <a:endParaRPr lang="en-US" altLang="zh-CN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679736" y="2651164"/>
            <a:ext cx="2481361" cy="1980000"/>
            <a:chOff x="2974096" y="2666841"/>
            <a:chExt cx="2481361" cy="1980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4096" y="2666841"/>
              <a:ext cx="2467826" cy="1980000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4208009" y="3636273"/>
              <a:ext cx="1247448" cy="31995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051647" y="2838632"/>
              <a:ext cx="11563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cl-caspase 3</a:t>
              </a:r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5759003" y="482254"/>
            <a:ext cx="38100" cy="64614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5956951" y="391083"/>
            <a:ext cx="2467826" cy="1980000"/>
            <a:chOff x="6167845" y="385018"/>
            <a:chExt cx="2467826" cy="1980000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7845" y="385018"/>
              <a:ext cx="2467826" cy="1980000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6361920" y="673242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p62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6668307" y="1241192"/>
              <a:ext cx="909816" cy="31995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965048" y="2722995"/>
            <a:ext cx="2467826" cy="1980000"/>
            <a:chOff x="8879434" y="742995"/>
            <a:chExt cx="2467826" cy="1980000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9434" y="742995"/>
              <a:ext cx="2467826" cy="1980000"/>
            </a:xfrm>
            <a:prstGeom prst="rect">
              <a:avLst/>
            </a:prstGeom>
          </p:spPr>
        </p:pic>
        <p:sp>
          <p:nvSpPr>
            <p:cNvPr id="37" name="文本框 36"/>
            <p:cNvSpPr txBox="1"/>
            <p:nvPr/>
          </p:nvSpPr>
          <p:spPr>
            <a:xfrm>
              <a:off x="8997789" y="832947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9354976" y="1502705"/>
              <a:ext cx="909816" cy="31995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925239" y="381690"/>
            <a:ext cx="2496290" cy="1980000"/>
            <a:chOff x="6408544" y="2109954"/>
            <a:chExt cx="2496290" cy="1980000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7008" y="2109954"/>
              <a:ext cx="2467826" cy="1980000"/>
            </a:xfrm>
            <a:prstGeom prst="rect">
              <a:avLst/>
            </a:prstGeom>
          </p:spPr>
        </p:pic>
        <p:sp>
          <p:nvSpPr>
            <p:cNvPr id="36" name="文本框 35"/>
            <p:cNvSpPr txBox="1"/>
            <p:nvPr/>
          </p:nvSpPr>
          <p:spPr>
            <a:xfrm>
              <a:off x="6408544" y="2365018"/>
              <a:ext cx="135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pS6(ser235/236)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6946850" y="3086297"/>
              <a:ext cx="909816" cy="31995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9779" y="2722995"/>
            <a:ext cx="2467826" cy="1980000"/>
            <a:chOff x="79779" y="2722995"/>
            <a:chExt cx="2467826" cy="1980000"/>
          </a:xfrm>
        </p:grpSpPr>
        <p:grpSp>
          <p:nvGrpSpPr>
            <p:cNvPr id="25" name="组合 24"/>
            <p:cNvGrpSpPr/>
            <p:nvPr/>
          </p:nvGrpSpPr>
          <p:grpSpPr>
            <a:xfrm>
              <a:off x="79779" y="2722995"/>
              <a:ext cx="2467826" cy="1980000"/>
              <a:chOff x="64283" y="2666841"/>
              <a:chExt cx="2467826" cy="1980000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283" y="2666841"/>
                <a:ext cx="2467826" cy="1980000"/>
              </a:xfrm>
              <a:prstGeom prst="rect">
                <a:avLst/>
              </a:prstGeom>
            </p:spPr>
          </p:pic>
          <p:sp>
            <p:nvSpPr>
              <p:cNvPr id="23" name="文本框 22"/>
              <p:cNvSpPr txBox="1"/>
              <p:nvPr/>
            </p:nvSpPr>
            <p:spPr>
              <a:xfrm>
                <a:off x="64283" y="2838633"/>
                <a:ext cx="714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SPHK1</a:t>
                </a:r>
              </a:p>
            </p:txBody>
          </p:sp>
        </p:grpSp>
        <p:sp>
          <p:nvSpPr>
            <p:cNvPr id="44" name="矩形 43"/>
            <p:cNvSpPr/>
            <p:nvPr/>
          </p:nvSpPr>
          <p:spPr>
            <a:xfrm>
              <a:off x="905310" y="3663433"/>
              <a:ext cx="909816" cy="31995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9989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5978" y="246519"/>
            <a:ext cx="1011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Figure6 E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949671" y="822452"/>
            <a:ext cx="3719687" cy="2984400"/>
            <a:chOff x="3949671" y="822452"/>
            <a:chExt cx="3719687" cy="29844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9671" y="822452"/>
              <a:ext cx="3719687" cy="298440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4695291" y="2365452"/>
              <a:ext cx="1247448" cy="31995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949671" y="967004"/>
              <a:ext cx="13714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LC3</a:t>
              </a:r>
              <a:r>
                <a:rPr lang="en-US" altLang="zh-CN" sz="12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Ⅰ/LC3Ⅱ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32588" y="822452"/>
            <a:ext cx="3719687" cy="2984400"/>
            <a:chOff x="132588" y="822452"/>
            <a:chExt cx="3719687" cy="29844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588" y="822452"/>
              <a:ext cx="3719687" cy="2984400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793635" y="2463287"/>
              <a:ext cx="1247448" cy="31995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93635" y="967004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p62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906455" y="822452"/>
            <a:ext cx="3719687" cy="2984400"/>
            <a:chOff x="7906455" y="822452"/>
            <a:chExt cx="3719687" cy="29844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6455" y="822452"/>
              <a:ext cx="3719687" cy="2984400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8518850" y="2314652"/>
              <a:ext cx="1247448" cy="31995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001036" y="967003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7082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07188" y="150753"/>
            <a:ext cx="1011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Figure6 G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7188" y="427752"/>
            <a:ext cx="2916522" cy="2340000"/>
            <a:chOff x="107188" y="427752"/>
            <a:chExt cx="2916522" cy="2340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188" y="427752"/>
              <a:ext cx="2916522" cy="2340000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107188" y="566251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Tuberin</a:t>
              </a:r>
              <a:endParaRPr lang="en-US" altLang="zh-CN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565449" y="1436901"/>
              <a:ext cx="1305662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142488" y="427752"/>
            <a:ext cx="2916522" cy="2340000"/>
            <a:chOff x="3142488" y="427752"/>
            <a:chExt cx="2916522" cy="2340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2488" y="427752"/>
              <a:ext cx="2916522" cy="2340000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3193288" y="566250"/>
              <a:ext cx="135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pS6(ser235/236)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778549" y="1436900"/>
              <a:ext cx="1177751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228588" y="427752"/>
            <a:ext cx="2916522" cy="2340000"/>
            <a:chOff x="6228588" y="427752"/>
            <a:chExt cx="2916522" cy="2340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588" y="427752"/>
              <a:ext cx="2916522" cy="2340000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6228588" y="566250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801149" y="1758601"/>
              <a:ext cx="1177751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7188" y="3429000"/>
            <a:ext cx="2916522" cy="2340000"/>
            <a:chOff x="107188" y="3429000"/>
            <a:chExt cx="2916522" cy="2340000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188" y="3429000"/>
              <a:ext cx="2916522" cy="2340000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255690" y="3591504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S1PR3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1667049" y="4533475"/>
              <a:ext cx="1076151" cy="24172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142488" y="3429000"/>
            <a:ext cx="2916522" cy="2340000"/>
            <a:chOff x="3142488" y="3429000"/>
            <a:chExt cx="2916522" cy="234000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2488" y="3429000"/>
              <a:ext cx="2916522" cy="2340000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3229318" y="3591504"/>
              <a:ext cx="13714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LC3</a:t>
              </a:r>
              <a:r>
                <a:rPr lang="en-US" altLang="zh-CN" sz="12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Ⅰ/LC3Ⅱ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4743532" y="4692300"/>
              <a:ext cx="1212768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202619" y="3429000"/>
            <a:ext cx="2916522" cy="2340000"/>
            <a:chOff x="6202619" y="3429000"/>
            <a:chExt cx="2916522" cy="2340000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2619" y="3429000"/>
              <a:ext cx="2916522" cy="2340000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6430953" y="3591503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p62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7801149" y="4372624"/>
              <a:ext cx="1212768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237378" y="3429000"/>
            <a:ext cx="2916522" cy="2340000"/>
            <a:chOff x="9237378" y="3429000"/>
            <a:chExt cx="2916522" cy="2340000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7378" y="3429000"/>
              <a:ext cx="2916522" cy="2340000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9391672" y="3591502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0695639" y="4775200"/>
              <a:ext cx="1212768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104793" y="3085563"/>
            <a:ext cx="12061807" cy="38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233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7188" y="150753"/>
            <a:ext cx="1011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Figure7 C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965026" y="3787634"/>
            <a:ext cx="3589565" cy="2880000"/>
            <a:chOff x="4036107" y="3710112"/>
            <a:chExt cx="3589565" cy="288000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107" y="3710112"/>
              <a:ext cx="3589565" cy="2880000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5083085" y="5493654"/>
              <a:ext cx="1012915" cy="37341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036107" y="3845845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7189" y="3710112"/>
            <a:ext cx="3589565" cy="2880000"/>
            <a:chOff x="107189" y="3710112"/>
            <a:chExt cx="3589565" cy="288000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189" y="3710112"/>
              <a:ext cx="3589565" cy="2880000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1079121" y="5320801"/>
              <a:ext cx="1012915" cy="37341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87881" y="3896688"/>
              <a:ext cx="16220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SPHK1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07188" y="640213"/>
            <a:ext cx="3589566" cy="2880000"/>
            <a:chOff x="107188" y="640213"/>
            <a:chExt cx="3589566" cy="2880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188" y="640213"/>
              <a:ext cx="3589566" cy="2880000"/>
            </a:xfrm>
            <a:prstGeom prst="rect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287881" y="2064326"/>
              <a:ext cx="1346955" cy="22167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7188" y="759100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p62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036107" y="640213"/>
            <a:ext cx="3589566" cy="2880000"/>
            <a:chOff x="4036107" y="640213"/>
            <a:chExt cx="3589566" cy="28800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6107" y="640213"/>
              <a:ext cx="3589566" cy="2880000"/>
            </a:xfrm>
            <a:prstGeom prst="rect">
              <a:avLst/>
            </a:prstGeom>
          </p:spPr>
        </p:pic>
        <p:grpSp>
          <p:nvGrpSpPr>
            <p:cNvPr id="22" name="组合 21"/>
            <p:cNvGrpSpPr/>
            <p:nvPr/>
          </p:nvGrpSpPr>
          <p:grpSpPr>
            <a:xfrm>
              <a:off x="4118746" y="719932"/>
              <a:ext cx="1797145" cy="1566067"/>
              <a:chOff x="4118746" y="719932"/>
              <a:chExt cx="1797145" cy="1566067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4804462" y="1954146"/>
                <a:ext cx="1111429" cy="331853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4118746" y="719932"/>
                <a:ext cx="13714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LC3</a:t>
                </a:r>
                <a:r>
                  <a:rPr lang="en-US" altLang="zh-CN" sz="1200" dirty="0"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Ⅰ/LC3Ⅱ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7965026" y="640213"/>
            <a:ext cx="3589566" cy="2880000"/>
            <a:chOff x="7965026" y="640213"/>
            <a:chExt cx="3589566" cy="2880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5026" y="640213"/>
              <a:ext cx="3589566" cy="2880000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8648380" y="1843309"/>
              <a:ext cx="1111429" cy="33185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979045" y="803785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036107" y="3787634"/>
            <a:ext cx="3589565" cy="2880000"/>
            <a:chOff x="7965025" y="3845845"/>
            <a:chExt cx="3589565" cy="288000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5025" y="3845845"/>
              <a:ext cx="3589565" cy="2880000"/>
            </a:xfrm>
            <a:prstGeom prst="rect">
              <a:avLst/>
            </a:prstGeom>
          </p:spPr>
        </p:pic>
        <p:sp>
          <p:nvSpPr>
            <p:cNvPr id="27" name="文本框 26"/>
            <p:cNvSpPr txBox="1"/>
            <p:nvPr/>
          </p:nvSpPr>
          <p:spPr>
            <a:xfrm>
              <a:off x="8160128" y="3955620"/>
              <a:ext cx="135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pS6(ser235/236)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822267" y="5493653"/>
              <a:ext cx="1012915" cy="37341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104793" y="3639754"/>
            <a:ext cx="12061807" cy="38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822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7188" y="150753"/>
            <a:ext cx="1011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Figure7 D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005395" y="408585"/>
            <a:ext cx="3724174" cy="2988000"/>
            <a:chOff x="3551197" y="427752"/>
            <a:chExt cx="3724174" cy="298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1197" y="427752"/>
              <a:ext cx="3724174" cy="29880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5026135" y="2078180"/>
              <a:ext cx="1346955" cy="22167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551197" y="475419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p62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125255" y="431352"/>
            <a:ext cx="3719687" cy="2984400"/>
            <a:chOff x="7848155" y="431352"/>
            <a:chExt cx="3719687" cy="29844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48155" y="431352"/>
              <a:ext cx="3719687" cy="2984400"/>
            </a:xfrm>
            <a:prstGeom prst="rect">
              <a:avLst/>
            </a:prstGeom>
          </p:spPr>
        </p:pic>
        <p:sp>
          <p:nvSpPr>
            <p:cNvPr id="8" name="矩形 7"/>
            <p:cNvSpPr/>
            <p:nvPr/>
          </p:nvSpPr>
          <p:spPr>
            <a:xfrm>
              <a:off x="9930645" y="2244433"/>
              <a:ext cx="1346955" cy="22167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958083" y="475419"/>
              <a:ext cx="135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pS6(ser235/236)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88" y="3668407"/>
            <a:ext cx="3719687" cy="29844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39474" y="3823350"/>
            <a:ext cx="13714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LC3</a:t>
            </a:r>
            <a:r>
              <a:rPr lang="en-US" altLang="zh-CN" sz="1200" dirty="0"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Ⅰ/LC3Ⅱ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756462" y="5250870"/>
            <a:ext cx="1346955" cy="2216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68" y="412185"/>
            <a:ext cx="3719687" cy="29844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210814" y="594751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S1PR3</a:t>
            </a:r>
          </a:p>
        </p:txBody>
      </p:sp>
      <p:sp>
        <p:nvSpPr>
          <p:cNvPr id="16" name="矩形 15"/>
          <p:cNvSpPr/>
          <p:nvPr/>
        </p:nvSpPr>
        <p:spPr>
          <a:xfrm>
            <a:off x="1929543" y="1812715"/>
            <a:ext cx="1346955" cy="2216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4005395" y="3668407"/>
            <a:ext cx="3724174" cy="2984400"/>
            <a:chOff x="4005395" y="3668407"/>
            <a:chExt cx="3724174" cy="2984400"/>
          </a:xfrm>
        </p:grpSpPr>
        <p:pic>
          <p:nvPicPr>
            <p:cNvPr id="17" name="图片 16"/>
            <p:cNvPicPr preferRelativeResize="0"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" t="-56" r="18" b="-438"/>
            <a:stretch/>
          </p:blipFill>
          <p:spPr>
            <a:xfrm>
              <a:off x="4010769" y="3668407"/>
              <a:ext cx="3718800" cy="2984400"/>
            </a:xfrm>
            <a:custGeom>
              <a:avLst/>
              <a:gdLst>
                <a:gd name="connsiteX0" fmla="*/ 0 w 1962000"/>
                <a:gd name="connsiteY0" fmla="*/ 0 h 410400"/>
                <a:gd name="connsiteX1" fmla="*/ 1962000 w 1962000"/>
                <a:gd name="connsiteY1" fmla="*/ 0 h 410400"/>
                <a:gd name="connsiteX2" fmla="*/ 1962000 w 1962000"/>
                <a:gd name="connsiteY2" fmla="*/ 410400 h 410400"/>
                <a:gd name="connsiteX3" fmla="*/ 0 w 1962000"/>
                <a:gd name="connsiteY3" fmla="*/ 410400 h 41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2000" h="410400">
                  <a:moveTo>
                    <a:pt x="0" y="0"/>
                  </a:moveTo>
                  <a:lnTo>
                    <a:pt x="1962000" y="0"/>
                  </a:lnTo>
                  <a:lnTo>
                    <a:pt x="1962000" y="410400"/>
                  </a:lnTo>
                  <a:lnTo>
                    <a:pt x="0" y="410400"/>
                  </a:lnTo>
                  <a:close/>
                </a:path>
              </a:pathLst>
            </a:custGeom>
            <a:ln>
              <a:noFill/>
            </a:ln>
          </p:spPr>
        </p:pic>
        <p:sp>
          <p:nvSpPr>
            <p:cNvPr id="18" name="矩形 17"/>
            <p:cNvSpPr/>
            <p:nvPr/>
          </p:nvSpPr>
          <p:spPr>
            <a:xfrm>
              <a:off x="6009374" y="5361706"/>
              <a:ext cx="1346955" cy="22167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005395" y="3823350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84944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7188" y="150753"/>
            <a:ext cx="2039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Figure5 B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38509" y="427752"/>
            <a:ext cx="3719688" cy="2984400"/>
            <a:chOff x="238509" y="427752"/>
            <a:chExt cx="3719688" cy="298440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510" y="427752"/>
              <a:ext cx="3719687" cy="2984400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238509" y="566251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Tuberin</a:t>
              </a:r>
              <a:endParaRPr lang="en-US" altLang="zh-CN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52884" y="1436901"/>
              <a:ext cx="2463416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403224" y="3412152"/>
            <a:ext cx="3719687" cy="2984400"/>
            <a:chOff x="8403224" y="3412152"/>
            <a:chExt cx="3719687" cy="29844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03224" y="3412152"/>
              <a:ext cx="3719687" cy="2984400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8403224" y="3721154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320866" y="427752"/>
            <a:ext cx="3719687" cy="2984400"/>
            <a:chOff x="4320866" y="427752"/>
            <a:chExt cx="3719687" cy="29844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0866" y="427752"/>
              <a:ext cx="3719687" cy="2984400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4473979" y="566251"/>
              <a:ext cx="16220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SPHK1-ELT3-V3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403222" y="427752"/>
            <a:ext cx="3719689" cy="2984400"/>
            <a:chOff x="8403222" y="427752"/>
            <a:chExt cx="3719689" cy="29844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03224" y="427752"/>
              <a:ext cx="3719687" cy="2984400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8403222" y="566250"/>
              <a:ext cx="16220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SPHK1-ELT3-T3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320867" y="3412152"/>
            <a:ext cx="3719687" cy="2984400"/>
            <a:chOff x="4320867" y="3412152"/>
            <a:chExt cx="3719687" cy="29844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0867" y="3412152"/>
              <a:ext cx="3719687" cy="2984400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4526947" y="3639690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ASAH1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5577137" y="2013749"/>
            <a:ext cx="1322427" cy="2722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0025243" y="2063197"/>
            <a:ext cx="1322427" cy="2722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238510" y="3550651"/>
            <a:ext cx="3719687" cy="2984400"/>
            <a:chOff x="238510" y="3550651"/>
            <a:chExt cx="3719687" cy="2984400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510" y="3550651"/>
              <a:ext cx="3719687" cy="2984400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276891" y="4005803"/>
              <a:ext cx="135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pS6(ser235/236)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146862" y="4844687"/>
              <a:ext cx="2663138" cy="33185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5095407" y="4710987"/>
            <a:ext cx="2663138" cy="3318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9307273" y="4841354"/>
            <a:ext cx="2663138" cy="3318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86244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07188" y="150753"/>
            <a:ext cx="2039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Figure7 B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7188" y="524549"/>
            <a:ext cx="3719687" cy="2984400"/>
            <a:chOff x="107188" y="981749"/>
            <a:chExt cx="3719687" cy="29844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188" y="981749"/>
              <a:ext cx="3719687" cy="2984400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13" name="组合 12"/>
            <p:cNvGrpSpPr/>
            <p:nvPr/>
          </p:nvGrpSpPr>
          <p:grpSpPr>
            <a:xfrm>
              <a:off x="230013" y="981749"/>
              <a:ext cx="3385653" cy="1766453"/>
              <a:chOff x="230013" y="981749"/>
              <a:chExt cx="3385653" cy="1766453"/>
            </a:xfrm>
          </p:grpSpPr>
          <p:sp>
            <p:nvSpPr>
              <p:cNvPr id="10" name="文本框 9"/>
              <p:cNvSpPr txBox="1"/>
              <p:nvPr/>
            </p:nvSpPr>
            <p:spPr>
              <a:xfrm>
                <a:off x="230013" y="981749"/>
                <a:ext cx="714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Tuberin</a:t>
                </a:r>
                <a:endPara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705149" y="2426501"/>
                <a:ext cx="542751" cy="32170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072915" y="2417602"/>
                <a:ext cx="542751" cy="321701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4107743" y="524549"/>
            <a:ext cx="3719687" cy="2984400"/>
            <a:chOff x="4107743" y="524549"/>
            <a:chExt cx="3719687" cy="29844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7743" y="524549"/>
              <a:ext cx="3719687" cy="2984400"/>
            </a:xfrm>
            <a:prstGeom prst="rect">
              <a:avLst/>
            </a:prstGeom>
          </p:spPr>
        </p:pic>
        <p:sp>
          <p:nvSpPr>
            <p:cNvPr id="15" name="矩形 14"/>
            <p:cNvSpPr/>
            <p:nvPr/>
          </p:nvSpPr>
          <p:spPr>
            <a:xfrm>
              <a:off x="5508355" y="1992714"/>
              <a:ext cx="542751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818065" y="1969301"/>
              <a:ext cx="542751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4473979" y="566251"/>
              <a:ext cx="16220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SPHK1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136650" y="566251"/>
            <a:ext cx="3719687" cy="2984400"/>
            <a:chOff x="8136650" y="566251"/>
            <a:chExt cx="3719687" cy="29844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6650" y="566251"/>
              <a:ext cx="3719687" cy="2984400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/>
          </p:nvSpPr>
          <p:spPr>
            <a:xfrm>
              <a:off x="8193666" y="566251"/>
              <a:ext cx="135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pS6(ser235/236)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9591267" y="2243778"/>
              <a:ext cx="542751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10900977" y="2220365"/>
              <a:ext cx="542751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7187" y="3841856"/>
            <a:ext cx="3719687" cy="2984400"/>
            <a:chOff x="4542281" y="3629252"/>
            <a:chExt cx="3719687" cy="29844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2281" y="3629252"/>
              <a:ext cx="3719687" cy="2984400"/>
            </a:xfrm>
            <a:prstGeom prst="rect">
              <a:avLst/>
            </a:prstGeom>
          </p:spPr>
        </p:pic>
        <p:sp>
          <p:nvSpPr>
            <p:cNvPr id="23" name="矩形 22"/>
            <p:cNvSpPr/>
            <p:nvPr/>
          </p:nvSpPr>
          <p:spPr>
            <a:xfrm>
              <a:off x="5812631" y="4816263"/>
              <a:ext cx="647031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7089440" y="4792850"/>
              <a:ext cx="542751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570614" y="3945181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ASAH1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919886" y="3796855"/>
            <a:ext cx="3719687" cy="2984400"/>
            <a:chOff x="3919886" y="3796855"/>
            <a:chExt cx="3719687" cy="29844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9886" y="3796855"/>
              <a:ext cx="3719687" cy="2984400"/>
            </a:xfrm>
            <a:prstGeom prst="rect">
              <a:avLst/>
            </a:prstGeom>
          </p:spPr>
        </p:pic>
        <p:sp>
          <p:nvSpPr>
            <p:cNvPr id="27" name="矩形 26"/>
            <p:cNvSpPr/>
            <p:nvPr/>
          </p:nvSpPr>
          <p:spPr>
            <a:xfrm>
              <a:off x="5269880" y="5524167"/>
              <a:ext cx="647031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6622889" y="5500754"/>
              <a:ext cx="542751" cy="3217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473979" y="4157785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2496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7279398" y="48379"/>
            <a:ext cx="4038261" cy="3240000"/>
            <a:chOff x="5422024" y="110452"/>
            <a:chExt cx="4038261" cy="324000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2024" y="110452"/>
              <a:ext cx="4038261" cy="3240000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5422024" y="419679"/>
              <a:ext cx="137143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LC3</a:t>
              </a:r>
              <a:r>
                <a:rPr lang="en-US" altLang="zh-CN" sz="1200" dirty="0"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Ⅰ/LC3Ⅱ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6107739" y="2036974"/>
              <a:ext cx="1436061" cy="34903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693718" y="48379"/>
            <a:ext cx="4038261" cy="3240000"/>
            <a:chOff x="792995" y="181892"/>
            <a:chExt cx="4038261" cy="3240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995" y="181892"/>
              <a:ext cx="4038261" cy="324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  <p:sp>
          <p:nvSpPr>
            <p:cNvPr id="9" name="文本框 8"/>
            <p:cNvSpPr txBox="1"/>
            <p:nvPr/>
          </p:nvSpPr>
          <p:spPr>
            <a:xfrm>
              <a:off x="907288" y="354695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p62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1635951" y="1862455"/>
              <a:ext cx="1436061" cy="34903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279399" y="3375173"/>
            <a:ext cx="4038261" cy="3240000"/>
            <a:chOff x="5422024" y="3424365"/>
            <a:chExt cx="4038261" cy="3240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2024" y="3424365"/>
              <a:ext cx="4038261" cy="3240000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5486066" y="3659679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157493" y="4951483"/>
              <a:ext cx="1436061" cy="34903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693718" y="3451316"/>
            <a:ext cx="4038261" cy="3240000"/>
            <a:chOff x="792995" y="3578268"/>
            <a:chExt cx="4038261" cy="3240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995" y="3578268"/>
              <a:ext cx="4038261" cy="3240000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907288" y="3723788"/>
              <a:ext cx="135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pS6(ser235/236)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484091" y="4995173"/>
              <a:ext cx="1436061" cy="34903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07188" y="150753"/>
            <a:ext cx="2039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Figure14 B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001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7188" y="150753"/>
            <a:ext cx="2039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Figure18 A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8397" y="464528"/>
            <a:ext cx="2602435" cy="2088000"/>
            <a:chOff x="107188" y="619541"/>
            <a:chExt cx="2602435" cy="2088000"/>
          </a:xfrm>
        </p:grpSpPr>
        <p:grpSp>
          <p:nvGrpSpPr>
            <p:cNvPr id="5" name="组合 4"/>
            <p:cNvGrpSpPr/>
            <p:nvPr/>
          </p:nvGrpSpPr>
          <p:grpSpPr>
            <a:xfrm>
              <a:off x="107188" y="619541"/>
              <a:ext cx="2602435" cy="2088000"/>
              <a:chOff x="107188" y="1105316"/>
              <a:chExt cx="2602435" cy="2088000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7188" y="1105316"/>
                <a:ext cx="2602435" cy="2088000"/>
              </a:xfrm>
              <a:prstGeom prst="rect">
                <a:avLst/>
              </a:prstGeom>
            </p:spPr>
          </p:pic>
          <p:sp>
            <p:nvSpPr>
              <p:cNvPr id="4" name="矩形 3"/>
              <p:cNvSpPr/>
              <p:nvPr/>
            </p:nvSpPr>
            <p:spPr>
              <a:xfrm>
                <a:off x="821563" y="2056097"/>
                <a:ext cx="464048" cy="280833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07188" y="619541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Tuberin</a:t>
              </a:r>
              <a:endParaRPr lang="en-US" altLang="zh-CN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682215" y="436393"/>
            <a:ext cx="2602435" cy="2116135"/>
            <a:chOff x="-145079" y="3311086"/>
            <a:chExt cx="2602435" cy="2116135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45079" y="3339221"/>
              <a:ext cx="2602435" cy="2088000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668239" y="4289242"/>
              <a:ext cx="501926" cy="28083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50587" y="3311086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SPHK1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208567" y="378941"/>
            <a:ext cx="2602435" cy="2090828"/>
            <a:chOff x="8445008" y="3173641"/>
            <a:chExt cx="2602435" cy="2090828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5008" y="3176469"/>
              <a:ext cx="2602435" cy="2088000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8981190" y="3173641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9144220" y="4022395"/>
              <a:ext cx="460359" cy="28083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232823" y="381769"/>
            <a:ext cx="2602435" cy="2088000"/>
            <a:chOff x="8393448" y="483892"/>
            <a:chExt cx="2602435" cy="2088000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93448" y="483892"/>
              <a:ext cx="2602435" cy="2088000"/>
            </a:xfrm>
            <a:prstGeom prst="rect">
              <a:avLst/>
            </a:prstGeom>
          </p:spPr>
        </p:pic>
        <p:sp>
          <p:nvSpPr>
            <p:cNvPr id="33" name="文本框 32"/>
            <p:cNvSpPr txBox="1"/>
            <p:nvPr/>
          </p:nvSpPr>
          <p:spPr>
            <a:xfrm>
              <a:off x="9344494" y="619540"/>
              <a:ext cx="1331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p-S6(ser235/236)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9083916" y="1347336"/>
              <a:ext cx="447029" cy="1099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A6053081-1A7A-4DAF-89F4-BBEAA00F19FB}"/>
              </a:ext>
            </a:extLst>
          </p:cNvPr>
          <p:cNvCxnSpPr/>
          <p:nvPr/>
        </p:nvCxnSpPr>
        <p:spPr>
          <a:xfrm flipV="1">
            <a:off x="14352" y="2518560"/>
            <a:ext cx="12084812" cy="1125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D1E2477E-1711-4E9D-B0B8-D90A315EFD92}"/>
              </a:ext>
            </a:extLst>
          </p:cNvPr>
          <p:cNvGrpSpPr/>
          <p:nvPr/>
        </p:nvGrpSpPr>
        <p:grpSpPr>
          <a:xfrm>
            <a:off x="5590377" y="4773696"/>
            <a:ext cx="2518011" cy="2016000"/>
            <a:chOff x="161406" y="3535096"/>
            <a:chExt cx="2518011" cy="2016000"/>
          </a:xfrm>
        </p:grpSpPr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716997E2-49C8-4B9A-B6E5-6F862F244EEF}"/>
                </a:ext>
              </a:extLst>
            </p:cNvPr>
            <p:cNvGrpSpPr/>
            <p:nvPr/>
          </p:nvGrpSpPr>
          <p:grpSpPr>
            <a:xfrm>
              <a:off x="166721" y="3535096"/>
              <a:ext cx="2512696" cy="2016000"/>
              <a:chOff x="166721" y="3851576"/>
              <a:chExt cx="2512696" cy="2016000"/>
            </a:xfrm>
          </p:grpSpPr>
          <p:pic>
            <p:nvPicPr>
              <p:cNvPr id="40" name="图片 39">
                <a:extLst>
                  <a:ext uri="{FF2B5EF4-FFF2-40B4-BE49-F238E27FC236}">
                    <a16:creationId xmlns:a16="http://schemas.microsoft.com/office/drawing/2014/main" id="{C88A259E-74D1-44F0-8D09-E903600CE6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6721" y="3851576"/>
                <a:ext cx="2512696" cy="201600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id="{1665D97F-4C36-4CE2-AD2B-104F1612D7F1}"/>
                  </a:ext>
                </a:extLst>
              </p:cNvPr>
              <p:cNvSpPr/>
              <p:nvPr/>
            </p:nvSpPr>
            <p:spPr>
              <a:xfrm>
                <a:off x="852133" y="4580588"/>
                <a:ext cx="501926" cy="280833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D11A0CEA-A1CD-478B-B5AF-6A13AB613AE1}"/>
                </a:ext>
              </a:extLst>
            </p:cNvPr>
            <p:cNvSpPr txBox="1"/>
            <p:nvPr/>
          </p:nvSpPr>
          <p:spPr>
            <a:xfrm>
              <a:off x="161406" y="3630680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AKT</a:t>
              </a: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C550C3A7-EA31-426F-B04A-7628BC669FBF}"/>
              </a:ext>
            </a:extLst>
          </p:cNvPr>
          <p:cNvGrpSpPr/>
          <p:nvPr/>
        </p:nvGrpSpPr>
        <p:grpSpPr>
          <a:xfrm>
            <a:off x="5590377" y="2650275"/>
            <a:ext cx="2518011" cy="2016000"/>
            <a:chOff x="87951" y="4785728"/>
            <a:chExt cx="2518011" cy="2016000"/>
          </a:xfrm>
        </p:grpSpPr>
        <p:pic>
          <p:nvPicPr>
            <p:cNvPr id="50" name="图片 49">
              <a:extLst>
                <a:ext uri="{FF2B5EF4-FFF2-40B4-BE49-F238E27FC236}">
                  <a16:creationId xmlns:a16="http://schemas.microsoft.com/office/drawing/2014/main" id="{E00FA2FB-CF92-4B74-995B-CACA8431599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266" y="4785728"/>
              <a:ext cx="2512696" cy="2016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8DAFCD3D-F2F3-4BE6-B7D0-C4D4FEBCFF21}"/>
                </a:ext>
              </a:extLst>
            </p:cNvPr>
            <p:cNvSpPr txBox="1"/>
            <p:nvPr/>
          </p:nvSpPr>
          <p:spPr>
            <a:xfrm>
              <a:off x="87951" y="4856079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p-AKT</a:t>
              </a:r>
            </a:p>
          </p:txBody>
        </p:sp>
        <p:sp>
          <p:nvSpPr>
            <p:cNvPr id="54" name="矩形 53">
              <a:extLst>
                <a:ext uri="{FF2B5EF4-FFF2-40B4-BE49-F238E27FC236}">
                  <a16:creationId xmlns:a16="http://schemas.microsoft.com/office/drawing/2014/main" id="{9C230EC9-38B0-499D-A6A5-559A9A5FAF0D}"/>
                </a:ext>
              </a:extLst>
            </p:cNvPr>
            <p:cNvSpPr/>
            <p:nvPr/>
          </p:nvSpPr>
          <p:spPr>
            <a:xfrm>
              <a:off x="790023" y="5644483"/>
              <a:ext cx="501926" cy="28083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1991D2ED-C95D-4ED6-91AE-E473DD3BE0FD}"/>
              </a:ext>
            </a:extLst>
          </p:cNvPr>
          <p:cNvGrpSpPr/>
          <p:nvPr/>
        </p:nvGrpSpPr>
        <p:grpSpPr>
          <a:xfrm>
            <a:off x="8298306" y="2650275"/>
            <a:ext cx="2512696" cy="2016000"/>
            <a:chOff x="2686556" y="2711570"/>
            <a:chExt cx="2512696" cy="2016000"/>
          </a:xfrm>
        </p:grpSpPr>
        <p:pic>
          <p:nvPicPr>
            <p:cNvPr id="57" name="图片 56">
              <a:extLst>
                <a:ext uri="{FF2B5EF4-FFF2-40B4-BE49-F238E27FC236}">
                  <a16:creationId xmlns:a16="http://schemas.microsoft.com/office/drawing/2014/main" id="{E9B945F8-3361-4A48-A77E-0BF7B3501C5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6556" y="2711570"/>
              <a:ext cx="2512696" cy="2016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58" name="矩形 57">
              <a:extLst>
                <a:ext uri="{FF2B5EF4-FFF2-40B4-BE49-F238E27FC236}">
                  <a16:creationId xmlns:a16="http://schemas.microsoft.com/office/drawing/2014/main" id="{5D2EBF42-96B2-4CD9-AA96-278C57BE7133}"/>
                </a:ext>
              </a:extLst>
            </p:cNvPr>
            <p:cNvSpPr/>
            <p:nvPr/>
          </p:nvSpPr>
          <p:spPr>
            <a:xfrm>
              <a:off x="3440978" y="3666047"/>
              <a:ext cx="501926" cy="28083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2E009FD6-D0F9-4764-872D-A6BDF0E45F82}"/>
                </a:ext>
              </a:extLst>
            </p:cNvPr>
            <p:cNvSpPr txBox="1"/>
            <p:nvPr/>
          </p:nvSpPr>
          <p:spPr>
            <a:xfrm>
              <a:off x="2701917" y="2767424"/>
              <a:ext cx="71437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6" name="组合 65">
            <a:extLst>
              <a:ext uri="{FF2B5EF4-FFF2-40B4-BE49-F238E27FC236}">
                <a16:creationId xmlns:a16="http://schemas.microsoft.com/office/drawing/2014/main" id="{5C966534-1350-4E87-BB5F-ACFF12930E98}"/>
              </a:ext>
            </a:extLst>
          </p:cNvPr>
          <p:cNvGrpSpPr/>
          <p:nvPr/>
        </p:nvGrpSpPr>
        <p:grpSpPr>
          <a:xfrm>
            <a:off x="2696330" y="2650275"/>
            <a:ext cx="2512696" cy="2016000"/>
            <a:chOff x="6545826" y="2768609"/>
            <a:chExt cx="2512696" cy="2016000"/>
          </a:xfrm>
        </p:grpSpPr>
        <p:pic>
          <p:nvPicPr>
            <p:cNvPr id="62" name="图片 61">
              <a:extLst>
                <a:ext uri="{FF2B5EF4-FFF2-40B4-BE49-F238E27FC236}">
                  <a16:creationId xmlns:a16="http://schemas.microsoft.com/office/drawing/2014/main" id="{87DB2B9F-C20F-4B09-AC17-FB5D23F41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5826" y="2768609"/>
              <a:ext cx="2512696" cy="2016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64" name="矩形 63">
              <a:extLst>
                <a:ext uri="{FF2B5EF4-FFF2-40B4-BE49-F238E27FC236}">
                  <a16:creationId xmlns:a16="http://schemas.microsoft.com/office/drawing/2014/main" id="{D65BA3E6-12CB-4286-BACC-F19DBE26B75A}"/>
                </a:ext>
              </a:extLst>
            </p:cNvPr>
            <p:cNvSpPr/>
            <p:nvPr/>
          </p:nvSpPr>
          <p:spPr>
            <a:xfrm>
              <a:off x="7333332" y="3577556"/>
              <a:ext cx="501926" cy="28083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D1DC20DC-80E1-41C0-A7FB-5463C6491D00}"/>
                </a:ext>
              </a:extLst>
            </p:cNvPr>
            <p:cNvSpPr txBox="1"/>
            <p:nvPr/>
          </p:nvSpPr>
          <p:spPr>
            <a:xfrm>
              <a:off x="6560340" y="2844387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p-ERK</a:t>
              </a: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271CB200-F1C2-4BB7-98A7-8AC8F6C6AC7F}"/>
              </a:ext>
            </a:extLst>
          </p:cNvPr>
          <p:cNvGrpSpPr/>
          <p:nvPr/>
        </p:nvGrpSpPr>
        <p:grpSpPr>
          <a:xfrm>
            <a:off x="2696330" y="4773696"/>
            <a:ext cx="2512696" cy="2016000"/>
            <a:chOff x="6534040" y="2679709"/>
            <a:chExt cx="2512696" cy="2016000"/>
          </a:xfrm>
        </p:grpSpPr>
        <p:pic>
          <p:nvPicPr>
            <p:cNvPr id="68" name="图片 67">
              <a:extLst>
                <a:ext uri="{FF2B5EF4-FFF2-40B4-BE49-F238E27FC236}">
                  <a16:creationId xmlns:a16="http://schemas.microsoft.com/office/drawing/2014/main" id="{CDD6BF73-17F0-4B5D-8B5C-D1A698D77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4040" y="2679709"/>
              <a:ext cx="2512696" cy="2016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69" name="矩形 68">
              <a:extLst>
                <a:ext uri="{FF2B5EF4-FFF2-40B4-BE49-F238E27FC236}">
                  <a16:creationId xmlns:a16="http://schemas.microsoft.com/office/drawing/2014/main" id="{F4334D0E-22F2-482E-A9F1-023072299EE0}"/>
                </a:ext>
              </a:extLst>
            </p:cNvPr>
            <p:cNvSpPr/>
            <p:nvPr/>
          </p:nvSpPr>
          <p:spPr>
            <a:xfrm>
              <a:off x="7131046" y="3567306"/>
              <a:ext cx="501926" cy="28083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6389701F-3B0E-4EFB-926B-AEBEC9B549C4}"/>
                </a:ext>
              </a:extLst>
            </p:cNvPr>
            <p:cNvSpPr txBox="1"/>
            <p:nvPr/>
          </p:nvSpPr>
          <p:spPr>
            <a:xfrm>
              <a:off x="6548554" y="2708009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ERK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7646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4344" y="5941"/>
            <a:ext cx="1191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 1B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38977" y="641099"/>
            <a:ext cx="3718569" cy="2983503"/>
            <a:chOff x="643802" y="728183"/>
            <a:chExt cx="3718569" cy="2983503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802" y="728183"/>
              <a:ext cx="3718569" cy="2983503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343891" y="1276350"/>
              <a:ext cx="503959" cy="18478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320373" y="708075"/>
            <a:ext cx="3719687" cy="2984400"/>
            <a:chOff x="5006173" y="708075"/>
            <a:chExt cx="3719687" cy="29844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6173" y="708075"/>
              <a:ext cx="3719687" cy="2984400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6400157" y="1296009"/>
              <a:ext cx="503959" cy="18478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388" y="708075"/>
            <a:ext cx="3719687" cy="298440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9876782" y="1391259"/>
            <a:ext cx="503959" cy="18478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28" y="3809916"/>
            <a:ext cx="3719687" cy="29844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362371" y="733187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SPHK1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562896" y="733187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S1PR3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4691" y="733187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ASAH1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1428" y="3895770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p-ERK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94302" y="4563837"/>
            <a:ext cx="503959" cy="18478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371" y="3731793"/>
            <a:ext cx="3719687" cy="2984400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5181370" y="4563837"/>
            <a:ext cx="503959" cy="18478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362371" y="3895770"/>
            <a:ext cx="13519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pS6(ser235/236)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438388" y="3895770"/>
            <a:ext cx="3719687" cy="2984400"/>
            <a:chOff x="8438388" y="3895770"/>
            <a:chExt cx="3719687" cy="2984400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38388" y="3895770"/>
              <a:ext cx="3719687" cy="2984400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8594567" y="3923893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9718643" y="4563837"/>
              <a:ext cx="503959" cy="18478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153357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2353" y="427752"/>
            <a:ext cx="2602435" cy="2088000"/>
            <a:chOff x="0" y="558927"/>
            <a:chExt cx="2602435" cy="208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558927"/>
              <a:ext cx="2602435" cy="2088000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1050254" y="2097318"/>
              <a:ext cx="443266" cy="28083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21488" y="657641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Tuberin</a:t>
              </a:r>
              <a:endParaRPr lang="en-US" altLang="zh-CN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07188" y="150753"/>
            <a:ext cx="2039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Figure18 B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3117158" y="427752"/>
            <a:ext cx="2602435" cy="2088000"/>
            <a:chOff x="73993" y="3058904"/>
            <a:chExt cx="2602435" cy="2088000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93" y="3058904"/>
              <a:ext cx="2602435" cy="2088000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942453" y="4117692"/>
              <a:ext cx="456842" cy="28083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21487" y="3121714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S1PR3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814398" y="427752"/>
            <a:ext cx="2602435" cy="2088000"/>
            <a:chOff x="9232601" y="3198898"/>
            <a:chExt cx="2602435" cy="2088000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32601" y="3198898"/>
              <a:ext cx="2602435" cy="2088000"/>
            </a:xfrm>
            <a:prstGeom prst="rect">
              <a:avLst/>
            </a:prstGeom>
          </p:spPr>
        </p:pic>
        <p:sp>
          <p:nvSpPr>
            <p:cNvPr id="31" name="文本框 30"/>
            <p:cNvSpPr txBox="1"/>
            <p:nvPr/>
          </p:nvSpPr>
          <p:spPr>
            <a:xfrm>
              <a:off x="9591341" y="3311085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0305716" y="4287312"/>
              <a:ext cx="501926" cy="28083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869948" y="427752"/>
            <a:ext cx="2602435" cy="2088000"/>
            <a:chOff x="8913114" y="427752"/>
            <a:chExt cx="2602435" cy="2088000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13114" y="427752"/>
              <a:ext cx="2602435" cy="2088000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9197297" y="657639"/>
              <a:ext cx="1331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p-S6(ser235/236)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9862811" y="2162234"/>
              <a:ext cx="501926" cy="1099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CB184A33-C57B-4F46-9B90-0D673F7EF7CD}"/>
              </a:ext>
            </a:extLst>
          </p:cNvPr>
          <p:cNvCxnSpPr/>
          <p:nvPr/>
        </p:nvCxnSpPr>
        <p:spPr>
          <a:xfrm flipV="1">
            <a:off x="27052" y="2518560"/>
            <a:ext cx="12084812" cy="1125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>
            <a:extLst>
              <a:ext uri="{FF2B5EF4-FFF2-40B4-BE49-F238E27FC236}">
                <a16:creationId xmlns:a16="http://schemas.microsoft.com/office/drawing/2014/main" id="{F3A25BE4-5A89-478D-BE74-18B19DE1FC14}"/>
              </a:ext>
            </a:extLst>
          </p:cNvPr>
          <p:cNvGrpSpPr/>
          <p:nvPr/>
        </p:nvGrpSpPr>
        <p:grpSpPr>
          <a:xfrm>
            <a:off x="6011402" y="4750184"/>
            <a:ext cx="2512696" cy="2016000"/>
            <a:chOff x="22353" y="2656502"/>
            <a:chExt cx="2512696" cy="201600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42EACB5A-787E-4A68-BAA5-3D4F8ACB37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53" y="2656502"/>
              <a:ext cx="2512696" cy="2016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D5A744D9-C2CC-43B9-9F6B-E23DDACE0774}"/>
                </a:ext>
              </a:extLst>
            </p:cNvPr>
            <p:cNvSpPr/>
            <p:nvPr/>
          </p:nvSpPr>
          <p:spPr>
            <a:xfrm flipH="1" flipV="1">
              <a:off x="713337" y="3811021"/>
              <a:ext cx="489757" cy="24312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7238D7E5-6A1E-472C-B563-091979F94332}"/>
                </a:ext>
              </a:extLst>
            </p:cNvPr>
            <p:cNvSpPr txBox="1"/>
            <p:nvPr/>
          </p:nvSpPr>
          <p:spPr>
            <a:xfrm>
              <a:off x="356149" y="2863842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AKT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816C4116-DD0B-49CF-ADCA-15B79E1E96E2}"/>
              </a:ext>
            </a:extLst>
          </p:cNvPr>
          <p:cNvGrpSpPr/>
          <p:nvPr/>
        </p:nvGrpSpPr>
        <p:grpSpPr>
          <a:xfrm>
            <a:off x="6011402" y="2661813"/>
            <a:ext cx="2512696" cy="2016000"/>
            <a:chOff x="37892" y="4724323"/>
            <a:chExt cx="2512696" cy="2016000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E6715FC8-43E6-4228-B4E2-3B31A2BB7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92" y="4724323"/>
              <a:ext cx="2512696" cy="2016000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A475E808-D9A2-4DE8-9F66-CE4307B047A9}"/>
                </a:ext>
              </a:extLst>
            </p:cNvPr>
            <p:cNvGrpSpPr/>
            <p:nvPr/>
          </p:nvGrpSpPr>
          <p:grpSpPr>
            <a:xfrm>
              <a:off x="243840" y="4834187"/>
              <a:ext cx="959254" cy="1317070"/>
              <a:chOff x="243840" y="4834187"/>
              <a:chExt cx="959254" cy="1317070"/>
            </a:xfrm>
          </p:grpSpPr>
          <p:sp>
            <p:nvSpPr>
              <p:cNvPr id="27" name="矩形 26">
                <a:extLst>
                  <a:ext uri="{FF2B5EF4-FFF2-40B4-BE49-F238E27FC236}">
                    <a16:creationId xmlns:a16="http://schemas.microsoft.com/office/drawing/2014/main" id="{E417C9EE-FBCD-4D45-A9C6-8D7E44E8BA61}"/>
                  </a:ext>
                </a:extLst>
              </p:cNvPr>
              <p:cNvSpPr/>
              <p:nvPr/>
            </p:nvSpPr>
            <p:spPr>
              <a:xfrm flipH="1" flipV="1">
                <a:off x="713337" y="5908135"/>
                <a:ext cx="489757" cy="243122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823365DE-5E2D-49F2-A405-2758CD151BC8}"/>
                  </a:ext>
                </a:extLst>
              </p:cNvPr>
              <p:cNvSpPr txBox="1"/>
              <p:nvPr/>
            </p:nvSpPr>
            <p:spPr>
              <a:xfrm>
                <a:off x="243840" y="4834187"/>
                <a:ext cx="714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p-AKT</a:t>
                </a:r>
              </a:p>
            </p:txBody>
          </p:sp>
        </p:grp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EE8A1244-E8AF-4BC3-A5F2-1D9FC59F4A49}"/>
              </a:ext>
            </a:extLst>
          </p:cNvPr>
          <p:cNvGrpSpPr/>
          <p:nvPr/>
        </p:nvGrpSpPr>
        <p:grpSpPr>
          <a:xfrm>
            <a:off x="8814398" y="2661813"/>
            <a:ext cx="2512696" cy="2016000"/>
            <a:chOff x="4418375" y="2826161"/>
            <a:chExt cx="2512696" cy="2016000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48549288-3449-4275-AAEA-1D5410C28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8375" y="2826161"/>
              <a:ext cx="2512696" cy="2016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752E2E56-E094-4640-9246-CE8FFC46E551}"/>
                </a:ext>
              </a:extLst>
            </p:cNvPr>
            <p:cNvSpPr/>
            <p:nvPr/>
          </p:nvSpPr>
          <p:spPr>
            <a:xfrm flipH="1" flipV="1">
              <a:off x="5043967" y="3735344"/>
              <a:ext cx="489757" cy="24312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AEE2C74B-B2E5-4C48-9113-9D393269846A}"/>
                </a:ext>
              </a:extLst>
            </p:cNvPr>
            <p:cNvSpPr txBox="1"/>
            <p:nvPr/>
          </p:nvSpPr>
          <p:spPr>
            <a:xfrm>
              <a:off x="4476277" y="2854579"/>
              <a:ext cx="71437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52534696-DB99-43F1-827C-2D6E0F250E1A}"/>
              </a:ext>
            </a:extLst>
          </p:cNvPr>
          <p:cNvGrpSpPr/>
          <p:nvPr/>
        </p:nvGrpSpPr>
        <p:grpSpPr>
          <a:xfrm>
            <a:off x="3153214" y="4750184"/>
            <a:ext cx="2512696" cy="2016000"/>
            <a:chOff x="6940175" y="2710679"/>
            <a:chExt cx="2512696" cy="2016000"/>
          </a:xfrm>
        </p:grpSpPr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2A54C9A2-7C82-4BFE-AC9B-6E6985125C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0175" y="2710679"/>
              <a:ext cx="2512696" cy="2016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AE0D3AE7-10CF-42F5-8B1A-4691975240E6}"/>
                </a:ext>
              </a:extLst>
            </p:cNvPr>
            <p:cNvSpPr/>
            <p:nvPr/>
          </p:nvSpPr>
          <p:spPr>
            <a:xfrm flipH="1" flipV="1">
              <a:off x="7588529" y="3865198"/>
              <a:ext cx="489757" cy="24312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D7E7D015-63F8-4030-8D4C-E15D374E3DFC}"/>
                </a:ext>
              </a:extLst>
            </p:cNvPr>
            <p:cNvSpPr txBox="1"/>
            <p:nvPr/>
          </p:nvSpPr>
          <p:spPr>
            <a:xfrm>
              <a:off x="6997805" y="2766277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ERK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43D3C289-2786-4532-AA95-C81F63131C99}"/>
              </a:ext>
            </a:extLst>
          </p:cNvPr>
          <p:cNvGrpSpPr/>
          <p:nvPr/>
        </p:nvGrpSpPr>
        <p:grpSpPr>
          <a:xfrm>
            <a:off x="3153214" y="2661813"/>
            <a:ext cx="2512696" cy="2035641"/>
            <a:chOff x="6940175" y="4758859"/>
            <a:chExt cx="2512696" cy="2035641"/>
          </a:xfrm>
        </p:grpSpPr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id="{2C2753D1-3631-4308-B6DA-8950E9DF6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40175" y="4778500"/>
              <a:ext cx="2512696" cy="2016000"/>
            </a:xfrm>
            <a:prstGeom prst="rect">
              <a:avLst/>
            </a:prstGeom>
            <a:ln>
              <a:noFill/>
            </a:ln>
          </p:spPr>
        </p:pic>
        <p:sp>
          <p:nvSpPr>
            <p:cNvPr id="45" name="矩形 44">
              <a:extLst>
                <a:ext uri="{FF2B5EF4-FFF2-40B4-BE49-F238E27FC236}">
                  <a16:creationId xmlns:a16="http://schemas.microsoft.com/office/drawing/2014/main" id="{8F838C42-8151-4F16-B208-0FF79540D677}"/>
                </a:ext>
              </a:extLst>
            </p:cNvPr>
            <p:cNvSpPr/>
            <p:nvPr/>
          </p:nvSpPr>
          <p:spPr>
            <a:xfrm flipH="1" flipV="1">
              <a:off x="7773370" y="5840751"/>
              <a:ext cx="489757" cy="24312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D80DD62B-BE9D-46EF-A216-53BADD0FEB23}"/>
                </a:ext>
              </a:extLst>
            </p:cNvPr>
            <p:cNvSpPr txBox="1"/>
            <p:nvPr/>
          </p:nvSpPr>
          <p:spPr>
            <a:xfrm>
              <a:off x="6964383" y="4758859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p-ERK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8937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4027041" y="3745891"/>
            <a:ext cx="3719687" cy="2984400"/>
            <a:chOff x="8055429" y="3719867"/>
            <a:chExt cx="3719687" cy="2984400"/>
          </a:xfrm>
        </p:grpSpPr>
        <p:grpSp>
          <p:nvGrpSpPr>
            <p:cNvPr id="20" name="组合 19"/>
            <p:cNvGrpSpPr/>
            <p:nvPr/>
          </p:nvGrpSpPr>
          <p:grpSpPr>
            <a:xfrm>
              <a:off x="8055429" y="3719867"/>
              <a:ext cx="3719687" cy="2984400"/>
              <a:chOff x="8055429" y="3719867"/>
              <a:chExt cx="3719687" cy="2984400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55429" y="3719867"/>
                <a:ext cx="3719687" cy="2984400"/>
              </a:xfrm>
              <a:prstGeom prst="rect">
                <a:avLst/>
              </a:prstGeom>
            </p:spPr>
          </p:pic>
          <p:sp>
            <p:nvSpPr>
              <p:cNvPr id="16" name="矩形 15"/>
              <p:cNvSpPr/>
              <p:nvPr/>
            </p:nvSpPr>
            <p:spPr>
              <a:xfrm>
                <a:off x="8494307" y="5421427"/>
                <a:ext cx="2841928" cy="36957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8159139" y="3880350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20173" y="52692"/>
            <a:ext cx="1191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 1D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20173" y="384884"/>
            <a:ext cx="3719687" cy="2984400"/>
            <a:chOff x="120173" y="384884"/>
            <a:chExt cx="3719687" cy="2984400"/>
          </a:xfrm>
        </p:grpSpPr>
        <p:grpSp>
          <p:nvGrpSpPr>
            <p:cNvPr id="3" name="组合 2"/>
            <p:cNvGrpSpPr/>
            <p:nvPr/>
          </p:nvGrpSpPr>
          <p:grpSpPr>
            <a:xfrm>
              <a:off x="120173" y="384884"/>
              <a:ext cx="3719687" cy="2984400"/>
              <a:chOff x="120173" y="218625"/>
              <a:chExt cx="3719687" cy="2984400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0173" y="218625"/>
                <a:ext cx="3719687" cy="2984400"/>
              </a:xfrm>
              <a:prstGeom prst="rect">
                <a:avLst/>
              </a:prstGeom>
            </p:spPr>
          </p:pic>
          <p:sp>
            <p:nvSpPr>
              <p:cNvPr id="11" name="文本框 10"/>
              <p:cNvSpPr txBox="1"/>
              <p:nvPr/>
            </p:nvSpPr>
            <p:spPr>
              <a:xfrm>
                <a:off x="463137" y="544501"/>
                <a:ext cx="714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Tuberin</a:t>
                </a:r>
                <a:endPara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463137" y="1766245"/>
              <a:ext cx="2841928" cy="36957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429" y="384884"/>
            <a:ext cx="3719687" cy="2984400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4046235" y="399594"/>
            <a:ext cx="3719687" cy="2984400"/>
            <a:chOff x="4087800" y="399594"/>
            <a:chExt cx="3719687" cy="2984400"/>
          </a:xfrm>
        </p:grpSpPr>
        <p:grpSp>
          <p:nvGrpSpPr>
            <p:cNvPr id="19" name="组合 18"/>
            <p:cNvGrpSpPr/>
            <p:nvPr/>
          </p:nvGrpSpPr>
          <p:grpSpPr>
            <a:xfrm>
              <a:off x="4087800" y="399594"/>
              <a:ext cx="3719687" cy="2984400"/>
              <a:chOff x="8055428" y="274045"/>
              <a:chExt cx="3719687" cy="2984400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55428" y="274045"/>
                <a:ext cx="3719687" cy="2984400"/>
              </a:xfrm>
              <a:prstGeom prst="rect">
                <a:avLst/>
              </a:prstGeom>
            </p:spPr>
          </p:pic>
          <p:sp>
            <p:nvSpPr>
              <p:cNvPr id="15" name="矩形 14"/>
              <p:cNvSpPr/>
              <p:nvPr/>
            </p:nvSpPr>
            <p:spPr>
              <a:xfrm>
                <a:off x="8873514" y="1396667"/>
                <a:ext cx="2841928" cy="36957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4158665" y="710759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ASAH1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20173" y="3745891"/>
            <a:ext cx="3758076" cy="2984400"/>
            <a:chOff x="8017040" y="458834"/>
            <a:chExt cx="3758076" cy="2984400"/>
          </a:xfrm>
        </p:grpSpPr>
        <p:grpSp>
          <p:nvGrpSpPr>
            <p:cNvPr id="18" name="组合 17"/>
            <p:cNvGrpSpPr/>
            <p:nvPr/>
          </p:nvGrpSpPr>
          <p:grpSpPr>
            <a:xfrm>
              <a:off x="8055429" y="458834"/>
              <a:ext cx="3719687" cy="2984400"/>
              <a:chOff x="3697659" y="3719867"/>
              <a:chExt cx="3719687" cy="2984400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97659" y="3719867"/>
                <a:ext cx="3719687" cy="2984400"/>
              </a:xfrm>
              <a:prstGeom prst="rect">
                <a:avLst/>
              </a:prstGeom>
            </p:spPr>
          </p:pic>
          <p:sp>
            <p:nvSpPr>
              <p:cNvPr id="14" name="矩形 13"/>
              <p:cNvSpPr/>
              <p:nvPr/>
            </p:nvSpPr>
            <p:spPr>
              <a:xfrm>
                <a:off x="4283960" y="4927839"/>
                <a:ext cx="2841928" cy="36957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8017040" y="615044"/>
              <a:ext cx="135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pS6(ser235/236)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7933908" y="329691"/>
            <a:ext cx="38100" cy="64614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8136233" y="710758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SPHK1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191" y="3745891"/>
            <a:ext cx="3719687" cy="2984400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8159188" y="3902100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041140" y="1951034"/>
            <a:ext cx="2139478" cy="3695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430754" y="4953863"/>
            <a:ext cx="2139478" cy="36957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806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5176614" y="208649"/>
            <a:ext cx="3719687" cy="2984400"/>
            <a:chOff x="5176614" y="208649"/>
            <a:chExt cx="3719687" cy="298440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76614" y="208649"/>
              <a:ext cx="3719687" cy="2984400"/>
            </a:xfrm>
            <a:prstGeom prst="rect">
              <a:avLst/>
            </a:prstGeom>
          </p:spPr>
        </p:pic>
        <p:sp>
          <p:nvSpPr>
            <p:cNvPr id="23" name="矩形 22"/>
            <p:cNvSpPr/>
            <p:nvPr/>
          </p:nvSpPr>
          <p:spPr>
            <a:xfrm>
              <a:off x="5669415" y="1639136"/>
              <a:ext cx="2841928" cy="36957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94344" y="5941"/>
            <a:ext cx="1191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 1F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12228" y="544501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SPHK1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8319913" y="3243385"/>
            <a:ext cx="3719687" cy="2984400"/>
            <a:chOff x="7393341" y="3312067"/>
            <a:chExt cx="3719687" cy="2984400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3341" y="3312067"/>
              <a:ext cx="3719687" cy="2984400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7994071" y="4585862"/>
              <a:ext cx="2576946" cy="36021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923612" y="3555581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4344" y="3243385"/>
            <a:ext cx="3719687" cy="2984400"/>
            <a:chOff x="94344" y="3243385"/>
            <a:chExt cx="3719687" cy="29844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344" y="3243385"/>
              <a:ext cx="3719687" cy="2984400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225561" y="3395757"/>
              <a:ext cx="135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pS6(ser235/236)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92885" y="5046952"/>
              <a:ext cx="2576946" cy="36021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021675" y="3243385"/>
            <a:ext cx="3646394" cy="2984400"/>
            <a:chOff x="4021675" y="3243385"/>
            <a:chExt cx="3646394" cy="2984400"/>
          </a:xfrm>
        </p:grpSpPr>
        <p:grpSp>
          <p:nvGrpSpPr>
            <p:cNvPr id="20" name="组合 19"/>
            <p:cNvGrpSpPr/>
            <p:nvPr/>
          </p:nvGrpSpPr>
          <p:grpSpPr>
            <a:xfrm>
              <a:off x="4021675" y="3243385"/>
              <a:ext cx="3646394" cy="2984400"/>
              <a:chOff x="4021675" y="3243385"/>
              <a:chExt cx="3646394" cy="2984400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21675" y="3243385"/>
                <a:ext cx="3646394" cy="2984400"/>
              </a:xfrm>
              <a:prstGeom prst="rect">
                <a:avLst/>
              </a:prstGeom>
            </p:spPr>
          </p:pic>
          <p:sp>
            <p:nvSpPr>
              <p:cNvPr id="19" name="文本框 18"/>
              <p:cNvSpPr txBox="1"/>
              <p:nvPr/>
            </p:nvSpPr>
            <p:spPr>
              <a:xfrm>
                <a:off x="4052588" y="3417082"/>
                <a:ext cx="714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ASAH1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4556399" y="4881295"/>
              <a:ext cx="2841928" cy="36957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47414" y="208649"/>
            <a:ext cx="3719687" cy="2984400"/>
            <a:chOff x="147414" y="208649"/>
            <a:chExt cx="3719687" cy="2984400"/>
          </a:xfrm>
        </p:grpSpPr>
        <p:grpSp>
          <p:nvGrpSpPr>
            <p:cNvPr id="6" name="组合 5"/>
            <p:cNvGrpSpPr/>
            <p:nvPr/>
          </p:nvGrpSpPr>
          <p:grpSpPr>
            <a:xfrm>
              <a:off x="147414" y="208649"/>
              <a:ext cx="3719687" cy="2984400"/>
              <a:chOff x="147414" y="208649"/>
              <a:chExt cx="3719687" cy="2984400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7414" y="208649"/>
                <a:ext cx="3719687" cy="2984400"/>
              </a:xfrm>
              <a:prstGeom prst="rect">
                <a:avLst/>
              </a:prstGeom>
            </p:spPr>
          </p:pic>
          <p:sp>
            <p:nvSpPr>
              <p:cNvPr id="5" name="文本框 4"/>
              <p:cNvSpPr txBox="1"/>
              <p:nvPr/>
            </p:nvSpPr>
            <p:spPr>
              <a:xfrm>
                <a:off x="463137" y="544501"/>
                <a:ext cx="714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Tuberin</a:t>
                </a:r>
                <a:endPara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4" name="矩形 23"/>
            <p:cNvSpPr/>
            <p:nvPr/>
          </p:nvSpPr>
          <p:spPr>
            <a:xfrm>
              <a:off x="757710" y="1615141"/>
              <a:ext cx="2841928" cy="36957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9069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26105" y="163252"/>
            <a:ext cx="1191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 1H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26105" y="3647259"/>
            <a:ext cx="3719687" cy="2984400"/>
            <a:chOff x="226105" y="3647259"/>
            <a:chExt cx="3719687" cy="2984400"/>
          </a:xfrm>
        </p:grpSpPr>
        <p:grpSp>
          <p:nvGrpSpPr>
            <p:cNvPr id="16" name="组合 15"/>
            <p:cNvGrpSpPr/>
            <p:nvPr/>
          </p:nvGrpSpPr>
          <p:grpSpPr>
            <a:xfrm>
              <a:off x="226105" y="3647259"/>
              <a:ext cx="3719687" cy="2984400"/>
              <a:chOff x="226105" y="3647259"/>
              <a:chExt cx="3719687" cy="2984400"/>
            </a:xfrm>
          </p:grpSpPr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6105" y="3647259"/>
                <a:ext cx="3719687" cy="2984400"/>
              </a:xfrm>
              <a:prstGeom prst="rect">
                <a:avLst/>
              </a:prstGeom>
            </p:spPr>
          </p:pic>
          <p:sp>
            <p:nvSpPr>
              <p:cNvPr id="15" name="文本框 14"/>
              <p:cNvSpPr txBox="1"/>
              <p:nvPr/>
            </p:nvSpPr>
            <p:spPr>
              <a:xfrm>
                <a:off x="446102" y="3778189"/>
                <a:ext cx="135198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pS6(ser235/236)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987608" y="5500853"/>
              <a:ext cx="2576946" cy="36021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6447" y="440251"/>
            <a:ext cx="3719687" cy="2984400"/>
            <a:chOff x="56447" y="440251"/>
            <a:chExt cx="3719687" cy="2984400"/>
          </a:xfrm>
        </p:grpSpPr>
        <p:grpSp>
          <p:nvGrpSpPr>
            <p:cNvPr id="7" name="组合 6"/>
            <p:cNvGrpSpPr/>
            <p:nvPr/>
          </p:nvGrpSpPr>
          <p:grpSpPr>
            <a:xfrm>
              <a:off x="56447" y="440251"/>
              <a:ext cx="3719687" cy="2984400"/>
              <a:chOff x="0" y="731243"/>
              <a:chExt cx="3719687" cy="2984400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731243"/>
                <a:ext cx="3719687" cy="2984400"/>
              </a:xfrm>
              <a:prstGeom prst="rect">
                <a:avLst/>
              </a:prstGeom>
            </p:spPr>
          </p:pic>
          <p:sp>
            <p:nvSpPr>
              <p:cNvPr id="6" name="文本框 5"/>
              <p:cNvSpPr txBox="1"/>
              <p:nvPr/>
            </p:nvSpPr>
            <p:spPr>
              <a:xfrm>
                <a:off x="573974" y="946282"/>
                <a:ext cx="714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Tuberin</a:t>
                </a:r>
                <a:endPara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895059" y="1925445"/>
              <a:ext cx="2576946" cy="36021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250495" y="440251"/>
            <a:ext cx="3719687" cy="2984400"/>
            <a:chOff x="4250495" y="440251"/>
            <a:chExt cx="3719687" cy="2984400"/>
          </a:xfrm>
        </p:grpSpPr>
        <p:grpSp>
          <p:nvGrpSpPr>
            <p:cNvPr id="10" name="组合 9"/>
            <p:cNvGrpSpPr/>
            <p:nvPr/>
          </p:nvGrpSpPr>
          <p:grpSpPr>
            <a:xfrm>
              <a:off x="4250495" y="440251"/>
              <a:ext cx="3719687" cy="2984400"/>
              <a:chOff x="4293661" y="731243"/>
              <a:chExt cx="3719687" cy="2984400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93661" y="731243"/>
                <a:ext cx="3719687" cy="2984400"/>
              </a:xfrm>
              <a:prstGeom prst="rect">
                <a:avLst/>
              </a:prstGeom>
            </p:spPr>
          </p:pic>
          <p:sp>
            <p:nvSpPr>
              <p:cNvPr id="9" name="文本框 8"/>
              <p:cNvSpPr txBox="1"/>
              <p:nvPr/>
            </p:nvSpPr>
            <p:spPr>
              <a:xfrm>
                <a:off x="5132119" y="946282"/>
                <a:ext cx="714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SPHK1</a:t>
                </a:r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4982150" y="1932451"/>
              <a:ext cx="2576946" cy="36021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250494" y="3639690"/>
            <a:ext cx="3719687" cy="2991969"/>
            <a:chOff x="4250494" y="3639690"/>
            <a:chExt cx="3719687" cy="2991969"/>
          </a:xfrm>
        </p:grpSpPr>
        <p:grpSp>
          <p:nvGrpSpPr>
            <p:cNvPr id="13" name="组合 12"/>
            <p:cNvGrpSpPr/>
            <p:nvPr/>
          </p:nvGrpSpPr>
          <p:grpSpPr>
            <a:xfrm>
              <a:off x="4250494" y="3639690"/>
              <a:ext cx="3719687" cy="2991969"/>
              <a:chOff x="3776135" y="3417082"/>
              <a:chExt cx="3719687" cy="2991969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76135" y="3424651"/>
                <a:ext cx="3719687" cy="2984400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4052588" y="3417082"/>
                <a:ext cx="714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ASAH1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4" name="矩形 23"/>
            <p:cNvSpPr/>
            <p:nvPr/>
          </p:nvSpPr>
          <p:spPr>
            <a:xfrm>
              <a:off x="5088953" y="4959350"/>
              <a:ext cx="2576946" cy="36021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246634" y="3424651"/>
            <a:ext cx="3719687" cy="2984400"/>
            <a:chOff x="8246634" y="3424651"/>
            <a:chExt cx="3719687" cy="2984400"/>
          </a:xfrm>
        </p:grpSpPr>
        <p:grpSp>
          <p:nvGrpSpPr>
            <p:cNvPr id="21" name="组合 20"/>
            <p:cNvGrpSpPr/>
            <p:nvPr/>
          </p:nvGrpSpPr>
          <p:grpSpPr>
            <a:xfrm>
              <a:off x="8246634" y="3424651"/>
              <a:ext cx="3719687" cy="2984400"/>
              <a:chOff x="8246634" y="3424651"/>
              <a:chExt cx="3719687" cy="2984400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46634" y="3424651"/>
                <a:ext cx="3719687" cy="2984400"/>
              </a:xfrm>
              <a:prstGeom prst="rect">
                <a:avLst/>
              </a:prstGeom>
            </p:spPr>
          </p:pic>
          <p:sp>
            <p:nvSpPr>
              <p:cNvPr id="20" name="文本框 19"/>
              <p:cNvSpPr txBox="1"/>
              <p:nvPr/>
            </p:nvSpPr>
            <p:spPr>
              <a:xfrm>
                <a:off x="8850184" y="3486899"/>
                <a:ext cx="714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β-actin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8808640" y="4931104"/>
              <a:ext cx="2576946" cy="36021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72847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482436" y="89579"/>
            <a:ext cx="3719687" cy="2984400"/>
            <a:chOff x="2225595" y="1871195"/>
            <a:chExt cx="3719687" cy="2984400"/>
          </a:xfrm>
        </p:grpSpPr>
        <p:grpSp>
          <p:nvGrpSpPr>
            <p:cNvPr id="8" name="组合 7"/>
            <p:cNvGrpSpPr/>
            <p:nvPr/>
          </p:nvGrpSpPr>
          <p:grpSpPr>
            <a:xfrm>
              <a:off x="2225595" y="1871195"/>
              <a:ext cx="3719687" cy="2984400"/>
              <a:chOff x="2225595" y="1871195"/>
              <a:chExt cx="3719687" cy="2984400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25595" y="1871195"/>
                <a:ext cx="3719687" cy="2984400"/>
              </a:xfrm>
              <a:prstGeom prst="rect">
                <a:avLst/>
              </a:prstGeom>
            </p:spPr>
          </p:pic>
          <p:sp>
            <p:nvSpPr>
              <p:cNvPr id="7" name="文本框 6"/>
              <p:cNvSpPr txBox="1"/>
              <p:nvPr/>
            </p:nvSpPr>
            <p:spPr>
              <a:xfrm>
                <a:off x="2858373" y="2018316"/>
                <a:ext cx="1062464" cy="277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shSPHK1</a:t>
                </a: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3686002" y="3436910"/>
              <a:ext cx="623454" cy="27709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213504" y="117764"/>
            <a:ext cx="3719687" cy="2984400"/>
            <a:chOff x="7046977" y="1871195"/>
            <a:chExt cx="3719687" cy="2984400"/>
          </a:xfrm>
        </p:grpSpPr>
        <p:grpSp>
          <p:nvGrpSpPr>
            <p:cNvPr id="5" name="组合 4"/>
            <p:cNvGrpSpPr/>
            <p:nvPr/>
          </p:nvGrpSpPr>
          <p:grpSpPr>
            <a:xfrm>
              <a:off x="7046977" y="1871195"/>
              <a:ext cx="3719687" cy="2984400"/>
              <a:chOff x="3998977" y="1746504"/>
              <a:chExt cx="3719687" cy="2984400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98977" y="1746504"/>
                <a:ext cx="3719687" cy="2984400"/>
              </a:xfrm>
              <a:prstGeom prst="rect">
                <a:avLst/>
              </a:prstGeom>
            </p:spPr>
          </p:pic>
          <p:sp>
            <p:nvSpPr>
              <p:cNvPr id="4" name="文本框 3"/>
              <p:cNvSpPr txBox="1"/>
              <p:nvPr/>
            </p:nvSpPr>
            <p:spPr>
              <a:xfrm>
                <a:off x="4208911" y="1893626"/>
                <a:ext cx="714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β-actin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8539942" y="3277179"/>
              <a:ext cx="623454" cy="27709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471055" y="346364"/>
            <a:ext cx="1011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Figure2 A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39963" y="3682251"/>
            <a:ext cx="3719687" cy="2984400"/>
            <a:chOff x="239963" y="2393788"/>
            <a:chExt cx="3719687" cy="2984400"/>
          </a:xfrm>
        </p:grpSpPr>
        <p:grpSp>
          <p:nvGrpSpPr>
            <p:cNvPr id="21" name="组合 20"/>
            <p:cNvGrpSpPr/>
            <p:nvPr/>
          </p:nvGrpSpPr>
          <p:grpSpPr>
            <a:xfrm>
              <a:off x="239963" y="2393788"/>
              <a:ext cx="3719687" cy="2984400"/>
              <a:chOff x="239963" y="2393788"/>
              <a:chExt cx="3719687" cy="2984400"/>
            </a:xfrm>
          </p:grpSpPr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9963" y="2393788"/>
                <a:ext cx="3719687" cy="2984400"/>
              </a:xfrm>
              <a:prstGeom prst="rect">
                <a:avLst/>
              </a:prstGeom>
            </p:spPr>
          </p:pic>
          <p:sp>
            <p:nvSpPr>
              <p:cNvPr id="24" name="文本框 23"/>
              <p:cNvSpPr txBox="1"/>
              <p:nvPr/>
            </p:nvSpPr>
            <p:spPr>
              <a:xfrm>
                <a:off x="699694" y="2393788"/>
                <a:ext cx="714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Tuberin</a:t>
                </a:r>
                <a:endPara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852898" y="4253944"/>
              <a:ext cx="2576946" cy="36021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471055" y="3321876"/>
            <a:ext cx="1011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Figure3 D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0" y="3234613"/>
            <a:ext cx="12061807" cy="38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424035" y="3682251"/>
            <a:ext cx="3719687" cy="2984400"/>
            <a:chOff x="4424035" y="3682251"/>
            <a:chExt cx="3719687" cy="2984400"/>
          </a:xfrm>
        </p:grpSpPr>
        <p:grpSp>
          <p:nvGrpSpPr>
            <p:cNvPr id="17" name="组合 16"/>
            <p:cNvGrpSpPr/>
            <p:nvPr/>
          </p:nvGrpSpPr>
          <p:grpSpPr>
            <a:xfrm>
              <a:off x="4424035" y="3682251"/>
              <a:ext cx="3719687" cy="2984400"/>
              <a:chOff x="3274106" y="2393788"/>
              <a:chExt cx="3719687" cy="2984400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4106" y="2393788"/>
                <a:ext cx="3719687" cy="2984400"/>
              </a:xfrm>
              <a:prstGeom prst="rect">
                <a:avLst/>
              </a:prstGeom>
            </p:spPr>
          </p:pic>
          <p:sp>
            <p:nvSpPr>
              <p:cNvPr id="19" name="文本框 18"/>
              <p:cNvSpPr txBox="1"/>
              <p:nvPr/>
            </p:nvSpPr>
            <p:spPr>
              <a:xfrm>
                <a:off x="3731207" y="2393788"/>
                <a:ext cx="714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SPHK1</a:t>
                </a:r>
              </a:p>
            </p:txBody>
          </p:sp>
        </p:grpSp>
        <p:sp>
          <p:nvSpPr>
            <p:cNvPr id="27" name="矩形 26"/>
            <p:cNvSpPr/>
            <p:nvPr/>
          </p:nvSpPr>
          <p:spPr>
            <a:xfrm>
              <a:off x="5129523" y="5325011"/>
              <a:ext cx="2576946" cy="36021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247896" y="3682251"/>
            <a:ext cx="3719687" cy="2984400"/>
            <a:chOff x="8247896" y="3682251"/>
            <a:chExt cx="3719687" cy="2984400"/>
          </a:xfrm>
        </p:grpSpPr>
        <p:grpSp>
          <p:nvGrpSpPr>
            <p:cNvPr id="14" name="组合 13"/>
            <p:cNvGrpSpPr/>
            <p:nvPr/>
          </p:nvGrpSpPr>
          <p:grpSpPr>
            <a:xfrm>
              <a:off x="8247896" y="3682251"/>
              <a:ext cx="3719687" cy="2984400"/>
              <a:chOff x="7596725" y="2393788"/>
              <a:chExt cx="3719687" cy="2984400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96725" y="2393788"/>
                <a:ext cx="3719687" cy="2984400"/>
              </a:xfrm>
              <a:prstGeom prst="rect">
                <a:avLst/>
              </a:prstGeom>
            </p:spPr>
          </p:pic>
          <p:sp>
            <p:nvSpPr>
              <p:cNvPr id="16" name="文本框 15"/>
              <p:cNvSpPr txBox="1"/>
              <p:nvPr/>
            </p:nvSpPr>
            <p:spPr>
              <a:xfrm>
                <a:off x="7735270" y="2393788"/>
                <a:ext cx="714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β-actin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8" name="矩形 27"/>
            <p:cNvSpPr/>
            <p:nvPr/>
          </p:nvSpPr>
          <p:spPr>
            <a:xfrm>
              <a:off x="8930695" y="4952732"/>
              <a:ext cx="2576946" cy="36021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58977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43">
            <a:extLst>
              <a:ext uri="{FF2B5EF4-FFF2-40B4-BE49-F238E27FC236}">
                <a16:creationId xmlns:a16="http://schemas.microsoft.com/office/drawing/2014/main" id="{41FE651C-AC46-47CB-978D-7CE7647A4520}"/>
              </a:ext>
            </a:extLst>
          </p:cNvPr>
          <p:cNvSpPr txBox="1"/>
          <p:nvPr/>
        </p:nvSpPr>
        <p:spPr>
          <a:xfrm>
            <a:off x="-19320" y="45467"/>
            <a:ext cx="1472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Revised Figure 4G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97901C7B-C416-443E-A292-BB848F592495}"/>
              </a:ext>
            </a:extLst>
          </p:cNvPr>
          <p:cNvGrpSpPr/>
          <p:nvPr/>
        </p:nvGrpSpPr>
        <p:grpSpPr>
          <a:xfrm>
            <a:off x="3656140" y="3721129"/>
            <a:ext cx="2692174" cy="2160000"/>
            <a:chOff x="4787483" y="990772"/>
            <a:chExt cx="2692174" cy="2160000"/>
          </a:xfrm>
        </p:grpSpPr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id="{31C94552-920F-4B7B-B83E-41A72DCF6F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7483" y="990772"/>
              <a:ext cx="2692174" cy="2160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D60EBC27-C0E7-4F65-A0E6-47115C00513F}"/>
                </a:ext>
              </a:extLst>
            </p:cNvPr>
            <p:cNvSpPr txBox="1"/>
            <p:nvPr/>
          </p:nvSpPr>
          <p:spPr>
            <a:xfrm>
              <a:off x="4889499" y="1074409"/>
              <a:ext cx="1367221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pS6(ser235/236)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id="{4574BB51-2A65-4ED0-80D8-9403DD037464}"/>
                </a:ext>
              </a:extLst>
            </p:cNvPr>
            <p:cNvSpPr/>
            <p:nvPr/>
          </p:nvSpPr>
          <p:spPr>
            <a:xfrm>
              <a:off x="5573109" y="1913478"/>
              <a:ext cx="1619290" cy="2122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7B3A53F7-79DA-41D3-A903-C09044B55D3F}"/>
              </a:ext>
            </a:extLst>
          </p:cNvPr>
          <p:cNvGrpSpPr/>
          <p:nvPr/>
        </p:nvGrpSpPr>
        <p:grpSpPr>
          <a:xfrm>
            <a:off x="3648686" y="1425914"/>
            <a:ext cx="2692174" cy="2160000"/>
            <a:chOff x="6693323" y="615190"/>
            <a:chExt cx="2692174" cy="2160000"/>
          </a:xfrm>
        </p:grpSpPr>
        <p:pic>
          <p:nvPicPr>
            <p:cNvPr id="51" name="图片 50">
              <a:extLst>
                <a:ext uri="{FF2B5EF4-FFF2-40B4-BE49-F238E27FC236}">
                  <a16:creationId xmlns:a16="http://schemas.microsoft.com/office/drawing/2014/main" id="{A2E17BDE-3F5F-4A83-A297-02207A4461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93323" y="615190"/>
              <a:ext cx="2692174" cy="2160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52" name="矩形 51">
              <a:extLst>
                <a:ext uri="{FF2B5EF4-FFF2-40B4-BE49-F238E27FC236}">
                  <a16:creationId xmlns:a16="http://schemas.microsoft.com/office/drawing/2014/main" id="{A8495B86-42DA-459C-A1A1-EBBC3179E4A3}"/>
                </a:ext>
              </a:extLst>
            </p:cNvPr>
            <p:cNvSpPr/>
            <p:nvPr/>
          </p:nvSpPr>
          <p:spPr>
            <a:xfrm>
              <a:off x="7472388" y="1958918"/>
              <a:ext cx="1632230" cy="26265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BB2CD83A-887F-47E1-98BD-2C48A3635524}"/>
                </a:ext>
              </a:extLst>
            </p:cNvPr>
            <p:cNvSpPr txBox="1"/>
            <p:nvPr/>
          </p:nvSpPr>
          <p:spPr>
            <a:xfrm>
              <a:off x="6754421" y="650772"/>
              <a:ext cx="13672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SPHK1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id="{6689B7BC-A86C-485E-AB42-6D4558D3C290}"/>
              </a:ext>
            </a:extLst>
          </p:cNvPr>
          <p:cNvGrpSpPr/>
          <p:nvPr/>
        </p:nvGrpSpPr>
        <p:grpSpPr>
          <a:xfrm>
            <a:off x="6425226" y="1414562"/>
            <a:ext cx="2692174" cy="2160000"/>
            <a:chOff x="8091251" y="3011565"/>
            <a:chExt cx="2692174" cy="2160000"/>
          </a:xfrm>
        </p:grpSpPr>
        <p:pic>
          <p:nvPicPr>
            <p:cNvPr id="59" name="图片 58">
              <a:extLst>
                <a:ext uri="{FF2B5EF4-FFF2-40B4-BE49-F238E27FC236}">
                  <a16:creationId xmlns:a16="http://schemas.microsoft.com/office/drawing/2014/main" id="{B68EE1A1-6ED3-4B70-B6CF-1BC14CBDC8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91251" y="3011565"/>
              <a:ext cx="2692174" cy="2160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57" name="矩形 56">
              <a:extLst>
                <a:ext uri="{FF2B5EF4-FFF2-40B4-BE49-F238E27FC236}">
                  <a16:creationId xmlns:a16="http://schemas.microsoft.com/office/drawing/2014/main" id="{CE0EAE41-DA28-4128-A041-E23DB0358C38}"/>
                </a:ext>
              </a:extLst>
            </p:cNvPr>
            <p:cNvSpPr/>
            <p:nvPr/>
          </p:nvSpPr>
          <p:spPr>
            <a:xfrm>
              <a:off x="8724895" y="4028065"/>
              <a:ext cx="1632230" cy="26265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9ECEA64B-4AF1-4885-B9C2-77BBA3AEB303}"/>
                </a:ext>
              </a:extLst>
            </p:cNvPr>
            <p:cNvSpPr txBox="1"/>
            <p:nvPr/>
          </p:nvSpPr>
          <p:spPr>
            <a:xfrm>
              <a:off x="8091251" y="3079073"/>
              <a:ext cx="13672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S1PR3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6" name="组合 65">
            <a:extLst>
              <a:ext uri="{FF2B5EF4-FFF2-40B4-BE49-F238E27FC236}">
                <a16:creationId xmlns:a16="http://schemas.microsoft.com/office/drawing/2014/main" id="{A526832C-7C7C-4A89-8EAE-95F470F57463}"/>
              </a:ext>
            </a:extLst>
          </p:cNvPr>
          <p:cNvGrpSpPr/>
          <p:nvPr/>
        </p:nvGrpSpPr>
        <p:grpSpPr>
          <a:xfrm>
            <a:off x="6425226" y="3721129"/>
            <a:ext cx="2692174" cy="2160000"/>
            <a:chOff x="6450330" y="2587112"/>
            <a:chExt cx="2692174" cy="2160000"/>
          </a:xfrm>
        </p:grpSpPr>
        <p:pic>
          <p:nvPicPr>
            <p:cNvPr id="63" name="图片 62">
              <a:extLst>
                <a:ext uri="{FF2B5EF4-FFF2-40B4-BE49-F238E27FC236}">
                  <a16:creationId xmlns:a16="http://schemas.microsoft.com/office/drawing/2014/main" id="{B74408BB-7187-452F-B6D9-3A63C502C2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0330" y="2587112"/>
              <a:ext cx="2692174" cy="2160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64" name="矩形 63">
              <a:extLst>
                <a:ext uri="{FF2B5EF4-FFF2-40B4-BE49-F238E27FC236}">
                  <a16:creationId xmlns:a16="http://schemas.microsoft.com/office/drawing/2014/main" id="{B6569916-030B-43CE-9018-3DC91DA83759}"/>
                </a:ext>
              </a:extLst>
            </p:cNvPr>
            <p:cNvSpPr/>
            <p:nvPr/>
          </p:nvSpPr>
          <p:spPr>
            <a:xfrm>
              <a:off x="7348751" y="3495211"/>
              <a:ext cx="1632230" cy="26265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0D9D31DB-D19E-4913-9CB8-BCE8AB2E5D58}"/>
                </a:ext>
              </a:extLst>
            </p:cNvPr>
            <p:cNvSpPr txBox="1"/>
            <p:nvPr/>
          </p:nvSpPr>
          <p:spPr>
            <a:xfrm>
              <a:off x="6489836" y="2651215"/>
              <a:ext cx="714375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4" name="组合 73">
            <a:extLst>
              <a:ext uri="{FF2B5EF4-FFF2-40B4-BE49-F238E27FC236}">
                <a16:creationId xmlns:a16="http://schemas.microsoft.com/office/drawing/2014/main" id="{3ABB105C-7644-4D39-84FE-D9FE4629796F}"/>
              </a:ext>
            </a:extLst>
          </p:cNvPr>
          <p:cNvGrpSpPr/>
          <p:nvPr/>
        </p:nvGrpSpPr>
        <p:grpSpPr>
          <a:xfrm>
            <a:off x="795946" y="1414562"/>
            <a:ext cx="2648759" cy="2160000"/>
            <a:chOff x="9277222" y="272363"/>
            <a:chExt cx="2648759" cy="2160000"/>
          </a:xfrm>
        </p:grpSpPr>
        <p:grpSp>
          <p:nvGrpSpPr>
            <p:cNvPr id="71" name="组合 70">
              <a:extLst>
                <a:ext uri="{FF2B5EF4-FFF2-40B4-BE49-F238E27FC236}">
                  <a16:creationId xmlns:a16="http://schemas.microsoft.com/office/drawing/2014/main" id="{F6D4D388-01FB-4D77-9C6B-84AD611EB88E}"/>
                </a:ext>
              </a:extLst>
            </p:cNvPr>
            <p:cNvGrpSpPr/>
            <p:nvPr/>
          </p:nvGrpSpPr>
          <p:grpSpPr>
            <a:xfrm>
              <a:off x="9277222" y="272363"/>
              <a:ext cx="2648759" cy="2160000"/>
              <a:chOff x="9277222" y="272363"/>
              <a:chExt cx="2648759" cy="2160000"/>
            </a:xfrm>
          </p:grpSpPr>
          <p:pic>
            <p:nvPicPr>
              <p:cNvPr id="68" name="图片 67">
                <a:extLst>
                  <a:ext uri="{FF2B5EF4-FFF2-40B4-BE49-F238E27FC236}">
                    <a16:creationId xmlns:a16="http://schemas.microsoft.com/office/drawing/2014/main" id="{75C9BA58-F4B9-4BBB-930F-BF0BB5B2AC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77222" y="272363"/>
                <a:ext cx="2648759" cy="2160000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</p:pic>
          <p:sp>
            <p:nvSpPr>
              <p:cNvPr id="70" name="矩形 69">
                <a:extLst>
                  <a:ext uri="{FF2B5EF4-FFF2-40B4-BE49-F238E27FC236}">
                    <a16:creationId xmlns:a16="http://schemas.microsoft.com/office/drawing/2014/main" id="{084254C7-C1BD-4F1B-B6E6-08B5FA466020}"/>
                  </a:ext>
                </a:extLst>
              </p:cNvPr>
              <p:cNvSpPr/>
              <p:nvPr/>
            </p:nvSpPr>
            <p:spPr>
              <a:xfrm>
                <a:off x="9727684" y="1268645"/>
                <a:ext cx="1632230" cy="26265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B5557DDF-A2EF-4631-B4DC-254068EE1708}"/>
                </a:ext>
              </a:extLst>
            </p:cNvPr>
            <p:cNvSpPr txBox="1"/>
            <p:nvPr/>
          </p:nvSpPr>
          <p:spPr>
            <a:xfrm>
              <a:off x="9370497" y="355536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Tuberin</a:t>
              </a:r>
              <a:endParaRPr lang="en-US" altLang="zh-CN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57F5B8EE-6D49-4000-90C0-E1CB6D9D4B48}"/>
              </a:ext>
            </a:extLst>
          </p:cNvPr>
          <p:cNvGrpSpPr/>
          <p:nvPr/>
        </p:nvGrpSpPr>
        <p:grpSpPr>
          <a:xfrm>
            <a:off x="795946" y="3709777"/>
            <a:ext cx="2648759" cy="2160000"/>
            <a:chOff x="9277222" y="3721129"/>
            <a:chExt cx="2648759" cy="2160000"/>
          </a:xfrm>
        </p:grpSpPr>
        <p:pic>
          <p:nvPicPr>
            <p:cNvPr id="73" name="图片 72">
              <a:extLst>
                <a:ext uri="{FF2B5EF4-FFF2-40B4-BE49-F238E27FC236}">
                  <a16:creationId xmlns:a16="http://schemas.microsoft.com/office/drawing/2014/main" id="{746E6B88-5EC7-43B4-B7A3-258A5F56E16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77222" y="3721129"/>
              <a:ext cx="2648759" cy="2160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id="{DA86206A-0F9A-4094-8701-943D7B3DB0E1}"/>
                </a:ext>
              </a:extLst>
            </p:cNvPr>
            <p:cNvSpPr txBox="1"/>
            <p:nvPr/>
          </p:nvSpPr>
          <p:spPr>
            <a:xfrm>
              <a:off x="9370497" y="3797808"/>
              <a:ext cx="714375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矩形 77">
              <a:extLst>
                <a:ext uri="{FF2B5EF4-FFF2-40B4-BE49-F238E27FC236}">
                  <a16:creationId xmlns:a16="http://schemas.microsoft.com/office/drawing/2014/main" id="{2FBF42FF-6EFD-4633-A7D4-BA17AE511E8E}"/>
                </a:ext>
              </a:extLst>
            </p:cNvPr>
            <p:cNvSpPr/>
            <p:nvPr/>
          </p:nvSpPr>
          <p:spPr>
            <a:xfrm>
              <a:off x="9770084" y="4593428"/>
              <a:ext cx="1632230" cy="26265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0" name="直接连接符 79">
            <a:extLst>
              <a:ext uri="{FF2B5EF4-FFF2-40B4-BE49-F238E27FC236}">
                <a16:creationId xmlns:a16="http://schemas.microsoft.com/office/drawing/2014/main" id="{A1D15FB3-CFE8-47A8-9AFE-C15252D02487}"/>
              </a:ext>
            </a:extLst>
          </p:cNvPr>
          <p:cNvCxnSpPr>
            <a:cxnSpLocks/>
          </p:cNvCxnSpPr>
          <p:nvPr/>
        </p:nvCxnSpPr>
        <p:spPr>
          <a:xfrm>
            <a:off x="9193600" y="1148079"/>
            <a:ext cx="0" cy="467677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88" name="组合 87">
            <a:extLst>
              <a:ext uri="{FF2B5EF4-FFF2-40B4-BE49-F238E27FC236}">
                <a16:creationId xmlns:a16="http://schemas.microsoft.com/office/drawing/2014/main" id="{E0DC6AFB-3202-4842-A943-DA45F030FCCC}"/>
              </a:ext>
            </a:extLst>
          </p:cNvPr>
          <p:cNvGrpSpPr/>
          <p:nvPr/>
        </p:nvGrpSpPr>
        <p:grpSpPr>
          <a:xfrm>
            <a:off x="9354167" y="1425914"/>
            <a:ext cx="2692174" cy="2160000"/>
            <a:chOff x="505503" y="2787414"/>
            <a:chExt cx="2692174" cy="2160000"/>
          </a:xfrm>
        </p:grpSpPr>
        <p:pic>
          <p:nvPicPr>
            <p:cNvPr id="85" name="图片 84">
              <a:extLst>
                <a:ext uri="{FF2B5EF4-FFF2-40B4-BE49-F238E27FC236}">
                  <a16:creationId xmlns:a16="http://schemas.microsoft.com/office/drawing/2014/main" id="{422D554A-CDBF-40D5-A7DE-AB198062728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503" y="2787414"/>
              <a:ext cx="2692174" cy="2160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56DCF458-5EF5-4805-B050-ECF7D37BB5C9}"/>
                </a:ext>
              </a:extLst>
            </p:cNvPr>
            <p:cNvSpPr txBox="1"/>
            <p:nvPr/>
          </p:nvSpPr>
          <p:spPr>
            <a:xfrm>
              <a:off x="582650" y="2846970"/>
              <a:ext cx="1367221" cy="27699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S1PR1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矩形 86">
              <a:extLst>
                <a:ext uri="{FF2B5EF4-FFF2-40B4-BE49-F238E27FC236}">
                  <a16:creationId xmlns:a16="http://schemas.microsoft.com/office/drawing/2014/main" id="{A01DBEF6-D606-493F-9463-F5F878D82971}"/>
                </a:ext>
              </a:extLst>
            </p:cNvPr>
            <p:cNvSpPr/>
            <p:nvPr/>
          </p:nvSpPr>
          <p:spPr>
            <a:xfrm>
              <a:off x="1222298" y="3863276"/>
              <a:ext cx="1632230" cy="26265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>
            <a:extLst>
              <a:ext uri="{FF2B5EF4-FFF2-40B4-BE49-F238E27FC236}">
                <a16:creationId xmlns:a16="http://schemas.microsoft.com/office/drawing/2014/main" id="{8D460F3E-F4CD-4A4F-A095-B5EA53262641}"/>
              </a:ext>
            </a:extLst>
          </p:cNvPr>
          <p:cNvGrpSpPr/>
          <p:nvPr/>
        </p:nvGrpSpPr>
        <p:grpSpPr>
          <a:xfrm>
            <a:off x="9354167" y="3693648"/>
            <a:ext cx="2692174" cy="2160000"/>
            <a:chOff x="800700" y="4662316"/>
            <a:chExt cx="2692174" cy="2160000"/>
          </a:xfrm>
        </p:grpSpPr>
        <p:pic>
          <p:nvPicPr>
            <p:cNvPr id="83" name="图片 82">
              <a:extLst>
                <a:ext uri="{FF2B5EF4-FFF2-40B4-BE49-F238E27FC236}">
                  <a16:creationId xmlns:a16="http://schemas.microsoft.com/office/drawing/2014/main" id="{FA38CB7D-E942-47F8-A638-A0C063090EA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700" y="4662316"/>
              <a:ext cx="2692174" cy="21600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id="{42D7D6AF-306E-4A4C-ABC2-AA713CEAD945}"/>
                </a:ext>
              </a:extLst>
            </p:cNvPr>
            <p:cNvSpPr txBox="1"/>
            <p:nvPr/>
          </p:nvSpPr>
          <p:spPr>
            <a:xfrm>
              <a:off x="911728" y="4904029"/>
              <a:ext cx="714375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矩形 90">
              <a:extLst>
                <a:ext uri="{FF2B5EF4-FFF2-40B4-BE49-F238E27FC236}">
                  <a16:creationId xmlns:a16="http://schemas.microsoft.com/office/drawing/2014/main" id="{CDAB026A-6612-44F9-AD24-7F27CB8C2B3B}"/>
                </a:ext>
              </a:extLst>
            </p:cNvPr>
            <p:cNvSpPr/>
            <p:nvPr/>
          </p:nvSpPr>
          <p:spPr>
            <a:xfrm>
              <a:off x="1534303" y="5719694"/>
              <a:ext cx="1619290" cy="2122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93" name="直接连接符 92">
            <a:extLst>
              <a:ext uri="{FF2B5EF4-FFF2-40B4-BE49-F238E27FC236}">
                <a16:creationId xmlns:a16="http://schemas.microsoft.com/office/drawing/2014/main" id="{BE2D044D-D608-46A5-9D4A-8361BBE63158}"/>
              </a:ext>
            </a:extLst>
          </p:cNvPr>
          <p:cNvCxnSpPr>
            <a:cxnSpLocks/>
          </p:cNvCxnSpPr>
          <p:nvPr/>
        </p:nvCxnSpPr>
        <p:spPr>
          <a:xfrm>
            <a:off x="3566242" y="1291469"/>
            <a:ext cx="0" cy="453338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1044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文本框 34">
            <a:extLst>
              <a:ext uri="{FF2B5EF4-FFF2-40B4-BE49-F238E27FC236}">
                <a16:creationId xmlns:a16="http://schemas.microsoft.com/office/drawing/2014/main" id="{3F18E15A-19B6-4A10-8889-36011A76FCFF}"/>
              </a:ext>
            </a:extLst>
          </p:cNvPr>
          <p:cNvSpPr txBox="1"/>
          <p:nvPr/>
        </p:nvSpPr>
        <p:spPr>
          <a:xfrm>
            <a:off x="405978" y="246519"/>
            <a:ext cx="1405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Revised Figure 4I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F535A1D3-2AB5-48EC-B308-E0B48D801D59}"/>
              </a:ext>
            </a:extLst>
          </p:cNvPr>
          <p:cNvGrpSpPr/>
          <p:nvPr/>
        </p:nvGrpSpPr>
        <p:grpSpPr>
          <a:xfrm>
            <a:off x="439181" y="550047"/>
            <a:ext cx="3659702" cy="2984400"/>
            <a:chOff x="4491871" y="601752"/>
            <a:chExt cx="3659702" cy="2984400"/>
          </a:xfrm>
        </p:grpSpPr>
        <p:pic>
          <p:nvPicPr>
            <p:cNvPr id="37" name="图片 36">
              <a:extLst>
                <a:ext uri="{FF2B5EF4-FFF2-40B4-BE49-F238E27FC236}">
                  <a16:creationId xmlns:a16="http://schemas.microsoft.com/office/drawing/2014/main" id="{BCF25F8B-399A-4E40-8AAD-BD363D29B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1871" y="601752"/>
              <a:ext cx="3659702" cy="2984400"/>
            </a:xfrm>
            <a:prstGeom prst="rect">
              <a:avLst/>
            </a:prstGeom>
          </p:spPr>
        </p:pic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B80F167C-CE58-46E2-A8FC-8C7600CF83C5}"/>
                </a:ext>
              </a:extLst>
            </p:cNvPr>
            <p:cNvSpPr/>
            <p:nvPr/>
          </p:nvSpPr>
          <p:spPr>
            <a:xfrm>
              <a:off x="5102138" y="1831241"/>
              <a:ext cx="2325001" cy="25639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73A3C48C-F622-4EC2-BCAE-610031C535D4}"/>
                </a:ext>
              </a:extLst>
            </p:cNvPr>
            <p:cNvSpPr txBox="1"/>
            <p:nvPr/>
          </p:nvSpPr>
          <p:spPr>
            <a:xfrm>
              <a:off x="4491871" y="642901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Tuberin</a:t>
              </a:r>
              <a:endParaRPr lang="en-US" altLang="zh-CN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64EC8BA5-B14C-412A-A3B3-069B37D33C8E}"/>
              </a:ext>
            </a:extLst>
          </p:cNvPr>
          <p:cNvGrpSpPr/>
          <p:nvPr/>
        </p:nvGrpSpPr>
        <p:grpSpPr>
          <a:xfrm>
            <a:off x="4496382" y="550047"/>
            <a:ext cx="3659703" cy="2984400"/>
            <a:chOff x="7870097" y="687539"/>
            <a:chExt cx="3659703" cy="2984400"/>
          </a:xfrm>
        </p:grpSpPr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id="{F102A9DB-4216-4411-8C54-46ECFF8422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0097" y="687539"/>
              <a:ext cx="3659703" cy="2984400"/>
            </a:xfrm>
            <a:prstGeom prst="rect">
              <a:avLst/>
            </a:prstGeom>
          </p:spPr>
        </p:pic>
        <p:sp>
          <p:nvSpPr>
            <p:cNvPr id="43" name="矩形 42">
              <a:extLst>
                <a:ext uri="{FF2B5EF4-FFF2-40B4-BE49-F238E27FC236}">
                  <a16:creationId xmlns:a16="http://schemas.microsoft.com/office/drawing/2014/main" id="{3C1832B1-154A-4602-93F6-B10D6FF92B31}"/>
                </a:ext>
              </a:extLst>
            </p:cNvPr>
            <p:cNvSpPr/>
            <p:nvPr/>
          </p:nvSpPr>
          <p:spPr>
            <a:xfrm>
              <a:off x="8324767" y="2027171"/>
              <a:ext cx="2212070" cy="2769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C0FCAE87-A9DD-4F19-BBBA-1AC6AFB0EC2F}"/>
                </a:ext>
              </a:extLst>
            </p:cNvPr>
            <p:cNvSpPr txBox="1"/>
            <p:nvPr/>
          </p:nvSpPr>
          <p:spPr>
            <a:xfrm>
              <a:off x="7870097" y="826548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S1PR1</a:t>
              </a: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4AD976F7-BB47-4555-BD2A-27688A035FA9}"/>
              </a:ext>
            </a:extLst>
          </p:cNvPr>
          <p:cNvGrpSpPr/>
          <p:nvPr/>
        </p:nvGrpSpPr>
        <p:grpSpPr>
          <a:xfrm>
            <a:off x="439181" y="3636116"/>
            <a:ext cx="3659703" cy="2984400"/>
            <a:chOff x="565791" y="3748660"/>
            <a:chExt cx="3659703" cy="2984400"/>
          </a:xfrm>
        </p:grpSpPr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id="{E9C5E554-E731-49C1-9B7E-C53BFF9150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791" y="3748660"/>
              <a:ext cx="3659703" cy="2984400"/>
            </a:xfrm>
            <a:prstGeom prst="rect">
              <a:avLst/>
            </a:prstGeom>
          </p:spPr>
        </p:pic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ABE6E41F-940C-4CDF-A7C0-CC372AEF48A4}"/>
                </a:ext>
              </a:extLst>
            </p:cNvPr>
            <p:cNvSpPr txBox="1"/>
            <p:nvPr/>
          </p:nvSpPr>
          <p:spPr>
            <a:xfrm>
              <a:off x="577763" y="3946423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S1PR3</a:t>
              </a:r>
            </a:p>
          </p:txBody>
        </p: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id="{EF9E806C-3CBD-4543-85A9-07836F881F34}"/>
                </a:ext>
              </a:extLst>
            </p:cNvPr>
            <p:cNvSpPr/>
            <p:nvPr/>
          </p:nvSpPr>
          <p:spPr>
            <a:xfrm>
              <a:off x="1211477" y="5084665"/>
              <a:ext cx="2442525" cy="2769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952A1F6F-214B-4AE9-9673-5657292CFB83}"/>
              </a:ext>
            </a:extLst>
          </p:cNvPr>
          <p:cNvGrpSpPr/>
          <p:nvPr/>
        </p:nvGrpSpPr>
        <p:grpSpPr>
          <a:xfrm>
            <a:off x="4496382" y="3636116"/>
            <a:ext cx="3659703" cy="2984400"/>
            <a:chOff x="4496382" y="3948953"/>
            <a:chExt cx="3659703" cy="2984400"/>
          </a:xfrm>
        </p:grpSpPr>
        <p:pic>
          <p:nvPicPr>
            <p:cNvPr id="52" name="图片 51">
              <a:extLst>
                <a:ext uri="{FF2B5EF4-FFF2-40B4-BE49-F238E27FC236}">
                  <a16:creationId xmlns:a16="http://schemas.microsoft.com/office/drawing/2014/main" id="{F36F7C02-4E0E-4667-A42D-0157286034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6382" y="3948953"/>
              <a:ext cx="3659703" cy="2984400"/>
            </a:xfrm>
            <a:prstGeom prst="rect">
              <a:avLst/>
            </a:prstGeom>
          </p:spPr>
        </p:pic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F9B93D6E-BE65-4422-9D5E-A36E2FC4BF48}"/>
                </a:ext>
              </a:extLst>
            </p:cNvPr>
            <p:cNvSpPr txBox="1"/>
            <p:nvPr/>
          </p:nvSpPr>
          <p:spPr>
            <a:xfrm>
              <a:off x="4498348" y="4084922"/>
              <a:ext cx="14579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pS6(ser235/236)</a:t>
              </a:r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id="{CE8BF92B-C727-4E92-9FF3-4CE51BF4543B}"/>
                </a:ext>
              </a:extLst>
            </p:cNvPr>
            <p:cNvSpPr/>
            <p:nvPr/>
          </p:nvSpPr>
          <p:spPr>
            <a:xfrm>
              <a:off x="5036754" y="5250991"/>
              <a:ext cx="2292971" cy="2769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id="{336FC8C1-5A98-44F0-A5CC-ABF4285731FC}"/>
              </a:ext>
            </a:extLst>
          </p:cNvPr>
          <p:cNvGrpSpPr/>
          <p:nvPr/>
        </p:nvGrpSpPr>
        <p:grpSpPr>
          <a:xfrm>
            <a:off x="7870097" y="3636116"/>
            <a:ext cx="3659703" cy="2984400"/>
            <a:chOff x="7870097" y="3748660"/>
            <a:chExt cx="3659703" cy="2984400"/>
          </a:xfrm>
        </p:grpSpPr>
        <p:pic>
          <p:nvPicPr>
            <p:cNvPr id="58" name="图片 57">
              <a:extLst>
                <a:ext uri="{FF2B5EF4-FFF2-40B4-BE49-F238E27FC236}">
                  <a16:creationId xmlns:a16="http://schemas.microsoft.com/office/drawing/2014/main" id="{6285F9E2-64E1-4A68-A2D6-02609C78CEA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0097" y="3748660"/>
              <a:ext cx="3659703" cy="2984400"/>
            </a:xfrm>
            <a:prstGeom prst="rect">
              <a:avLst/>
            </a:prstGeom>
          </p:spPr>
        </p:pic>
        <p:sp>
          <p:nvSpPr>
            <p:cNvPr id="59" name="矩形 58">
              <a:extLst>
                <a:ext uri="{FF2B5EF4-FFF2-40B4-BE49-F238E27FC236}">
                  <a16:creationId xmlns:a16="http://schemas.microsoft.com/office/drawing/2014/main" id="{D751F4AD-49B3-49BA-B6AB-3D422FEFC3D4}"/>
                </a:ext>
              </a:extLst>
            </p:cNvPr>
            <p:cNvSpPr/>
            <p:nvPr/>
          </p:nvSpPr>
          <p:spPr>
            <a:xfrm>
              <a:off x="8449166" y="5167976"/>
              <a:ext cx="2254274" cy="27699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1EDB735B-D7A1-42EE-9B53-2BBDF744AE5B}"/>
                </a:ext>
              </a:extLst>
            </p:cNvPr>
            <p:cNvSpPr txBox="1"/>
            <p:nvPr/>
          </p:nvSpPr>
          <p:spPr>
            <a:xfrm>
              <a:off x="8022496" y="4009631"/>
              <a:ext cx="7143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1186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3699" y="651933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S1PR3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437142" y="466113"/>
            <a:ext cx="3904977" cy="2984400"/>
            <a:chOff x="5032887" y="707413"/>
            <a:chExt cx="3904977" cy="29844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8177" y="707413"/>
              <a:ext cx="3719687" cy="298440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5032887" y="944033"/>
              <a:ext cx="13519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pS6(ser235/236)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943600" y="2199613"/>
              <a:ext cx="1371600" cy="40504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405978" y="246519"/>
            <a:ext cx="1011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Figure5 D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87" y="3875708"/>
            <a:ext cx="3724174" cy="2988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54480" y="4075160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S1PR3</a:t>
            </a:r>
          </a:p>
        </p:txBody>
      </p:sp>
      <p:sp>
        <p:nvSpPr>
          <p:cNvPr id="14" name="矩形 13"/>
          <p:cNvSpPr/>
          <p:nvPr/>
        </p:nvSpPr>
        <p:spPr>
          <a:xfrm>
            <a:off x="1717964" y="5167187"/>
            <a:ext cx="789709" cy="4050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787" y="3873600"/>
            <a:ext cx="3719687" cy="29844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4882840" y="4042604"/>
            <a:ext cx="7143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164775" y="5572229"/>
            <a:ext cx="789709" cy="4050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405976" y="3789933"/>
            <a:ext cx="10113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Figure5 G</a:t>
            </a:r>
            <a:endParaRPr lang="zh-CN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0" y="3691813"/>
            <a:ext cx="12061807" cy="38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369087" y="466113"/>
            <a:ext cx="3719687" cy="2984400"/>
            <a:chOff x="369087" y="466113"/>
            <a:chExt cx="3719687" cy="29844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9087" y="466113"/>
              <a:ext cx="3719687" cy="2984400"/>
            </a:xfrm>
            <a:prstGeom prst="rect">
              <a:avLst/>
            </a:prstGeom>
          </p:spPr>
        </p:pic>
        <p:sp>
          <p:nvSpPr>
            <p:cNvPr id="21" name="矩形 20"/>
            <p:cNvSpPr/>
            <p:nvPr/>
          </p:nvSpPr>
          <p:spPr>
            <a:xfrm>
              <a:off x="1911927" y="1872801"/>
              <a:ext cx="1191491" cy="36021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342120" y="466113"/>
            <a:ext cx="3719687" cy="2984400"/>
            <a:chOff x="8342120" y="466113"/>
            <a:chExt cx="3719687" cy="2984400"/>
          </a:xfrm>
        </p:grpSpPr>
        <p:grpSp>
          <p:nvGrpSpPr>
            <p:cNvPr id="10" name="组合 9"/>
            <p:cNvGrpSpPr/>
            <p:nvPr/>
          </p:nvGrpSpPr>
          <p:grpSpPr>
            <a:xfrm>
              <a:off x="8342120" y="466113"/>
              <a:ext cx="3719687" cy="2984400"/>
              <a:chOff x="8342120" y="517117"/>
              <a:chExt cx="3719687" cy="2984400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42120" y="517117"/>
                <a:ext cx="3719687" cy="2984400"/>
              </a:xfrm>
              <a:prstGeom prst="rect">
                <a:avLst/>
              </a:prstGeom>
            </p:spPr>
          </p:pic>
          <p:sp>
            <p:nvSpPr>
              <p:cNvPr id="9" name="文本框 8"/>
              <p:cNvSpPr txBox="1"/>
              <p:nvPr/>
            </p:nvSpPr>
            <p:spPr>
              <a:xfrm>
                <a:off x="8794440" y="805533"/>
                <a:ext cx="71437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β-actin</a:t>
                </a:r>
                <a:endParaRPr lang="zh-CN" alt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>
            <a:xfrm>
              <a:off x="9822872" y="1890153"/>
              <a:ext cx="1302328" cy="36021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7483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3993</TotalTime>
  <Words>228</Words>
  <Application>Microsoft Office PowerPoint</Application>
  <PresentationFormat>宽屏</PresentationFormat>
  <Paragraphs>133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4" baseType="lpstr">
      <vt:lpstr>等线</vt:lpstr>
      <vt:lpstr>等线 Light</vt:lpstr>
      <vt:lpstr>Arial</vt:lpstr>
      <vt:lpstr>Office 主题​​</vt:lpstr>
      <vt:lpstr>Supplemental materials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Original WB blot</dc:title>
  <dc:creator>微软用户</dc:creator>
  <cp:lastModifiedBy>Li Swen</cp:lastModifiedBy>
  <cp:revision>78</cp:revision>
  <cp:lastPrinted>2022-04-01T08:10:07Z</cp:lastPrinted>
  <dcterms:created xsi:type="dcterms:W3CDTF">2022-03-09T11:45:35Z</dcterms:created>
  <dcterms:modified xsi:type="dcterms:W3CDTF">2022-12-01T11:06:30Z</dcterms:modified>
</cp:coreProperties>
</file>