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59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5BA1FC-B994-0148-AA6C-4F48ECE456C1}" v="79" dt="2022-10-21T03:06:53.2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 showGuides="1">
      <p:cViewPr varScale="1">
        <p:scale>
          <a:sx n="109" d="100"/>
          <a:sy n="109" d="100"/>
        </p:scale>
        <p:origin x="208" y="448"/>
      </p:cViewPr>
      <p:guideLst>
        <p:guide orient="horz" pos="3216"/>
        <p:guide pos="595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halingam, Mali - ARS" userId="5aabe30f-cbd6-478b-bfc6-4d9b76c11872" providerId="ADAL" clId="{B65BA1FC-B994-0148-AA6C-4F48ECE456C1}"/>
    <pc:docChg chg="undo custSel modSld">
      <pc:chgData name="Mahalingam, Mali - ARS" userId="5aabe30f-cbd6-478b-bfc6-4d9b76c11872" providerId="ADAL" clId="{B65BA1FC-B994-0148-AA6C-4F48ECE456C1}" dt="2022-10-21T03:07:59.102" v="176" actId="20577"/>
      <pc:docMkLst>
        <pc:docMk/>
      </pc:docMkLst>
      <pc:sldChg chg="addSp delSp modSp mod modNotes modNotesTx">
        <pc:chgData name="Mahalingam, Mali - ARS" userId="5aabe30f-cbd6-478b-bfc6-4d9b76c11872" providerId="ADAL" clId="{B65BA1FC-B994-0148-AA6C-4F48ECE456C1}" dt="2022-10-21T03:07:59.102" v="176" actId="20577"/>
        <pc:sldMkLst>
          <pc:docMk/>
          <pc:sldMk cId="3351989153" sldId="256"/>
        </pc:sldMkLst>
        <pc:spChg chg="add del mod">
          <ac:chgData name="Mahalingam, Mali - ARS" userId="5aabe30f-cbd6-478b-bfc6-4d9b76c11872" providerId="ADAL" clId="{B65BA1FC-B994-0148-AA6C-4F48ECE456C1}" dt="2022-10-21T03:06:26.342" v="165" actId="478"/>
          <ac:spMkLst>
            <pc:docMk/>
            <pc:sldMk cId="3351989153" sldId="256"/>
            <ac:spMk id="2" creationId="{D356FE6C-2D32-8247-81D0-F609E6D50217}"/>
          </ac:spMkLst>
        </pc:spChg>
        <pc:spChg chg="add mod">
          <ac:chgData name="Mahalingam, Mali - ARS" userId="5aabe30f-cbd6-478b-bfc6-4d9b76c11872" providerId="ADAL" clId="{B65BA1FC-B994-0148-AA6C-4F48ECE456C1}" dt="2022-10-21T03:02:15.100" v="99" actId="2085"/>
          <ac:spMkLst>
            <pc:docMk/>
            <pc:sldMk cId="3351989153" sldId="256"/>
            <ac:spMk id="3" creationId="{87FCFD06-AE28-884A-857B-CD344BEB74E7}"/>
          </ac:spMkLst>
        </pc:spChg>
        <pc:spChg chg="mod">
          <ac:chgData name="Mahalingam, Mali - ARS" userId="5aabe30f-cbd6-478b-bfc6-4d9b76c11872" providerId="ADAL" clId="{B65BA1FC-B994-0148-AA6C-4F48ECE456C1}" dt="2022-10-21T03:01:36.919" v="94" actId="1036"/>
          <ac:spMkLst>
            <pc:docMk/>
            <pc:sldMk cId="3351989153" sldId="256"/>
            <ac:spMk id="4" creationId="{F49C8FBF-6440-F84B-A8B0-1EC72899CC97}"/>
          </ac:spMkLst>
        </pc:spChg>
        <pc:spChg chg="add mod">
          <ac:chgData name="Mahalingam, Mali - ARS" userId="5aabe30f-cbd6-478b-bfc6-4d9b76c11872" providerId="ADAL" clId="{B65BA1FC-B994-0148-AA6C-4F48ECE456C1}" dt="2022-10-21T03:07:59.102" v="176" actId="20577"/>
          <ac:spMkLst>
            <pc:docMk/>
            <pc:sldMk cId="3351989153" sldId="256"/>
            <ac:spMk id="5" creationId="{A35187B8-F099-F740-B0EC-B77478221980}"/>
          </ac:spMkLst>
        </pc:spChg>
        <pc:spChg chg="mod">
          <ac:chgData name="Mahalingam, Mali - ARS" userId="5aabe30f-cbd6-478b-bfc6-4d9b76c11872" providerId="ADAL" clId="{B65BA1FC-B994-0148-AA6C-4F48ECE456C1}" dt="2022-10-21T03:04:36.523" v="116" actId="1076"/>
          <ac:spMkLst>
            <pc:docMk/>
            <pc:sldMk cId="3351989153" sldId="256"/>
            <ac:spMk id="7" creationId="{19232F2C-EE05-6545-9B5D-A3AB2511906B}"/>
          </ac:spMkLst>
        </pc:spChg>
        <pc:spChg chg="mod">
          <ac:chgData name="Mahalingam, Mali - ARS" userId="5aabe30f-cbd6-478b-bfc6-4d9b76c11872" providerId="ADAL" clId="{B65BA1FC-B994-0148-AA6C-4F48ECE456C1}" dt="2022-10-21T03:01:36.919" v="94" actId="1036"/>
          <ac:spMkLst>
            <pc:docMk/>
            <pc:sldMk cId="3351989153" sldId="256"/>
            <ac:spMk id="9" creationId="{395F83C9-ED39-9643-A8FB-B2CFF208653B}"/>
          </ac:spMkLst>
        </pc:spChg>
        <pc:spChg chg="mod">
          <ac:chgData name="Mahalingam, Mali - ARS" userId="5aabe30f-cbd6-478b-bfc6-4d9b76c11872" providerId="ADAL" clId="{B65BA1FC-B994-0148-AA6C-4F48ECE456C1}" dt="2022-10-21T03:04:36.523" v="116" actId="1076"/>
          <ac:spMkLst>
            <pc:docMk/>
            <pc:sldMk cId="3351989153" sldId="256"/>
            <ac:spMk id="12" creationId="{62756E82-5CFD-7C49-A6D7-75EA361B6C33}"/>
          </ac:spMkLst>
        </pc:spChg>
        <pc:spChg chg="mod">
          <ac:chgData name="Mahalingam, Mali - ARS" userId="5aabe30f-cbd6-478b-bfc6-4d9b76c11872" providerId="ADAL" clId="{B65BA1FC-B994-0148-AA6C-4F48ECE456C1}" dt="2022-10-21T03:01:36.919" v="94" actId="1036"/>
          <ac:spMkLst>
            <pc:docMk/>
            <pc:sldMk cId="3351989153" sldId="256"/>
            <ac:spMk id="14" creationId="{2F8AB208-1E57-964F-95DD-BADF334DC43E}"/>
          </ac:spMkLst>
        </pc:spChg>
        <pc:spChg chg="mod">
          <ac:chgData name="Mahalingam, Mali - ARS" userId="5aabe30f-cbd6-478b-bfc6-4d9b76c11872" providerId="ADAL" clId="{B65BA1FC-B994-0148-AA6C-4F48ECE456C1}" dt="2022-10-21T03:04:36.523" v="116" actId="1076"/>
          <ac:spMkLst>
            <pc:docMk/>
            <pc:sldMk cId="3351989153" sldId="256"/>
            <ac:spMk id="16" creationId="{B4838E0B-AE00-F342-97CA-4AB717E8BC42}"/>
          </ac:spMkLst>
        </pc:spChg>
        <pc:spChg chg="mod">
          <ac:chgData name="Mahalingam, Mali - ARS" userId="5aabe30f-cbd6-478b-bfc6-4d9b76c11872" providerId="ADAL" clId="{B65BA1FC-B994-0148-AA6C-4F48ECE456C1}" dt="2022-10-21T03:01:36.919" v="94" actId="1036"/>
          <ac:spMkLst>
            <pc:docMk/>
            <pc:sldMk cId="3351989153" sldId="256"/>
            <ac:spMk id="18" creationId="{3EE308E8-BE3C-064F-A9CC-0095A7C71623}"/>
          </ac:spMkLst>
        </pc:spChg>
        <pc:spChg chg="mod">
          <ac:chgData name="Mahalingam, Mali - ARS" userId="5aabe30f-cbd6-478b-bfc6-4d9b76c11872" providerId="ADAL" clId="{B65BA1FC-B994-0148-AA6C-4F48ECE456C1}" dt="2022-10-21T03:04:36.523" v="116" actId="1076"/>
          <ac:spMkLst>
            <pc:docMk/>
            <pc:sldMk cId="3351989153" sldId="256"/>
            <ac:spMk id="20" creationId="{F1FF0A7B-3FDF-CC4B-B798-087BF65F2781}"/>
          </ac:spMkLst>
        </pc:spChg>
        <pc:spChg chg="mod">
          <ac:chgData name="Mahalingam, Mali - ARS" userId="5aabe30f-cbd6-478b-bfc6-4d9b76c11872" providerId="ADAL" clId="{B65BA1FC-B994-0148-AA6C-4F48ECE456C1}" dt="2022-10-21T03:01:36.919" v="94" actId="1036"/>
          <ac:spMkLst>
            <pc:docMk/>
            <pc:sldMk cId="3351989153" sldId="256"/>
            <ac:spMk id="22" creationId="{A2A85D7A-B731-D742-8D6A-5DCF240DBDAE}"/>
          </ac:spMkLst>
        </pc:spChg>
        <pc:spChg chg="mod">
          <ac:chgData name="Mahalingam, Mali - ARS" userId="5aabe30f-cbd6-478b-bfc6-4d9b76c11872" providerId="ADAL" clId="{B65BA1FC-B994-0148-AA6C-4F48ECE456C1}" dt="2022-10-21T03:04:36.523" v="116" actId="1076"/>
          <ac:spMkLst>
            <pc:docMk/>
            <pc:sldMk cId="3351989153" sldId="256"/>
            <ac:spMk id="24" creationId="{3A3605B3-5594-804D-857A-AF87A4C98764}"/>
          </ac:spMkLst>
        </pc:spChg>
        <pc:spChg chg="mod">
          <ac:chgData name="Mahalingam, Mali - ARS" userId="5aabe30f-cbd6-478b-bfc6-4d9b76c11872" providerId="ADAL" clId="{B65BA1FC-B994-0148-AA6C-4F48ECE456C1}" dt="2022-10-21T03:01:36.919" v="94" actId="1036"/>
          <ac:spMkLst>
            <pc:docMk/>
            <pc:sldMk cId="3351989153" sldId="256"/>
            <ac:spMk id="26" creationId="{EC847D54-0C03-FF4E-A797-FED0FDB63B24}"/>
          </ac:spMkLst>
        </pc:spChg>
        <pc:spChg chg="mod">
          <ac:chgData name="Mahalingam, Mali - ARS" userId="5aabe30f-cbd6-478b-bfc6-4d9b76c11872" providerId="ADAL" clId="{B65BA1FC-B994-0148-AA6C-4F48ECE456C1}" dt="2022-10-21T03:04:36.523" v="116" actId="1076"/>
          <ac:spMkLst>
            <pc:docMk/>
            <pc:sldMk cId="3351989153" sldId="256"/>
            <ac:spMk id="28" creationId="{391931BC-893C-3F4B-8952-2FF02289BB64}"/>
          </ac:spMkLst>
        </pc:spChg>
        <pc:spChg chg="mod">
          <ac:chgData name="Mahalingam, Mali - ARS" userId="5aabe30f-cbd6-478b-bfc6-4d9b76c11872" providerId="ADAL" clId="{B65BA1FC-B994-0148-AA6C-4F48ECE456C1}" dt="2022-10-21T03:02:27.634" v="100" actId="1076"/>
          <ac:spMkLst>
            <pc:docMk/>
            <pc:sldMk cId="3351989153" sldId="256"/>
            <ac:spMk id="32" creationId="{CD9281BF-1580-1749-8052-D7C79DD7EC98}"/>
          </ac:spMkLst>
        </pc:spChg>
        <pc:spChg chg="mod">
          <ac:chgData name="Mahalingam, Mali - ARS" userId="5aabe30f-cbd6-478b-bfc6-4d9b76c11872" providerId="ADAL" clId="{B65BA1FC-B994-0148-AA6C-4F48ECE456C1}" dt="2022-10-21T03:06:12.054" v="163" actId="1076"/>
          <ac:spMkLst>
            <pc:docMk/>
            <pc:sldMk cId="3351989153" sldId="256"/>
            <ac:spMk id="34" creationId="{AAFAA65C-ED48-5A4C-8A0D-6D5D9F63E07D}"/>
          </ac:spMkLst>
        </pc:spChg>
        <pc:spChg chg="mod">
          <ac:chgData name="Mahalingam, Mali - ARS" userId="5aabe30f-cbd6-478b-bfc6-4d9b76c11872" providerId="ADAL" clId="{B65BA1FC-B994-0148-AA6C-4F48ECE456C1}" dt="2022-10-21T03:02:27.634" v="100" actId="1076"/>
          <ac:spMkLst>
            <pc:docMk/>
            <pc:sldMk cId="3351989153" sldId="256"/>
            <ac:spMk id="39" creationId="{1186A6DB-FDB0-D941-86E6-18D88CDCD5E7}"/>
          </ac:spMkLst>
        </pc:spChg>
        <pc:spChg chg="mod">
          <ac:chgData name="Mahalingam, Mali - ARS" userId="5aabe30f-cbd6-478b-bfc6-4d9b76c11872" providerId="ADAL" clId="{B65BA1FC-B994-0148-AA6C-4F48ECE456C1}" dt="2022-10-21T03:06:12.054" v="163" actId="1076"/>
          <ac:spMkLst>
            <pc:docMk/>
            <pc:sldMk cId="3351989153" sldId="256"/>
            <ac:spMk id="41" creationId="{DD27564E-D698-4F4D-8661-1F0211EF031E}"/>
          </ac:spMkLst>
        </pc:spChg>
        <pc:spChg chg="mod">
          <ac:chgData name="Mahalingam, Mali - ARS" userId="5aabe30f-cbd6-478b-bfc6-4d9b76c11872" providerId="ADAL" clId="{B65BA1FC-B994-0148-AA6C-4F48ECE456C1}" dt="2022-10-21T03:02:27.634" v="100" actId="1076"/>
          <ac:spMkLst>
            <pc:docMk/>
            <pc:sldMk cId="3351989153" sldId="256"/>
            <ac:spMk id="43" creationId="{3BA4896B-D3AC-EC4B-9D93-A6B2105FEA3B}"/>
          </ac:spMkLst>
        </pc:spChg>
        <pc:spChg chg="mod">
          <ac:chgData name="Mahalingam, Mali - ARS" userId="5aabe30f-cbd6-478b-bfc6-4d9b76c11872" providerId="ADAL" clId="{B65BA1FC-B994-0148-AA6C-4F48ECE456C1}" dt="2022-10-21T03:06:12.054" v="163" actId="1076"/>
          <ac:spMkLst>
            <pc:docMk/>
            <pc:sldMk cId="3351989153" sldId="256"/>
            <ac:spMk id="45" creationId="{4B8CD2B4-6A3B-A040-8030-758C1B3A7A2A}"/>
          </ac:spMkLst>
        </pc:spChg>
        <pc:spChg chg="mod">
          <ac:chgData name="Mahalingam, Mali - ARS" userId="5aabe30f-cbd6-478b-bfc6-4d9b76c11872" providerId="ADAL" clId="{B65BA1FC-B994-0148-AA6C-4F48ECE456C1}" dt="2022-10-21T03:02:27.634" v="100" actId="1076"/>
          <ac:spMkLst>
            <pc:docMk/>
            <pc:sldMk cId="3351989153" sldId="256"/>
            <ac:spMk id="47" creationId="{F5E4B524-9913-7044-A948-40F5DFD13F17}"/>
          </ac:spMkLst>
        </pc:spChg>
        <pc:spChg chg="mod">
          <ac:chgData name="Mahalingam, Mali - ARS" userId="5aabe30f-cbd6-478b-bfc6-4d9b76c11872" providerId="ADAL" clId="{B65BA1FC-B994-0148-AA6C-4F48ECE456C1}" dt="2022-10-21T03:06:12.054" v="163" actId="1076"/>
          <ac:spMkLst>
            <pc:docMk/>
            <pc:sldMk cId="3351989153" sldId="256"/>
            <ac:spMk id="49" creationId="{76F44847-091F-C64F-BF97-2776292C2590}"/>
          </ac:spMkLst>
        </pc:spChg>
        <pc:spChg chg="mod">
          <ac:chgData name="Mahalingam, Mali - ARS" userId="5aabe30f-cbd6-478b-bfc6-4d9b76c11872" providerId="ADAL" clId="{B65BA1FC-B994-0148-AA6C-4F48ECE456C1}" dt="2022-10-21T03:02:27.634" v="100" actId="1076"/>
          <ac:spMkLst>
            <pc:docMk/>
            <pc:sldMk cId="3351989153" sldId="256"/>
            <ac:spMk id="51" creationId="{FD5380AB-582D-0D4E-9114-F56BB0630EE5}"/>
          </ac:spMkLst>
        </pc:spChg>
        <pc:spChg chg="mod">
          <ac:chgData name="Mahalingam, Mali - ARS" userId="5aabe30f-cbd6-478b-bfc6-4d9b76c11872" providerId="ADAL" clId="{B65BA1FC-B994-0148-AA6C-4F48ECE456C1}" dt="2022-10-21T03:06:12.054" v="163" actId="1076"/>
          <ac:spMkLst>
            <pc:docMk/>
            <pc:sldMk cId="3351989153" sldId="256"/>
            <ac:spMk id="53" creationId="{7A2BDA2D-530C-AB4F-BE8C-CCA3EA7320E1}"/>
          </ac:spMkLst>
        </pc:spChg>
        <pc:spChg chg="mod">
          <ac:chgData name="Mahalingam, Mali - ARS" userId="5aabe30f-cbd6-478b-bfc6-4d9b76c11872" providerId="ADAL" clId="{B65BA1FC-B994-0148-AA6C-4F48ECE456C1}" dt="2022-10-21T03:02:27.634" v="100" actId="1076"/>
          <ac:spMkLst>
            <pc:docMk/>
            <pc:sldMk cId="3351989153" sldId="256"/>
            <ac:spMk id="55" creationId="{2E82FFAB-C51B-AA41-8012-610A25BBBBFF}"/>
          </ac:spMkLst>
        </pc:spChg>
        <pc:spChg chg="mod">
          <ac:chgData name="Mahalingam, Mali - ARS" userId="5aabe30f-cbd6-478b-bfc6-4d9b76c11872" providerId="ADAL" clId="{B65BA1FC-B994-0148-AA6C-4F48ECE456C1}" dt="2022-10-21T03:06:12.054" v="163" actId="1076"/>
          <ac:spMkLst>
            <pc:docMk/>
            <pc:sldMk cId="3351989153" sldId="256"/>
            <ac:spMk id="57" creationId="{2CC0564D-DC2C-0349-9953-345AB3F8EDBF}"/>
          </ac:spMkLst>
        </pc:spChg>
        <pc:spChg chg="add mod">
          <ac:chgData name="Mahalingam, Mali - ARS" userId="5aabe30f-cbd6-478b-bfc6-4d9b76c11872" providerId="ADAL" clId="{B65BA1FC-B994-0148-AA6C-4F48ECE456C1}" dt="2022-10-21T03:05:45.293" v="160" actId="207"/>
          <ac:spMkLst>
            <pc:docMk/>
            <pc:sldMk cId="3351989153" sldId="256"/>
            <ac:spMk id="58" creationId="{6036460B-C4B8-B34B-8848-149581EBA0B3}"/>
          </ac:spMkLst>
        </pc:spChg>
        <pc:spChg chg="add mod">
          <ac:chgData name="Mahalingam, Mali - ARS" userId="5aabe30f-cbd6-478b-bfc6-4d9b76c11872" providerId="ADAL" clId="{B65BA1FC-B994-0148-AA6C-4F48ECE456C1}" dt="2022-10-21T03:03:26.089" v="105" actId="207"/>
          <ac:spMkLst>
            <pc:docMk/>
            <pc:sldMk cId="3351989153" sldId="256"/>
            <ac:spMk id="59" creationId="{56008062-2479-5E4E-96CB-97037D3E74AB}"/>
          </ac:spMkLst>
        </pc:spChg>
        <pc:spChg chg="add mod">
          <ac:chgData name="Mahalingam, Mali - ARS" userId="5aabe30f-cbd6-478b-bfc6-4d9b76c11872" providerId="ADAL" clId="{B65BA1FC-B994-0148-AA6C-4F48ECE456C1}" dt="2022-10-21T03:06:01.328" v="162" actId="1076"/>
          <ac:spMkLst>
            <pc:docMk/>
            <pc:sldMk cId="3351989153" sldId="256"/>
            <ac:spMk id="60" creationId="{D55B942C-793D-2F45-A766-BCC2D9452D7B}"/>
          </ac:spMkLst>
        </pc:spChg>
        <pc:grpChg chg="mod">
          <ac:chgData name="Mahalingam, Mali - ARS" userId="5aabe30f-cbd6-478b-bfc6-4d9b76c11872" providerId="ADAL" clId="{B65BA1FC-B994-0148-AA6C-4F48ECE456C1}" dt="2022-10-21T03:01:36.919" v="94" actId="1036"/>
          <ac:grpSpMkLst>
            <pc:docMk/>
            <pc:sldMk cId="3351989153" sldId="256"/>
            <ac:grpSpMk id="8" creationId="{895B80A7-6EDB-F64E-8C5D-FC1FED21829F}"/>
          </ac:grpSpMkLst>
        </pc:grpChg>
        <pc:grpChg chg="mod">
          <ac:chgData name="Mahalingam, Mali - ARS" userId="5aabe30f-cbd6-478b-bfc6-4d9b76c11872" providerId="ADAL" clId="{B65BA1FC-B994-0148-AA6C-4F48ECE456C1}" dt="2022-10-21T03:04:36.523" v="116" actId="1076"/>
          <ac:grpSpMkLst>
            <pc:docMk/>
            <pc:sldMk cId="3351989153" sldId="256"/>
            <ac:grpSpMk id="11" creationId="{159EB5DF-CDCD-F34F-918A-B9EBD6E4DCED}"/>
          </ac:grpSpMkLst>
        </pc:grpChg>
        <pc:grpChg chg="mod">
          <ac:chgData name="Mahalingam, Mali - ARS" userId="5aabe30f-cbd6-478b-bfc6-4d9b76c11872" providerId="ADAL" clId="{B65BA1FC-B994-0148-AA6C-4F48ECE456C1}" dt="2022-10-21T03:02:41.476" v="101" actId="166"/>
          <ac:grpSpMkLst>
            <pc:docMk/>
            <pc:sldMk cId="3351989153" sldId="256"/>
            <ac:grpSpMk id="13" creationId="{61146EA4-36D6-DF43-9B7B-8280770231E9}"/>
          </ac:grpSpMkLst>
        </pc:grpChg>
        <pc:grpChg chg="mod">
          <ac:chgData name="Mahalingam, Mali - ARS" userId="5aabe30f-cbd6-478b-bfc6-4d9b76c11872" providerId="ADAL" clId="{B65BA1FC-B994-0148-AA6C-4F48ECE456C1}" dt="2022-10-21T03:06:17.900" v="164" actId="166"/>
          <ac:grpSpMkLst>
            <pc:docMk/>
            <pc:sldMk cId="3351989153" sldId="256"/>
            <ac:grpSpMk id="15" creationId="{6757B943-11EF-2A4D-9566-53EC8DFFD3AC}"/>
          </ac:grpSpMkLst>
        </pc:grpChg>
        <pc:picChg chg="mod">
          <ac:chgData name="Mahalingam, Mali - ARS" userId="5aabe30f-cbd6-478b-bfc6-4d9b76c11872" providerId="ADAL" clId="{B65BA1FC-B994-0148-AA6C-4F48ECE456C1}" dt="2022-10-21T03:01:36.919" v="94" actId="1036"/>
          <ac:picMkLst>
            <pc:docMk/>
            <pc:sldMk cId="3351989153" sldId="256"/>
            <ac:picMk id="1026" creationId="{A60E3115-E8D8-3B49-AB20-611630A8A31D}"/>
          </ac:picMkLst>
        </pc:picChg>
        <pc:picChg chg="mod">
          <ac:chgData name="Mahalingam, Mali - ARS" userId="5aabe30f-cbd6-478b-bfc6-4d9b76c11872" providerId="ADAL" clId="{B65BA1FC-B994-0148-AA6C-4F48ECE456C1}" dt="2022-10-21T03:04:36.523" v="116" actId="1076"/>
          <ac:picMkLst>
            <pc:docMk/>
            <pc:sldMk cId="3351989153" sldId="256"/>
            <ac:picMk id="1028" creationId="{D564FF05-6699-4143-BAD7-2D9539CD1AEF}"/>
          </ac:picMkLst>
        </pc:picChg>
        <pc:picChg chg="mod">
          <ac:chgData name="Mahalingam, Mali - ARS" userId="5aabe30f-cbd6-478b-bfc6-4d9b76c11872" providerId="ADAL" clId="{B65BA1FC-B994-0148-AA6C-4F48ECE456C1}" dt="2022-10-21T03:01:36.919" v="94" actId="1036"/>
          <ac:picMkLst>
            <pc:docMk/>
            <pc:sldMk cId="3351989153" sldId="256"/>
            <ac:picMk id="1030" creationId="{479D1EE9-D8C8-5A41-A6FB-0E27332B2803}"/>
          </ac:picMkLst>
        </pc:picChg>
        <pc:picChg chg="mod">
          <ac:chgData name="Mahalingam, Mali - ARS" userId="5aabe30f-cbd6-478b-bfc6-4d9b76c11872" providerId="ADAL" clId="{B65BA1FC-B994-0148-AA6C-4F48ECE456C1}" dt="2022-10-21T03:04:36.523" v="116" actId="1076"/>
          <ac:picMkLst>
            <pc:docMk/>
            <pc:sldMk cId="3351989153" sldId="256"/>
            <ac:picMk id="1032" creationId="{3793B5C8-001D-1A42-90FF-273353F4AA59}"/>
          </ac:picMkLst>
        </pc:picChg>
        <pc:picChg chg="mod">
          <ac:chgData name="Mahalingam, Mali - ARS" userId="5aabe30f-cbd6-478b-bfc6-4d9b76c11872" providerId="ADAL" clId="{B65BA1FC-B994-0148-AA6C-4F48ECE456C1}" dt="2022-10-21T03:01:36.919" v="94" actId="1036"/>
          <ac:picMkLst>
            <pc:docMk/>
            <pc:sldMk cId="3351989153" sldId="256"/>
            <ac:picMk id="1036" creationId="{FED2EF4E-EBD8-D546-840A-EC18193101CA}"/>
          </ac:picMkLst>
        </pc:picChg>
        <pc:picChg chg="mod">
          <ac:chgData name="Mahalingam, Mali - ARS" userId="5aabe30f-cbd6-478b-bfc6-4d9b76c11872" providerId="ADAL" clId="{B65BA1FC-B994-0148-AA6C-4F48ECE456C1}" dt="2022-10-21T03:04:36.523" v="116" actId="1076"/>
          <ac:picMkLst>
            <pc:docMk/>
            <pc:sldMk cId="3351989153" sldId="256"/>
            <ac:picMk id="1038" creationId="{73313CC5-2F9A-364A-9C38-8D58A6FF4770}"/>
          </ac:picMkLst>
        </pc:picChg>
        <pc:picChg chg="mod">
          <ac:chgData name="Mahalingam, Mali - ARS" userId="5aabe30f-cbd6-478b-bfc6-4d9b76c11872" providerId="ADAL" clId="{B65BA1FC-B994-0148-AA6C-4F48ECE456C1}" dt="2022-10-21T03:01:36.919" v="94" actId="1036"/>
          <ac:picMkLst>
            <pc:docMk/>
            <pc:sldMk cId="3351989153" sldId="256"/>
            <ac:picMk id="1040" creationId="{BFBF8412-27DD-FE4B-9501-D59C148F94AC}"/>
          </ac:picMkLst>
        </pc:picChg>
        <pc:picChg chg="mod">
          <ac:chgData name="Mahalingam, Mali - ARS" userId="5aabe30f-cbd6-478b-bfc6-4d9b76c11872" providerId="ADAL" clId="{B65BA1FC-B994-0148-AA6C-4F48ECE456C1}" dt="2022-10-21T03:04:36.523" v="116" actId="1076"/>
          <ac:picMkLst>
            <pc:docMk/>
            <pc:sldMk cId="3351989153" sldId="256"/>
            <ac:picMk id="1042" creationId="{FD1EBD9E-421B-9942-93A4-7A70B152019D}"/>
          </ac:picMkLst>
        </pc:picChg>
        <pc:picChg chg="mod">
          <ac:chgData name="Mahalingam, Mali - ARS" userId="5aabe30f-cbd6-478b-bfc6-4d9b76c11872" providerId="ADAL" clId="{B65BA1FC-B994-0148-AA6C-4F48ECE456C1}" dt="2022-10-21T03:01:36.919" v="94" actId="1036"/>
          <ac:picMkLst>
            <pc:docMk/>
            <pc:sldMk cId="3351989153" sldId="256"/>
            <ac:picMk id="1044" creationId="{DDDCD669-43A8-1643-A4B1-3C5D5F37F97E}"/>
          </ac:picMkLst>
        </pc:picChg>
        <pc:picChg chg="mod">
          <ac:chgData name="Mahalingam, Mali - ARS" userId="5aabe30f-cbd6-478b-bfc6-4d9b76c11872" providerId="ADAL" clId="{B65BA1FC-B994-0148-AA6C-4F48ECE456C1}" dt="2022-10-21T03:04:36.523" v="116" actId="1076"/>
          <ac:picMkLst>
            <pc:docMk/>
            <pc:sldMk cId="3351989153" sldId="256"/>
            <ac:picMk id="1046" creationId="{D0425E15-1D72-684C-BE38-5C35578C0803}"/>
          </ac:picMkLst>
        </pc:picChg>
        <pc:picChg chg="mod">
          <ac:chgData name="Mahalingam, Mali - ARS" userId="5aabe30f-cbd6-478b-bfc6-4d9b76c11872" providerId="ADAL" clId="{B65BA1FC-B994-0148-AA6C-4F48ECE456C1}" dt="2022-10-21T03:01:36.919" v="94" actId="1036"/>
          <ac:picMkLst>
            <pc:docMk/>
            <pc:sldMk cId="3351989153" sldId="256"/>
            <ac:picMk id="1048" creationId="{8C62B721-C0FD-294B-B7CE-AA0A4CB6389B}"/>
          </ac:picMkLst>
        </pc:picChg>
        <pc:picChg chg="mod">
          <ac:chgData name="Mahalingam, Mali - ARS" userId="5aabe30f-cbd6-478b-bfc6-4d9b76c11872" providerId="ADAL" clId="{B65BA1FC-B994-0148-AA6C-4F48ECE456C1}" dt="2022-10-21T03:04:36.523" v="116" actId="1076"/>
          <ac:picMkLst>
            <pc:docMk/>
            <pc:sldMk cId="3351989153" sldId="256"/>
            <ac:picMk id="1050" creationId="{C30C0FA8-2AC1-D84C-AB84-1DC9008BECD9}"/>
          </ac:picMkLst>
        </pc:picChg>
        <pc:picChg chg="mod">
          <ac:chgData name="Mahalingam, Mali - ARS" userId="5aabe30f-cbd6-478b-bfc6-4d9b76c11872" providerId="ADAL" clId="{B65BA1FC-B994-0148-AA6C-4F48ECE456C1}" dt="2022-10-21T03:02:27.634" v="100" actId="1076"/>
          <ac:picMkLst>
            <pc:docMk/>
            <pc:sldMk cId="3351989153" sldId="256"/>
            <ac:picMk id="1052" creationId="{FA0DA38F-078A-B24F-A36C-D6E7035DED34}"/>
          </ac:picMkLst>
        </pc:picChg>
        <pc:picChg chg="mod">
          <ac:chgData name="Mahalingam, Mali - ARS" userId="5aabe30f-cbd6-478b-bfc6-4d9b76c11872" providerId="ADAL" clId="{B65BA1FC-B994-0148-AA6C-4F48ECE456C1}" dt="2022-10-21T03:06:12.054" v="163" actId="1076"/>
          <ac:picMkLst>
            <pc:docMk/>
            <pc:sldMk cId="3351989153" sldId="256"/>
            <ac:picMk id="1054" creationId="{D3DEA3FD-21A2-C74E-BCE4-1EAF5A1A6F38}"/>
          </ac:picMkLst>
        </pc:picChg>
        <pc:picChg chg="mod">
          <ac:chgData name="Mahalingam, Mali - ARS" userId="5aabe30f-cbd6-478b-bfc6-4d9b76c11872" providerId="ADAL" clId="{B65BA1FC-B994-0148-AA6C-4F48ECE456C1}" dt="2022-10-21T03:02:27.634" v="100" actId="1076"/>
          <ac:picMkLst>
            <pc:docMk/>
            <pc:sldMk cId="3351989153" sldId="256"/>
            <ac:picMk id="1056" creationId="{69A208D3-096D-2647-AD8F-B8D531A0D731}"/>
          </ac:picMkLst>
        </pc:picChg>
        <pc:picChg chg="mod">
          <ac:chgData name="Mahalingam, Mali - ARS" userId="5aabe30f-cbd6-478b-bfc6-4d9b76c11872" providerId="ADAL" clId="{B65BA1FC-B994-0148-AA6C-4F48ECE456C1}" dt="2022-10-21T03:06:12.054" v="163" actId="1076"/>
          <ac:picMkLst>
            <pc:docMk/>
            <pc:sldMk cId="3351989153" sldId="256"/>
            <ac:picMk id="1058" creationId="{1F517EA3-BD66-6C4E-A176-87BC3198F97C}"/>
          </ac:picMkLst>
        </pc:picChg>
        <pc:picChg chg="mod">
          <ac:chgData name="Mahalingam, Mali - ARS" userId="5aabe30f-cbd6-478b-bfc6-4d9b76c11872" providerId="ADAL" clId="{B65BA1FC-B994-0148-AA6C-4F48ECE456C1}" dt="2022-10-21T03:02:27.634" v="100" actId="1076"/>
          <ac:picMkLst>
            <pc:docMk/>
            <pc:sldMk cId="3351989153" sldId="256"/>
            <ac:picMk id="1060" creationId="{46EB5586-2C09-684B-8D37-3DCEA16A181B}"/>
          </ac:picMkLst>
        </pc:picChg>
        <pc:picChg chg="mod">
          <ac:chgData name="Mahalingam, Mali - ARS" userId="5aabe30f-cbd6-478b-bfc6-4d9b76c11872" providerId="ADAL" clId="{B65BA1FC-B994-0148-AA6C-4F48ECE456C1}" dt="2022-10-21T03:06:12.054" v="163" actId="1076"/>
          <ac:picMkLst>
            <pc:docMk/>
            <pc:sldMk cId="3351989153" sldId="256"/>
            <ac:picMk id="1062" creationId="{74EBE84A-EC05-5840-87DF-C1D001BE8404}"/>
          </ac:picMkLst>
        </pc:picChg>
        <pc:picChg chg="mod">
          <ac:chgData name="Mahalingam, Mali - ARS" userId="5aabe30f-cbd6-478b-bfc6-4d9b76c11872" providerId="ADAL" clId="{B65BA1FC-B994-0148-AA6C-4F48ECE456C1}" dt="2022-10-21T03:02:27.634" v="100" actId="1076"/>
          <ac:picMkLst>
            <pc:docMk/>
            <pc:sldMk cId="3351989153" sldId="256"/>
            <ac:picMk id="1064" creationId="{081D305A-E40E-9242-AEFD-185C15AEAF43}"/>
          </ac:picMkLst>
        </pc:picChg>
        <pc:picChg chg="mod">
          <ac:chgData name="Mahalingam, Mali - ARS" userId="5aabe30f-cbd6-478b-bfc6-4d9b76c11872" providerId="ADAL" clId="{B65BA1FC-B994-0148-AA6C-4F48ECE456C1}" dt="2022-10-21T03:06:12.054" v="163" actId="1076"/>
          <ac:picMkLst>
            <pc:docMk/>
            <pc:sldMk cId="3351989153" sldId="256"/>
            <ac:picMk id="1066" creationId="{6FBF386E-86FA-D445-AD02-021BFD964E6D}"/>
          </ac:picMkLst>
        </pc:picChg>
        <pc:picChg chg="mod">
          <ac:chgData name="Mahalingam, Mali - ARS" userId="5aabe30f-cbd6-478b-bfc6-4d9b76c11872" providerId="ADAL" clId="{B65BA1FC-B994-0148-AA6C-4F48ECE456C1}" dt="2022-10-21T03:02:27.634" v="100" actId="1076"/>
          <ac:picMkLst>
            <pc:docMk/>
            <pc:sldMk cId="3351989153" sldId="256"/>
            <ac:picMk id="1068" creationId="{0029703B-FDBE-C540-9330-9C44308EF76F}"/>
          </ac:picMkLst>
        </pc:picChg>
        <pc:picChg chg="mod">
          <ac:chgData name="Mahalingam, Mali - ARS" userId="5aabe30f-cbd6-478b-bfc6-4d9b76c11872" providerId="ADAL" clId="{B65BA1FC-B994-0148-AA6C-4F48ECE456C1}" dt="2022-10-21T03:06:12.054" v="163" actId="1076"/>
          <ac:picMkLst>
            <pc:docMk/>
            <pc:sldMk cId="3351989153" sldId="256"/>
            <ac:picMk id="1070" creationId="{AE489F5D-8FB1-AA4B-AE1D-3C23B802E8CA}"/>
          </ac:picMkLst>
        </pc:picChg>
        <pc:picChg chg="mod">
          <ac:chgData name="Mahalingam, Mali - ARS" userId="5aabe30f-cbd6-478b-bfc6-4d9b76c11872" providerId="ADAL" clId="{B65BA1FC-B994-0148-AA6C-4F48ECE456C1}" dt="2022-10-21T03:02:27.634" v="100" actId="1076"/>
          <ac:picMkLst>
            <pc:docMk/>
            <pc:sldMk cId="3351989153" sldId="256"/>
            <ac:picMk id="1072" creationId="{98832EA4-4E5B-6442-AFE1-5DDBB44483E6}"/>
          </ac:picMkLst>
        </pc:picChg>
        <pc:picChg chg="mod">
          <ac:chgData name="Mahalingam, Mali - ARS" userId="5aabe30f-cbd6-478b-bfc6-4d9b76c11872" providerId="ADAL" clId="{B65BA1FC-B994-0148-AA6C-4F48ECE456C1}" dt="2022-10-21T03:06:12.054" v="163" actId="1076"/>
          <ac:picMkLst>
            <pc:docMk/>
            <pc:sldMk cId="3351989153" sldId="256"/>
            <ac:picMk id="1074" creationId="{2EB2AF8E-28FB-8E46-B06A-B6101A739C2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AF8C3-951E-6943-986C-797DB96B8B40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ED730-DF48-DD4B-9D3F-83F4A1DDF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72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ED730-DF48-DD4B-9D3F-83F4A1DDFC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11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613DB-6F6D-FF41-81E5-BC723E7FE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F8802E-98B3-7342-819D-267E0981DA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7BB38-1215-5C41-AD33-AFD3FF0F4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23977-7DE3-4649-BC40-80D5C190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91BFE-760C-F34A-A540-484431DDD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53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AC634-83B2-2E42-9EE4-24C175006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3983BE-B85F-704E-A3BF-C2303C10A5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1A91F-57FA-454D-BD3D-576681F80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B8B79-8D23-424D-98A8-B0ED17895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11217-AA36-F84A-A33E-AD459347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9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0F32AC-C59D-1346-96DE-DAD81E5BE5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F04E8-5ABC-0F40-A368-C63D5A3896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37317-3E71-8B49-9EF7-19922080B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AC8A1-94EA-FD48-AA5D-18608B4F0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8FD0F-F8E1-E747-BAE0-6394174EA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397EC-0DAD-5440-91E3-8A32F47C7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2D2E9-D571-9943-9029-EDE163DE2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C2A30-9CEB-F748-AC27-69AC1C7F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7EF38-A53A-8D4A-B648-03B814BD5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99FEF-A5E1-7544-B9E8-D73DF15A9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60F3B-2632-0F49-9692-29F30CAA8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671E53-181F-054F-94CC-4663EACD8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17011-5C09-7E4D-96A8-217103174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C764E-C0B1-F34C-9FB7-62C6B896B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5F66F-E275-284A-8449-AC39E725B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6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49F9E-1889-F14B-92DF-C639768CF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20DC5-478D-1F47-B42C-53B6EB2AE2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DC772B-449A-E542-AF5C-CBB66301BF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EACC48-8281-5C41-8E6C-F930C8124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C98084-C999-8E43-BB0B-91D424771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9C3950-916C-5341-89CC-957CE6F18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47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3056C-34FA-CB4A-ABDC-56DC94D8A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8E07F9-BFA9-1044-B578-4F4A0BF3A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5E597C-A5CF-2A44-8960-1187C82CD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7EA6AF-D487-7440-90F3-3F4CE23D08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ABC7FE-A2A3-4044-A093-ED3325442C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775F8F-6997-C44F-B7B5-5FBAB114C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4260ED-F473-824C-8F2E-8B4BA9AA8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0751EF-5389-0843-ABC1-B0BF2CF17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139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A246C-69BB-774E-A0CD-6BBF2432F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7A3E21-131A-C347-B195-17ADAD7BF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F3F073-7E38-1043-B130-52BA2C805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1AB01C-4807-4E4C-B427-438B7CFF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1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9348BE-89D2-D94E-B683-42EDE3A02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5D609E-7B20-6247-879A-E9B517405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F8942-3430-BB48-919E-493BF3930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32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94CD7-5C84-3E49-8C50-9347255CA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07045-BD11-0347-97FD-8F9D74121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09F0A3-FBCA-C144-A806-580BBC5965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1984C-EAB4-704E-8960-746080358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EAF3A7-04B6-CB4F-A4EA-EF7D428C6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86ACC-3F0C-A34F-8F93-49DBD17EB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A3623-E472-4A48-856B-B0717ECDC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DA83D1-DC6C-5B45-A30A-1A44AE9902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E4AB1C-3E5E-9341-AC9C-6CB8510B39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F32FE1-53F1-124C-B063-F7BFFF9E6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A1EA0D-9215-5241-BDDB-CE175EE7C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A29B5A-A9C3-6441-8BA9-4851F182A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2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475070-FCE0-CB49-B88E-442AC710C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2AA285-F351-4D4F-AB4B-702D1219F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CC8E4-7F09-C146-A739-6845463DC7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BBB1C-3629-504A-9838-BA4F6AEC4659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21C5C-4636-894D-A01C-5182348EA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3B10C-F5ED-2143-B1A4-8881824E22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ACB11-E747-F34E-8FAD-1549ECFC0C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20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95B80A7-6EDB-F64E-8C5D-FC1FED21829F}"/>
              </a:ext>
            </a:extLst>
          </p:cNvPr>
          <p:cNvGrpSpPr/>
          <p:nvPr/>
        </p:nvGrpSpPr>
        <p:grpSpPr>
          <a:xfrm>
            <a:off x="500406" y="0"/>
            <a:ext cx="10485050" cy="1694661"/>
            <a:chOff x="500406" y="0"/>
            <a:chExt cx="10485050" cy="1694661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A60E3115-E8D8-3B49-AB20-611630A8A31D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38" r="36036"/>
            <a:stretch/>
          </p:blipFill>
          <p:spPr bwMode="auto">
            <a:xfrm>
              <a:off x="500406" y="48741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49C8FBF-6440-F84B-A8B0-1EC72899CC97}"/>
                </a:ext>
              </a:extLst>
            </p:cNvPr>
            <p:cNvSpPr txBox="1"/>
            <p:nvPr/>
          </p:nvSpPr>
          <p:spPr>
            <a:xfrm>
              <a:off x="759898" y="0"/>
              <a:ext cx="7264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G1-Fl-CS</a:t>
              </a:r>
            </a:p>
          </p:txBody>
        </p:sp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479D1EE9-D8C8-5A41-A6FB-0E27332B2803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194"/>
            <a:stretch/>
          </p:blipFill>
          <p:spPr bwMode="auto">
            <a:xfrm>
              <a:off x="2218720" y="38842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5F83C9-ED39-9643-A8FB-B2CFF208653B}"/>
                </a:ext>
              </a:extLst>
            </p:cNvPr>
            <p:cNvSpPr txBox="1"/>
            <p:nvPr/>
          </p:nvSpPr>
          <p:spPr>
            <a:xfrm>
              <a:off x="2478528" y="48741"/>
              <a:ext cx="7264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G5-Fl-CS</a:t>
              </a:r>
            </a:p>
          </p:txBody>
        </p:sp>
        <p:pic>
          <p:nvPicPr>
            <p:cNvPr id="1036" name="Picture 12">
              <a:extLst>
                <a:ext uri="{FF2B5EF4-FFF2-40B4-BE49-F238E27FC236}">
                  <a16:creationId xmlns:a16="http://schemas.microsoft.com/office/drawing/2014/main" id="{FED2EF4E-EBD8-D546-840A-EC18193101CA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194"/>
            <a:stretch/>
          </p:blipFill>
          <p:spPr bwMode="auto">
            <a:xfrm>
              <a:off x="3977349" y="40689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F8AB208-1E57-964F-95DD-BADF334DC43E}"/>
                </a:ext>
              </a:extLst>
            </p:cNvPr>
            <p:cNvSpPr txBox="1"/>
            <p:nvPr/>
          </p:nvSpPr>
          <p:spPr>
            <a:xfrm>
              <a:off x="4355067" y="96874"/>
              <a:ext cx="7344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G1-Fl-DR</a:t>
              </a:r>
            </a:p>
          </p:txBody>
        </p:sp>
        <p:pic>
          <p:nvPicPr>
            <p:cNvPr id="1040" name="Picture 16">
              <a:extLst>
                <a:ext uri="{FF2B5EF4-FFF2-40B4-BE49-F238E27FC236}">
                  <a16:creationId xmlns:a16="http://schemas.microsoft.com/office/drawing/2014/main" id="{BFBF8412-27DD-FE4B-9501-D59C148F94AC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044"/>
            <a:stretch/>
          </p:blipFill>
          <p:spPr bwMode="auto">
            <a:xfrm>
              <a:off x="5745714" y="47005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EE308E8-BE3C-064F-A9CC-0095A7C71623}"/>
                </a:ext>
              </a:extLst>
            </p:cNvPr>
            <p:cNvSpPr txBox="1"/>
            <p:nvPr/>
          </p:nvSpPr>
          <p:spPr>
            <a:xfrm>
              <a:off x="5912391" y="131633"/>
              <a:ext cx="7344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G5-Fl-DR</a:t>
              </a:r>
            </a:p>
          </p:txBody>
        </p:sp>
        <p:pic>
          <p:nvPicPr>
            <p:cNvPr id="1044" name="Picture 20">
              <a:extLst>
                <a:ext uri="{FF2B5EF4-FFF2-40B4-BE49-F238E27FC236}">
                  <a16:creationId xmlns:a16="http://schemas.microsoft.com/office/drawing/2014/main" id="{DDDCD669-43A8-1643-A4B1-3C5D5F37F97E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044"/>
            <a:stretch/>
          </p:blipFill>
          <p:spPr bwMode="auto">
            <a:xfrm>
              <a:off x="7514079" y="47005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A85D7A-B731-D742-8D6A-5DCF240DBDAE}"/>
                </a:ext>
              </a:extLst>
            </p:cNvPr>
            <p:cNvSpPr txBox="1"/>
            <p:nvPr/>
          </p:nvSpPr>
          <p:spPr>
            <a:xfrm>
              <a:off x="7708230" y="126391"/>
              <a:ext cx="7200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G1-Fl-HT</a:t>
              </a:r>
            </a:p>
          </p:txBody>
        </p:sp>
        <p:pic>
          <p:nvPicPr>
            <p:cNvPr id="1048" name="Picture 24">
              <a:extLst>
                <a:ext uri="{FF2B5EF4-FFF2-40B4-BE49-F238E27FC236}">
                  <a16:creationId xmlns:a16="http://schemas.microsoft.com/office/drawing/2014/main" id="{8C62B721-C0FD-294B-B7CE-AA0A4CB6389B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345"/>
            <a:stretch/>
          </p:blipFill>
          <p:spPr bwMode="auto">
            <a:xfrm>
              <a:off x="9282444" y="47005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C847D54-0C03-FF4E-A797-FED0FDB63B24}"/>
                </a:ext>
              </a:extLst>
            </p:cNvPr>
            <p:cNvSpPr txBox="1"/>
            <p:nvPr/>
          </p:nvSpPr>
          <p:spPr>
            <a:xfrm>
              <a:off x="10265387" y="171851"/>
              <a:ext cx="7200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G5-Fl-HT</a:t>
              </a:r>
            </a:p>
          </p:txBody>
        </p:sp>
      </p:grpSp>
      <p:pic>
        <p:nvPicPr>
          <p:cNvPr id="1076" name="Picture 52">
            <a:extLst>
              <a:ext uri="{FF2B5EF4-FFF2-40B4-BE49-F238E27FC236}">
                <a16:creationId xmlns:a16="http://schemas.microsoft.com/office/drawing/2014/main" id="{8494F55D-26CF-4A4A-AD94-CE6DDD1483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46" t="4156" r="11627" b="81436"/>
          <a:stretch/>
        </p:blipFill>
        <p:spPr bwMode="auto">
          <a:xfrm>
            <a:off x="11007462" y="2985630"/>
            <a:ext cx="1072702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7FCFD06-AE28-884A-857B-CD344BEB74E7}"/>
              </a:ext>
            </a:extLst>
          </p:cNvPr>
          <p:cNvSpPr/>
          <p:nvPr/>
        </p:nvSpPr>
        <p:spPr>
          <a:xfrm>
            <a:off x="697792" y="1504699"/>
            <a:ext cx="10309670" cy="148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036460B-C4B8-B34B-8848-149581EBA0B3}"/>
              </a:ext>
            </a:extLst>
          </p:cNvPr>
          <p:cNvSpPr/>
          <p:nvPr/>
        </p:nvSpPr>
        <p:spPr>
          <a:xfrm>
            <a:off x="693995" y="4524236"/>
            <a:ext cx="10309670" cy="148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146EA4-36D6-DF43-9B7B-8280770231E9}"/>
              </a:ext>
            </a:extLst>
          </p:cNvPr>
          <p:cNvGrpSpPr/>
          <p:nvPr/>
        </p:nvGrpSpPr>
        <p:grpSpPr>
          <a:xfrm>
            <a:off x="503607" y="1533871"/>
            <a:ext cx="10414248" cy="1694895"/>
            <a:chOff x="487680" y="1670511"/>
            <a:chExt cx="10414248" cy="1694895"/>
          </a:xfrm>
        </p:grpSpPr>
        <p:pic>
          <p:nvPicPr>
            <p:cNvPr id="1052" name="Picture 28">
              <a:extLst>
                <a:ext uri="{FF2B5EF4-FFF2-40B4-BE49-F238E27FC236}">
                  <a16:creationId xmlns:a16="http://schemas.microsoft.com/office/drawing/2014/main" id="{FA0DA38F-078A-B24F-A36C-D6E7035DED34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079"/>
            <a:stretch/>
          </p:blipFill>
          <p:spPr bwMode="auto">
            <a:xfrm>
              <a:off x="487680" y="1670511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D9281BF-1580-1749-8052-D7C79DD7EC98}"/>
                </a:ext>
              </a:extLst>
            </p:cNvPr>
            <p:cNvSpPr txBox="1"/>
            <p:nvPr/>
          </p:nvSpPr>
          <p:spPr>
            <a:xfrm>
              <a:off x="609773" y="1769030"/>
              <a:ext cx="7264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O1-Fl-CS</a:t>
              </a:r>
            </a:p>
          </p:txBody>
        </p:sp>
        <p:pic>
          <p:nvPicPr>
            <p:cNvPr id="1056" name="Picture 32">
              <a:extLst>
                <a:ext uri="{FF2B5EF4-FFF2-40B4-BE49-F238E27FC236}">
                  <a16:creationId xmlns:a16="http://schemas.microsoft.com/office/drawing/2014/main" id="{69A208D3-096D-2647-AD8F-B8D531A0D731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194"/>
            <a:stretch/>
          </p:blipFill>
          <p:spPr bwMode="auto">
            <a:xfrm>
              <a:off x="2228600" y="1694661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186A6DB-FDB0-D941-86E6-18D88CDCD5E7}"/>
                </a:ext>
              </a:extLst>
            </p:cNvPr>
            <p:cNvSpPr txBox="1"/>
            <p:nvPr/>
          </p:nvSpPr>
          <p:spPr>
            <a:xfrm>
              <a:off x="2429552" y="1745670"/>
              <a:ext cx="7264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O5-Fl-CS</a:t>
              </a:r>
            </a:p>
          </p:txBody>
        </p:sp>
        <p:pic>
          <p:nvPicPr>
            <p:cNvPr id="1060" name="Picture 36">
              <a:extLst>
                <a:ext uri="{FF2B5EF4-FFF2-40B4-BE49-F238E27FC236}">
                  <a16:creationId xmlns:a16="http://schemas.microsoft.com/office/drawing/2014/main" id="{46EB5586-2C09-684B-8D37-3DCEA16A181B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345"/>
            <a:stretch/>
          </p:blipFill>
          <p:spPr bwMode="auto">
            <a:xfrm>
              <a:off x="3958299" y="1719486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BA4896B-D3AC-EC4B-9D93-A6B2105FEA3B}"/>
                </a:ext>
              </a:extLst>
            </p:cNvPr>
            <p:cNvSpPr txBox="1"/>
            <p:nvPr/>
          </p:nvSpPr>
          <p:spPr>
            <a:xfrm>
              <a:off x="4260649" y="1783080"/>
              <a:ext cx="7344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O1-Fl-DR</a:t>
              </a:r>
            </a:p>
          </p:txBody>
        </p:sp>
        <p:pic>
          <p:nvPicPr>
            <p:cNvPr id="1064" name="Picture 40">
              <a:extLst>
                <a:ext uri="{FF2B5EF4-FFF2-40B4-BE49-F238E27FC236}">
                  <a16:creationId xmlns:a16="http://schemas.microsoft.com/office/drawing/2014/main" id="{081D305A-E40E-9242-AEFD-185C15AEAF43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044"/>
            <a:stretch/>
          </p:blipFill>
          <p:spPr bwMode="auto">
            <a:xfrm>
              <a:off x="5736189" y="1694661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5E4B524-9913-7044-A948-40F5DFD13F17}"/>
                </a:ext>
              </a:extLst>
            </p:cNvPr>
            <p:cNvSpPr txBox="1"/>
            <p:nvPr/>
          </p:nvSpPr>
          <p:spPr>
            <a:xfrm>
              <a:off x="6270084" y="1783079"/>
              <a:ext cx="7344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O5-Fl-DR</a:t>
              </a:r>
            </a:p>
          </p:txBody>
        </p:sp>
        <p:pic>
          <p:nvPicPr>
            <p:cNvPr id="1068" name="Picture 44">
              <a:extLst>
                <a:ext uri="{FF2B5EF4-FFF2-40B4-BE49-F238E27FC236}">
                  <a16:creationId xmlns:a16="http://schemas.microsoft.com/office/drawing/2014/main" id="{0029703B-FDBE-C540-9330-9C44308EF76F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893"/>
            <a:stretch/>
          </p:blipFill>
          <p:spPr bwMode="auto">
            <a:xfrm>
              <a:off x="7504554" y="1702139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D5380AB-582D-0D4E-9114-F56BB0630EE5}"/>
                </a:ext>
              </a:extLst>
            </p:cNvPr>
            <p:cNvSpPr txBox="1"/>
            <p:nvPr/>
          </p:nvSpPr>
          <p:spPr>
            <a:xfrm>
              <a:off x="7789046" y="1745535"/>
              <a:ext cx="7200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O1-Fl-HT</a:t>
              </a:r>
            </a:p>
          </p:txBody>
        </p:sp>
        <p:pic>
          <p:nvPicPr>
            <p:cNvPr id="1072" name="Picture 48">
              <a:extLst>
                <a:ext uri="{FF2B5EF4-FFF2-40B4-BE49-F238E27FC236}">
                  <a16:creationId xmlns:a16="http://schemas.microsoft.com/office/drawing/2014/main" id="{98832EA4-4E5B-6442-AFE1-5DDBB44483E6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160"/>
            <a:stretch/>
          </p:blipFill>
          <p:spPr bwMode="auto">
            <a:xfrm>
              <a:off x="9256008" y="1694661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E82FFAB-C51B-AA41-8012-610A25BBBBFF}"/>
                </a:ext>
              </a:extLst>
            </p:cNvPr>
            <p:cNvSpPr txBox="1"/>
            <p:nvPr/>
          </p:nvSpPr>
          <p:spPr>
            <a:xfrm>
              <a:off x="10181859" y="1755775"/>
              <a:ext cx="7200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O5-Fl-HT</a:t>
              </a: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6008062-2479-5E4E-96CB-97037D3E74AB}"/>
              </a:ext>
            </a:extLst>
          </p:cNvPr>
          <p:cNvSpPr/>
          <p:nvPr/>
        </p:nvSpPr>
        <p:spPr>
          <a:xfrm>
            <a:off x="645025" y="2992800"/>
            <a:ext cx="10309670" cy="148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59EB5DF-CDCD-F34F-918A-B9EBD6E4DCED}"/>
              </a:ext>
            </a:extLst>
          </p:cNvPr>
          <p:cNvGrpSpPr/>
          <p:nvPr/>
        </p:nvGrpSpPr>
        <p:grpSpPr>
          <a:xfrm>
            <a:off x="536057" y="3035609"/>
            <a:ext cx="10381798" cy="1670802"/>
            <a:chOff x="498096" y="3370092"/>
            <a:chExt cx="10381798" cy="1670802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D564FF05-6699-4143-BAD7-2D9539CD1AEF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191"/>
            <a:stretch/>
          </p:blipFill>
          <p:spPr bwMode="auto">
            <a:xfrm>
              <a:off x="498096" y="3370092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9232F2C-EE05-6545-9B5D-A3AB2511906B}"/>
                </a:ext>
              </a:extLst>
            </p:cNvPr>
            <p:cNvSpPr txBox="1"/>
            <p:nvPr/>
          </p:nvSpPr>
          <p:spPr>
            <a:xfrm>
              <a:off x="710849" y="3425210"/>
              <a:ext cx="8050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G1-HD-CS</a:t>
              </a:r>
            </a:p>
          </p:txBody>
        </p:sp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3793B5C8-001D-1A42-90FF-273353F4AA59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044"/>
            <a:stretch/>
          </p:blipFill>
          <p:spPr bwMode="auto">
            <a:xfrm>
              <a:off x="2206566" y="3379649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2756E82-5CFD-7C49-A6D7-75EA361B6C33}"/>
                </a:ext>
              </a:extLst>
            </p:cNvPr>
            <p:cNvSpPr txBox="1"/>
            <p:nvPr/>
          </p:nvSpPr>
          <p:spPr>
            <a:xfrm>
              <a:off x="3030299" y="3425210"/>
              <a:ext cx="8050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G5-HD-CS</a:t>
              </a:r>
            </a:p>
          </p:txBody>
        </p:sp>
        <p:pic>
          <p:nvPicPr>
            <p:cNvPr id="1038" name="Picture 14">
              <a:extLst>
                <a:ext uri="{FF2B5EF4-FFF2-40B4-BE49-F238E27FC236}">
                  <a16:creationId xmlns:a16="http://schemas.microsoft.com/office/drawing/2014/main" id="{73313CC5-2F9A-364A-9C38-8D58A6FF4770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044"/>
            <a:stretch/>
          </p:blipFill>
          <p:spPr bwMode="auto">
            <a:xfrm>
              <a:off x="3943926" y="3394974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838E0B-AE00-F342-97CA-4AB717E8BC42}"/>
                </a:ext>
              </a:extLst>
            </p:cNvPr>
            <p:cNvSpPr txBox="1"/>
            <p:nvPr/>
          </p:nvSpPr>
          <p:spPr>
            <a:xfrm>
              <a:off x="4166232" y="3429000"/>
              <a:ext cx="8130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G1-HD-DR</a:t>
              </a:r>
            </a:p>
          </p:txBody>
        </p:sp>
        <p:pic>
          <p:nvPicPr>
            <p:cNvPr id="1042" name="Picture 18">
              <a:extLst>
                <a:ext uri="{FF2B5EF4-FFF2-40B4-BE49-F238E27FC236}">
                  <a16:creationId xmlns:a16="http://schemas.microsoft.com/office/drawing/2014/main" id="{FD1EBD9E-421B-9942-93A4-7A70B152019D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194"/>
            <a:stretch/>
          </p:blipFill>
          <p:spPr bwMode="auto">
            <a:xfrm>
              <a:off x="5689587" y="3394974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1FF0A7B-3FDF-CC4B-B798-087BF65F2781}"/>
                </a:ext>
              </a:extLst>
            </p:cNvPr>
            <p:cNvSpPr txBox="1"/>
            <p:nvPr/>
          </p:nvSpPr>
          <p:spPr>
            <a:xfrm>
              <a:off x="6576025" y="3425209"/>
              <a:ext cx="8130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G5-HD-DR</a:t>
              </a:r>
            </a:p>
          </p:txBody>
        </p:sp>
        <p:pic>
          <p:nvPicPr>
            <p:cNvPr id="1046" name="Picture 22">
              <a:extLst>
                <a:ext uri="{FF2B5EF4-FFF2-40B4-BE49-F238E27FC236}">
                  <a16:creationId xmlns:a16="http://schemas.microsoft.com/office/drawing/2014/main" id="{D0425E15-1D72-684C-BE38-5C35578C0803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194"/>
            <a:stretch/>
          </p:blipFill>
          <p:spPr bwMode="auto">
            <a:xfrm>
              <a:off x="7441529" y="3379649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A3605B3-5594-804D-857A-AF87A4C98764}"/>
                </a:ext>
              </a:extLst>
            </p:cNvPr>
            <p:cNvSpPr txBox="1"/>
            <p:nvPr/>
          </p:nvSpPr>
          <p:spPr>
            <a:xfrm>
              <a:off x="7812176" y="3442830"/>
              <a:ext cx="7986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G1-HD-HT</a:t>
              </a:r>
            </a:p>
          </p:txBody>
        </p:sp>
        <p:pic>
          <p:nvPicPr>
            <p:cNvPr id="1050" name="Picture 26">
              <a:extLst>
                <a:ext uri="{FF2B5EF4-FFF2-40B4-BE49-F238E27FC236}">
                  <a16:creationId xmlns:a16="http://schemas.microsoft.com/office/drawing/2014/main" id="{C30C0FA8-2AC1-D84C-AB84-1DC9008BECD9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336"/>
            <a:stretch/>
          </p:blipFill>
          <p:spPr bwMode="auto">
            <a:xfrm>
              <a:off x="9233974" y="3394974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91931BC-893C-3F4B-8952-2FF02289BB64}"/>
                </a:ext>
              </a:extLst>
            </p:cNvPr>
            <p:cNvSpPr txBox="1"/>
            <p:nvPr/>
          </p:nvSpPr>
          <p:spPr>
            <a:xfrm>
              <a:off x="10056934" y="3442830"/>
              <a:ext cx="7986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G5-HD-HT</a:t>
              </a: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D55B942C-793D-2F45-A766-BCC2D9452D7B}"/>
              </a:ext>
            </a:extLst>
          </p:cNvPr>
          <p:cNvSpPr/>
          <p:nvPr/>
        </p:nvSpPr>
        <p:spPr>
          <a:xfrm>
            <a:off x="567915" y="4491927"/>
            <a:ext cx="10309670" cy="148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757B943-11EF-2A4D-9566-53EC8DFFD3AC}"/>
              </a:ext>
            </a:extLst>
          </p:cNvPr>
          <p:cNvGrpSpPr/>
          <p:nvPr/>
        </p:nvGrpSpPr>
        <p:grpSpPr>
          <a:xfrm>
            <a:off x="477314" y="4522308"/>
            <a:ext cx="10400271" cy="1691160"/>
            <a:chOff x="477314" y="5016012"/>
            <a:chExt cx="10400271" cy="1691160"/>
          </a:xfrm>
        </p:grpSpPr>
        <p:pic>
          <p:nvPicPr>
            <p:cNvPr id="1054" name="Picture 30">
              <a:extLst>
                <a:ext uri="{FF2B5EF4-FFF2-40B4-BE49-F238E27FC236}">
                  <a16:creationId xmlns:a16="http://schemas.microsoft.com/office/drawing/2014/main" id="{D3DEA3FD-21A2-C74E-BCE4-1EAF5A1A6F38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079"/>
            <a:stretch/>
          </p:blipFill>
          <p:spPr bwMode="auto">
            <a:xfrm>
              <a:off x="477314" y="5016012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AFAA65C-ED48-5A4C-8A0D-6D5D9F63E07D}"/>
                </a:ext>
              </a:extLst>
            </p:cNvPr>
            <p:cNvSpPr txBox="1"/>
            <p:nvPr/>
          </p:nvSpPr>
          <p:spPr>
            <a:xfrm>
              <a:off x="635335" y="5071130"/>
              <a:ext cx="8050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O1-HD-CS</a:t>
              </a:r>
            </a:p>
          </p:txBody>
        </p:sp>
        <p:pic>
          <p:nvPicPr>
            <p:cNvPr id="1058" name="Picture 34">
              <a:extLst>
                <a:ext uri="{FF2B5EF4-FFF2-40B4-BE49-F238E27FC236}">
                  <a16:creationId xmlns:a16="http://schemas.microsoft.com/office/drawing/2014/main" id="{1F517EA3-BD66-6C4E-A176-87BC3198F97C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893"/>
            <a:stretch/>
          </p:blipFill>
          <p:spPr bwMode="auto">
            <a:xfrm>
              <a:off x="2247227" y="5042603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D27564E-D698-4F4D-8661-1F0211EF031E}"/>
                </a:ext>
              </a:extLst>
            </p:cNvPr>
            <p:cNvSpPr txBox="1"/>
            <p:nvPr/>
          </p:nvSpPr>
          <p:spPr>
            <a:xfrm>
              <a:off x="3059611" y="5093164"/>
              <a:ext cx="8050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O5-HD-CS</a:t>
              </a:r>
            </a:p>
          </p:txBody>
        </p:sp>
        <p:pic>
          <p:nvPicPr>
            <p:cNvPr id="1062" name="Picture 38">
              <a:extLst>
                <a:ext uri="{FF2B5EF4-FFF2-40B4-BE49-F238E27FC236}">
                  <a16:creationId xmlns:a16="http://schemas.microsoft.com/office/drawing/2014/main" id="{74EBE84A-EC05-5840-87DF-C1D001BE8404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044"/>
            <a:stretch/>
          </p:blipFill>
          <p:spPr bwMode="auto">
            <a:xfrm>
              <a:off x="4007530" y="5025569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B8CD2B4-6A3B-A040-8030-758C1B3A7A2A}"/>
                </a:ext>
              </a:extLst>
            </p:cNvPr>
            <p:cNvSpPr txBox="1"/>
            <p:nvPr/>
          </p:nvSpPr>
          <p:spPr>
            <a:xfrm>
              <a:off x="4254734" y="5134397"/>
              <a:ext cx="8130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O1-HD-DR</a:t>
              </a:r>
            </a:p>
          </p:txBody>
        </p:sp>
        <p:pic>
          <p:nvPicPr>
            <p:cNvPr id="1066" name="Picture 42">
              <a:extLst>
                <a:ext uri="{FF2B5EF4-FFF2-40B4-BE49-F238E27FC236}">
                  <a16:creationId xmlns:a16="http://schemas.microsoft.com/office/drawing/2014/main" id="{6FBF386E-86FA-D445-AD02-021BFD964E6D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194"/>
            <a:stretch/>
          </p:blipFill>
          <p:spPr bwMode="auto">
            <a:xfrm>
              <a:off x="5746795" y="5031586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6F44847-091F-C64F-BF97-2776292C2590}"/>
                </a:ext>
              </a:extLst>
            </p:cNvPr>
            <p:cNvSpPr txBox="1"/>
            <p:nvPr/>
          </p:nvSpPr>
          <p:spPr>
            <a:xfrm>
              <a:off x="6545858" y="5099353"/>
              <a:ext cx="8130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O5-HD-DR</a:t>
              </a:r>
            </a:p>
          </p:txBody>
        </p:sp>
        <p:pic>
          <p:nvPicPr>
            <p:cNvPr id="1070" name="Picture 46">
              <a:extLst>
                <a:ext uri="{FF2B5EF4-FFF2-40B4-BE49-F238E27FC236}">
                  <a16:creationId xmlns:a16="http://schemas.microsoft.com/office/drawing/2014/main" id="{AE489F5D-8FB1-AA4B-AE1D-3C23B802E8CA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623"/>
            <a:stretch/>
          </p:blipFill>
          <p:spPr bwMode="auto">
            <a:xfrm>
              <a:off x="7504554" y="5057159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A2BDA2D-530C-AB4F-BE8C-CCA3EA7320E1}"/>
                </a:ext>
              </a:extLst>
            </p:cNvPr>
            <p:cNvSpPr txBox="1"/>
            <p:nvPr/>
          </p:nvSpPr>
          <p:spPr>
            <a:xfrm>
              <a:off x="7749771" y="5126637"/>
              <a:ext cx="7986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O1-HD-HT</a:t>
              </a:r>
            </a:p>
          </p:txBody>
        </p:sp>
        <p:pic>
          <p:nvPicPr>
            <p:cNvPr id="1074" name="Picture 50">
              <a:extLst>
                <a:ext uri="{FF2B5EF4-FFF2-40B4-BE49-F238E27FC236}">
                  <a16:creationId xmlns:a16="http://schemas.microsoft.com/office/drawing/2014/main" id="{2EB2AF8E-28FB-8E46-B06A-B6101A739C27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160"/>
            <a:stretch/>
          </p:blipFill>
          <p:spPr bwMode="auto">
            <a:xfrm>
              <a:off x="9231665" y="5061252"/>
              <a:ext cx="1645920" cy="164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CC0564D-DC2C-0349-9953-345AB3F8EDBF}"/>
                </a:ext>
              </a:extLst>
            </p:cNvPr>
            <p:cNvSpPr txBox="1"/>
            <p:nvPr/>
          </p:nvSpPr>
          <p:spPr>
            <a:xfrm>
              <a:off x="10049854" y="5105400"/>
              <a:ext cx="7986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O5-HD-HT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35187B8-F099-F740-B0EC-B77478221980}"/>
              </a:ext>
            </a:extLst>
          </p:cNvPr>
          <p:cNvSpPr txBox="1"/>
          <p:nvPr/>
        </p:nvSpPr>
        <p:spPr>
          <a:xfrm>
            <a:off x="256901" y="6255261"/>
            <a:ext cx="11790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 1: </a:t>
            </a:r>
            <a:r>
              <a:rPr lang="en-US" sz="1200" dirty="0">
                <a:solidFill>
                  <a:srgbClr val="13141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Volcano plots depicting DEGs for each treatment (CS: combined stress; DR: Drought; HT: Heat), time (1 or 5) for Golden Promise (G) and Otis (O). Up-regulated </a:t>
            </a:r>
          </a:p>
          <a:p>
            <a:r>
              <a:rPr lang="en-US" sz="1200" dirty="0">
                <a:solidFill>
                  <a:srgbClr val="13141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DEGs are indicated by green dots,  down-regulated DEGs are indicated by red dots. DEGs that do not exceed the threshold of log2FC| &gt;1 and FDR ≤1% are depicted in grey.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51989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105</Words>
  <Application>Microsoft Macintosh PowerPoint</Application>
  <PresentationFormat>Widescreen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Mahalingam, Mali - ARS</dc:creator>
  <cp:lastModifiedBy>Mahalingam, Mali - ARS</cp:lastModifiedBy>
  <cp:revision>4</cp:revision>
  <dcterms:created xsi:type="dcterms:W3CDTF">2022-09-30T13:16:09Z</dcterms:created>
  <dcterms:modified xsi:type="dcterms:W3CDTF">2022-10-21T03:08:08Z</dcterms:modified>
</cp:coreProperties>
</file>