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13D86B-A753-D84E-9811-A019CFCCB97F}" v="9" dt="2022-10-21T02:57:21.8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6327"/>
  </p:normalViewPr>
  <p:slideViewPr>
    <p:cSldViewPr snapToGrid="0" snapToObjects="1" showGuides="1">
      <p:cViewPr varScale="1">
        <p:scale>
          <a:sx n="128" d="100"/>
          <a:sy n="128" d="100"/>
        </p:scale>
        <p:origin x="48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halingam, Mali - ARS" userId="5aabe30f-cbd6-478b-bfc6-4d9b76c11872" providerId="ADAL" clId="{8B13D86B-A753-D84E-9811-A019CFCCB97F}"/>
    <pc:docChg chg="custSel modSld">
      <pc:chgData name="Mahalingam, Mali - ARS" userId="5aabe30f-cbd6-478b-bfc6-4d9b76c11872" providerId="ADAL" clId="{8B13D86B-A753-D84E-9811-A019CFCCB97F}" dt="2022-10-21T02:58:37.094" v="142" actId="20577"/>
      <pc:docMkLst>
        <pc:docMk/>
      </pc:docMkLst>
      <pc:sldChg chg="addSp delSp modSp mod">
        <pc:chgData name="Mahalingam, Mali - ARS" userId="5aabe30f-cbd6-478b-bfc6-4d9b76c11872" providerId="ADAL" clId="{8B13D86B-A753-D84E-9811-A019CFCCB97F}" dt="2022-10-21T02:58:37.094" v="142" actId="20577"/>
        <pc:sldMkLst>
          <pc:docMk/>
          <pc:sldMk cId="1459136535" sldId="256"/>
        </pc:sldMkLst>
        <pc:spChg chg="add del mod">
          <ac:chgData name="Mahalingam, Mali - ARS" userId="5aabe30f-cbd6-478b-bfc6-4d9b76c11872" providerId="ADAL" clId="{8B13D86B-A753-D84E-9811-A019CFCCB97F}" dt="2022-10-21T02:57:07.197" v="37" actId="478"/>
          <ac:spMkLst>
            <pc:docMk/>
            <pc:sldMk cId="1459136535" sldId="256"/>
            <ac:spMk id="2" creationId="{EA36D693-4B43-F94C-BDC3-054C18E66F5E}"/>
          </ac:spMkLst>
        </pc:spChg>
        <pc:spChg chg="add mod">
          <ac:chgData name="Mahalingam, Mali - ARS" userId="5aabe30f-cbd6-478b-bfc6-4d9b76c11872" providerId="ADAL" clId="{8B13D86B-A753-D84E-9811-A019CFCCB97F}" dt="2022-10-21T02:58:37.094" v="142" actId="20577"/>
          <ac:spMkLst>
            <pc:docMk/>
            <pc:sldMk cId="1459136535" sldId="256"/>
            <ac:spMk id="5" creationId="{86B8F8F9-D2FD-D644-AAE5-AE8FFC906438}"/>
          </ac:spMkLst>
        </pc:spChg>
        <pc:picChg chg="mod">
          <ac:chgData name="Mahalingam, Mali - ARS" userId="5aabe30f-cbd6-478b-bfc6-4d9b76c11872" providerId="ADAL" clId="{8B13D86B-A753-D84E-9811-A019CFCCB97F}" dt="2022-10-21T02:57:21.851" v="41" actId="14100"/>
          <ac:picMkLst>
            <pc:docMk/>
            <pc:sldMk cId="1459136535" sldId="256"/>
            <ac:picMk id="4" creationId="{90648096-CA78-2B46-913E-B963E68EC04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31A66-9599-8844-B3D8-899F3C76D4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B0224-2BF9-3946-B9D8-207F6EBBCE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DC397-67E3-514A-BF76-51DAA91BF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0EFD-8D57-BA4A-BA2D-7064777C13D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3A33B-3700-AF4D-8276-398F69F86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90C60-81D8-8B40-8218-B39EA70C8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B4CB-5833-1543-8A56-B08121747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118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96B9C-CD3E-2441-9832-AA7AEDC85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E468BA-99AE-6E4F-883E-BACDBC2081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BC1A4-480D-4447-953A-4CAC44CA7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0EFD-8D57-BA4A-BA2D-7064777C13D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808482-7F5A-CF49-8F09-F1783AF14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C98D42-4017-2F4D-985E-E4042BFF1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B4CB-5833-1543-8A56-B08121747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75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E362E-2058-5E42-ADAC-1D7D64F9AC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CD74B1-32B2-5C4C-8BC1-9097795530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832D02-8107-DC46-A535-C30992982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0EFD-8D57-BA4A-BA2D-7064777C13D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F5EBEA-458E-FE4F-B91A-CDC7681AD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4ACC3A-16C4-204D-908A-5F526C926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B4CB-5833-1543-8A56-B08121747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433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38212-4EFE-E148-8C40-40A7A641B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E9A587-1259-4341-9800-7F773AE36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12350-9AA3-C24B-B7B5-8FB07F60D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0EFD-8D57-BA4A-BA2D-7064777C13D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C5ADA-C714-E44B-B840-9DF1ED7CE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3CBFC-40B1-224E-ACC4-3E82F9D8E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B4CB-5833-1543-8A56-B08121747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3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6437E-3C8E-6A47-B8FA-F1B8D0FFF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6EA0C4-648E-8245-96C5-3DD654655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495702-B953-294B-A78C-C4CD733F4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0EFD-8D57-BA4A-BA2D-7064777C13D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FEE36E-ABD5-A240-B16E-F87E6C895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8CF211-6BF6-4942-B0D9-AAA6A317A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B4CB-5833-1543-8A56-B08121747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135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303A6-BBED-184D-8BD5-725BC8580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48E33-231E-6549-B3E2-128FE05FFA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38BB71-A8B4-ED4E-A54E-51CBC50888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7CE8CD-1BB0-F04D-8EBC-D4B0CDB91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0EFD-8D57-BA4A-BA2D-7064777C13D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580252-76E2-7243-9D91-1BB1D5921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64CD55-41F6-7948-9D77-EC316CB24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B4CB-5833-1543-8A56-B08121747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806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789BA-FCD7-9B42-B662-FEEEEA047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87110E-823D-6048-BE95-92657914C9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E77F70-660F-D741-B612-99A17F51B6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2C37F8-5AB1-724D-9AD4-638B45F553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2A8471-83A8-8D4C-AEAA-F43DF528C1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A39189-F504-FF4F-9BF8-BB2049296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0EFD-8D57-BA4A-BA2D-7064777C13D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D7F955-8283-D94C-B096-8C099E40B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89E349-D52B-5D4D-AE74-0537D3C81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B4CB-5833-1543-8A56-B08121747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2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328F6-1F72-824E-BB10-43349C15E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6A1B23-764E-9649-914D-4D3F5472F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0EFD-8D57-BA4A-BA2D-7064777C13D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0A92C4-8FB2-284E-9C50-3D40DD2D4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5F9934-F2E6-6A43-97F0-CDAAF1488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B4CB-5833-1543-8A56-B08121747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52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E575F4-C766-2B4B-8E93-81214DB4A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0EFD-8D57-BA4A-BA2D-7064777C13D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899AD9-524D-A941-BD12-3A7F54875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4EF90A-BE13-974B-9485-3589BEE30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B4CB-5833-1543-8A56-B08121747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77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D03EE-7EC7-ED48-A786-A2006027C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E9406-FEBC-A14B-BE8D-81627F4D5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8EE16B-51A4-9E48-A557-7A3377F949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23185A-F457-0449-8238-205D3221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0EFD-8D57-BA4A-BA2D-7064777C13D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2B0D0E-014F-7549-AC7D-E5FF3775A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33B7A7-1536-8847-94B6-78C6D99E5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B4CB-5833-1543-8A56-B08121747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197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C3141-7AB1-534C-9624-34991AAE8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8C5214-9234-0E40-8A98-8B1EF07997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C6C41A-ABF2-394C-8DC9-3D7FEE3502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2E7164-77CF-9444-8C2D-C4E00F43C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0EFD-8D57-BA4A-BA2D-7064777C13D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E4FCC2-0B05-EB4A-911E-E1ADE07FD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E48ABA-EDF6-E247-ADE8-E26B8A826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B4CB-5833-1543-8A56-B08121747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717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3B9599-F5C3-5A4B-A5FB-979F1E8A7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8FD05A-3757-FA44-9708-F4AC2BD1EC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40A66-17B5-DF4A-89FB-34118409ED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40EFD-8D57-BA4A-BA2D-7064777C13DD}" type="datetimeFigureOut">
              <a:rPr lang="en-US" smtClean="0"/>
              <a:t>10/20/22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FFF1F-80BB-1841-854F-35D7CCC78A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CCF6F1-4394-E448-8126-1E159538F4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9B4CB-5833-1543-8A56-B08121747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435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90648096-CA78-2B46-913E-B963E68EC0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6" r="4825" b="3739"/>
          <a:stretch/>
        </p:blipFill>
        <p:spPr bwMode="auto">
          <a:xfrm>
            <a:off x="1312845" y="228600"/>
            <a:ext cx="9351842" cy="52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6B8F8F9-D2FD-D644-AAE5-AE8FFC906438}"/>
              </a:ext>
            </a:extLst>
          </p:cNvPr>
          <p:cNvSpPr txBox="1"/>
          <p:nvPr/>
        </p:nvSpPr>
        <p:spPr>
          <a:xfrm>
            <a:off x="1312845" y="5814891"/>
            <a:ext cx="9504293" cy="8901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Supplementary Figure 2: Eigengene adjacency heatmap based on the adjacency matrix. Elements of this matrix encode the connection strengths between nodes of the network and lie between 0 (unconnected) and 1 (fully connected). Using the RNA-seq from this study, 41 modules were generated. These color modules were used for generating the module-trait relationships presented in Figure 9.</a:t>
            </a:r>
          </a:p>
        </p:txBody>
      </p:sp>
    </p:spTree>
    <p:extLst>
      <p:ext uri="{BB962C8B-B14F-4D97-AF65-F5344CB8AC3E}">
        <p14:creationId xmlns:p14="http://schemas.microsoft.com/office/powerpoint/2010/main" val="1459136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66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Mahalingam, Mali - ARS</dc:creator>
  <cp:lastModifiedBy>Mahalingam, Mali - ARS</cp:lastModifiedBy>
  <cp:revision>2</cp:revision>
  <dcterms:created xsi:type="dcterms:W3CDTF">2022-09-30T14:13:22Z</dcterms:created>
  <dcterms:modified xsi:type="dcterms:W3CDTF">2022-10-21T02:58:43Z</dcterms:modified>
</cp:coreProperties>
</file>