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32A7D7-E9F0-7348-AA9A-6C8E5EE5DFAA}" v="1" dt="2022-10-21T03:22:06.7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 showGuides="1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lingam, Mali - ARS" userId="5aabe30f-cbd6-478b-bfc6-4d9b76c11872" providerId="ADAL" clId="{5C32A7D7-E9F0-7348-AA9A-6C8E5EE5DFAA}"/>
    <pc:docChg chg="modSld">
      <pc:chgData name="Mahalingam, Mali - ARS" userId="5aabe30f-cbd6-478b-bfc6-4d9b76c11872" providerId="ADAL" clId="{5C32A7D7-E9F0-7348-AA9A-6C8E5EE5DFAA}" dt="2022-10-21T03:23:06.364" v="15" actId="1076"/>
      <pc:docMkLst>
        <pc:docMk/>
      </pc:docMkLst>
      <pc:sldChg chg="addSp modSp mod">
        <pc:chgData name="Mahalingam, Mali - ARS" userId="5aabe30f-cbd6-478b-bfc6-4d9b76c11872" providerId="ADAL" clId="{5C32A7D7-E9F0-7348-AA9A-6C8E5EE5DFAA}" dt="2022-10-21T03:23:06.364" v="15" actId="1076"/>
        <pc:sldMkLst>
          <pc:docMk/>
          <pc:sldMk cId="2245314376" sldId="256"/>
        </pc:sldMkLst>
        <pc:spChg chg="add mod">
          <ac:chgData name="Mahalingam, Mali - ARS" userId="5aabe30f-cbd6-478b-bfc6-4d9b76c11872" providerId="ADAL" clId="{5C32A7D7-E9F0-7348-AA9A-6C8E5EE5DFAA}" dt="2022-10-21T03:23:06.364" v="15" actId="1076"/>
          <ac:spMkLst>
            <pc:docMk/>
            <pc:sldMk cId="2245314376" sldId="256"/>
            <ac:spMk id="2" creationId="{38253975-3FC5-5A4D-9073-4006BFB16C1D}"/>
          </ac:spMkLst>
        </pc:spChg>
        <pc:picChg chg="mod modCrop">
          <ac:chgData name="Mahalingam, Mali - ARS" userId="5aabe30f-cbd6-478b-bfc6-4d9b76c11872" providerId="ADAL" clId="{5C32A7D7-E9F0-7348-AA9A-6C8E5EE5DFAA}" dt="2022-10-21T03:21:55.106" v="2" actId="1076"/>
          <ac:picMkLst>
            <pc:docMk/>
            <pc:sldMk cId="2245314376" sldId="256"/>
            <ac:picMk id="6" creationId="{5E2B1188-B7A6-524C-8256-30D56947763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69351-25E4-8E46-B6EE-6635CFA45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69F106-4968-7A4C-BA01-73680262C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6453C-1B58-DA44-A9A0-64773D33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86DDE-A97F-5040-AED6-C11ECB56B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CA96A-3262-254B-9689-5A32A5ACB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7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CA69A-FA8A-A646-BBCB-96464503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A926C3-69CD-C643-85FA-F856DEDB23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44FFD-ECFE-1C4A-8E1C-17A166887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9656A-1DAF-1B43-B756-6B8960ADA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874A5-5B71-6C41-AE4A-98F114351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7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D8F805-13F7-CB41-87D6-1AA3E0D8A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E372BC-D821-9D40-B428-33B0CCA86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9904D-2849-994C-BD68-A809F4863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F44DA-D5C8-7342-B607-11A81BA0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B8603-3495-F849-86FE-E7744A56B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8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5A6EF-506F-3E43-A018-26341AB8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B0A1D-16C6-304B-97B2-EFC23A354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8612-E69B-F043-AB0E-95BDFF8F0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CDE4F-334D-F54E-9459-ECCA941E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DABF3-C721-8048-A9E5-BA1EF748C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9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E8D6A-4236-BE45-917C-6C119B9F6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CF7D8-D892-4F47-90FB-44F176790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129AE-C053-C14C-A53D-691CF4E22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58C0B-0810-7646-9626-5D2A24C6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5FB0E-27BB-B740-857D-EDD484544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4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B8532-534E-8A46-B091-A40D27CED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42C1C-3033-364B-B8EE-5F3F3BB25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967074-8FE2-F745-848E-6FBED67523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DD6C1-6FBD-3748-98C9-90ED2242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F4D40-11C9-8249-9425-2FEFA3B70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00B03-13BE-5841-9268-F974C59AB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CBC90-D5A6-1F48-BE60-82DA72797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66ADF-42FF-1C44-A92E-E1A5520EE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3703-BED9-0D4A-87BC-B32B22742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ECAA7F-303C-7341-9853-B6417D612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331E8A-A9C7-3749-A1FD-CC091F532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50D57-8BC3-7E4F-9D4A-A2B75A5AF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566651-2298-6A48-A2D6-99ADE98B5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A3D9D9-A931-9745-979D-8065C7AB8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0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B5AB7-09C9-0F4C-B41E-D654FC6D4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CE19ED-EFF1-6146-8EB9-4E53CCBA2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029AB-52ED-CA4A-8A27-C4092B1E8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C7220-5F81-E94A-9FF0-52F7CD90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1654AD-79D9-0542-ADD0-443447C9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FAD21F-4BA6-3842-8A62-B266990F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66B8C-6790-3B45-9AD7-C2BFA941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1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C4E77-D319-2A43-91BC-E15B8771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7DE93-39FD-8D45-BA47-35604006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00D07-36AF-174E-9E8B-023B7C7251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C7D37-9585-BF4B-AB74-A7D6D1609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13BAC2-BC8A-A249-ABDC-BC8FB375F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3D268-B0D8-1B4C-9BFB-EF37F9551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7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8C65-0B46-584D-B265-EF847A6F0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4AD79-ECE5-7D44-B7BE-740AB4B1D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9D3204-F439-F049-BD60-AE8883A6B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EB3F7-601E-4F48-B9F5-8B30CE928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3CDBB-EDAF-E148-A3C4-8C906A72A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02D5D-342A-C24D-9E2B-7787E1CB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5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8B1406-9E5E-124B-A2C6-E71AAE893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EA195-945D-0A4D-8610-15EF8C62E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66053-CDE3-594F-9FAA-C4504A016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2006C-5718-5A4F-ADBB-545F2BAF7132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CD3AC-3CBF-EC44-B61D-4756550A3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EA67E-6003-1747-ADC5-42ECC770B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ABE4E-ED09-044C-8C46-B59A81FC2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2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2B1188-B7A6-524C-8256-30D5694776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63" r="11166"/>
          <a:stretch/>
        </p:blipFill>
        <p:spPr>
          <a:xfrm>
            <a:off x="651641" y="0"/>
            <a:ext cx="820858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253975-3FC5-5A4D-9073-4006BFB16C1D}"/>
              </a:ext>
            </a:extLst>
          </p:cNvPr>
          <p:cNvSpPr txBox="1"/>
          <p:nvPr/>
        </p:nvSpPr>
        <p:spPr>
          <a:xfrm>
            <a:off x="7977352" y="5181600"/>
            <a:ext cx="40947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4. Gene networks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</a:t>
            </a:r>
            <a:r>
              <a:rPr lang="en-US" sz="1200" spc="-2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networks</a:t>
            </a:r>
            <a:r>
              <a:rPr lang="en-US" sz="1200" spc="-5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en-US" sz="1200" spc="-3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DEGs</a:t>
            </a:r>
            <a:r>
              <a:rPr lang="en-US" sz="1200" spc="-5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involved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under heat</a:t>
            </a:r>
            <a:r>
              <a:rPr lang="en-US" sz="1200" spc="-2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drought</a:t>
            </a:r>
            <a:r>
              <a:rPr lang="en-US" sz="1200" spc="-2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stress</a:t>
            </a:r>
            <a:r>
              <a:rPr lang="en-US" sz="1200" spc="-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en-US" sz="1200" spc="-6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magenta</a:t>
            </a:r>
            <a:r>
              <a:rPr lang="en-US" sz="1200" spc="-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module.</a:t>
            </a:r>
            <a:r>
              <a:rPr lang="en-US" sz="1200" spc="-3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Size of</a:t>
            </a:r>
            <a:r>
              <a:rPr lang="en-US" sz="1200" spc="-1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node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</a:t>
            </a:r>
            <a:r>
              <a:rPr lang="en-US" sz="1200" spc="-2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en-US" sz="1200" spc="-2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degree. </a:t>
            </a:r>
          </a:p>
          <a:p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</a:t>
            </a:r>
            <a:r>
              <a:rPr lang="en-US" sz="1200" spc="-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transcription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factors</a:t>
            </a:r>
            <a:r>
              <a:rPr lang="en-US" sz="1200" spc="-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represented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en-US" sz="1200" spc="-2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turquoise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</a:t>
            </a:r>
            <a:r>
              <a:rPr lang="en-US" sz="1200" spc="-3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</a:t>
            </a:r>
            <a:r>
              <a:rPr lang="en-US" sz="1200" spc="-3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375</a:t>
            </a:r>
            <a:r>
              <a:rPr lang="en-US" sz="1200" spc="-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interacting</a:t>
            </a:r>
            <a:r>
              <a:rPr lang="en-US" sz="1200" spc="-1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nodes</a:t>
            </a:r>
            <a:r>
              <a:rPr lang="en-US" sz="1200" spc="-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represented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en-US" sz="1200" spc="-2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blue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color.</a:t>
            </a:r>
            <a:r>
              <a:rPr lang="en-US" sz="1200" spc="-3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</a:t>
            </a:r>
            <a:r>
              <a:rPr lang="en-US" sz="1200" spc="-2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en-US" sz="1200" spc="-4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edges</a:t>
            </a:r>
            <a:r>
              <a:rPr lang="en-US" sz="1200" spc="-3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</a:t>
            </a:r>
            <a:r>
              <a:rPr lang="en-US" sz="1200" spc="-4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represented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200" spc="-1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darksalmon</a:t>
            </a:r>
            <a:r>
              <a:rPr lang="en-US" sz="1200" spc="-4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color.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314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1</cp:revision>
  <dcterms:created xsi:type="dcterms:W3CDTF">2022-09-30T14:21:17Z</dcterms:created>
  <dcterms:modified xsi:type="dcterms:W3CDTF">2022-10-21T03:23:13Z</dcterms:modified>
</cp:coreProperties>
</file>