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327"/>
  </p:normalViewPr>
  <p:slideViewPr>
    <p:cSldViewPr snapToGrid="0" snapToObjects="1" showGuides="1">
      <p:cViewPr varScale="1">
        <p:scale>
          <a:sx n="128" d="100"/>
          <a:sy n="128" d="100"/>
        </p:scale>
        <p:origin x="480" y="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EA743B-170C-C944-8EDF-7E68364B4F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F8885D9-BB54-8541-B866-1C0D1D72B3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766A70-A721-0F4A-93EC-3B78A0CBE2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F4B42-DF56-CB4C-BDC2-9869A597EA46}" type="datetimeFigureOut">
              <a:rPr lang="en-US" smtClean="0"/>
              <a:t>10/20/22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763A52-2EC8-A04F-ABEE-539523F391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CB6D2F-566F-1A4F-85AE-3B7CA00E77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638A2-7D2C-1047-8B9E-69DF797C6C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111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2DB75F-FC46-7840-BB59-6626756234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D9B12E-CE4F-5540-8091-0A86B66224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A10790-9A2A-C24E-94AF-52EAB7D15B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F4B42-DF56-CB4C-BDC2-9869A597EA46}" type="datetimeFigureOut">
              <a:rPr lang="en-US" smtClean="0"/>
              <a:t>10/20/22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C26828-5A40-4F41-BEB3-6ADFB46A31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D9DEA1-E66B-9745-BC0C-3E02491738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638A2-7D2C-1047-8B9E-69DF797C6C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073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9184542-F45A-8F4E-93DE-5B482777F37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70B95E0-B144-0640-956F-1A4372DFFD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8D825B-0E6F-834F-96DE-F392B0E26F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F4B42-DF56-CB4C-BDC2-9869A597EA46}" type="datetimeFigureOut">
              <a:rPr lang="en-US" smtClean="0"/>
              <a:t>10/20/22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21973C-598F-E44F-B456-72A3B757C2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D22D7F-B6F9-B848-B8B7-A6BC378B67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638A2-7D2C-1047-8B9E-69DF797C6C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914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050BC9-A912-034F-8C80-8268AFC99D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D0AD1E-5E2B-604D-ABA4-DDFDF82BDA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C5B8BC-905A-4041-8CC9-80A2587325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F4B42-DF56-CB4C-BDC2-9869A597EA46}" type="datetimeFigureOut">
              <a:rPr lang="en-US" smtClean="0"/>
              <a:t>10/20/22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4D3043-FE1E-F54E-BA4B-54523F9C14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7F2F93-1045-4C49-8484-3074EC355F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638A2-7D2C-1047-8B9E-69DF797C6C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066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724766-6D2E-734B-B212-2D0977024C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295FF5-02F5-6F45-8246-58D4362EBC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38D869-BAB3-D945-8642-7341BA5472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F4B42-DF56-CB4C-BDC2-9869A597EA46}" type="datetimeFigureOut">
              <a:rPr lang="en-US" smtClean="0"/>
              <a:t>10/20/22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CE3D27-889C-F441-AB61-456E634637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0C1D15-4B4A-C344-AEF9-C3640FE93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638A2-7D2C-1047-8B9E-69DF797C6C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688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51216B-86AD-8C47-B7E2-E7AC9E360F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EAB0C7-31A3-CE46-A84C-7CD0247B74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0827923-5544-C44E-988D-9D7D047754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12E030-2B1C-A74C-BDF9-F2284E969C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F4B42-DF56-CB4C-BDC2-9869A597EA46}" type="datetimeFigureOut">
              <a:rPr lang="en-US" smtClean="0"/>
              <a:t>10/20/22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89275D-256B-824E-9779-BAE3BE82EB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33F10B-DEF1-C040-8BDC-4EEE1AA06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638A2-7D2C-1047-8B9E-69DF797C6C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8886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3B5EE5-AE89-2F43-875E-D19C32B687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D0ECCA-4B39-D84B-9A4A-9449B3887E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F701C6-7994-294F-8E84-320A944477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7D8DC8-4476-CD45-ACD0-AC188BF5DC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02FD97-6108-8A42-9505-1933CDF87D1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B3D526D-1043-3248-9BB7-2BE6E8B65E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F4B42-DF56-CB4C-BDC2-9869A597EA46}" type="datetimeFigureOut">
              <a:rPr lang="en-US" smtClean="0"/>
              <a:t>10/20/22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E7A0E4F-88D3-6540-9CB2-BEE66BD1F7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9BE46B7-0E44-4F4E-8DEB-7E24FB2E4F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638A2-7D2C-1047-8B9E-69DF797C6C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8257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7D76EF-4FD2-4A4B-81FD-4F35A653C2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5F1E51F-BFE4-4642-BB7D-6020AE67A3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F4B42-DF56-CB4C-BDC2-9869A597EA46}" type="datetimeFigureOut">
              <a:rPr lang="en-US" smtClean="0"/>
              <a:t>10/20/22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000D5A4-EC64-234E-B061-A5EA22FA28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2A5EEF-3BEA-2141-8D1D-F48A832BF1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638A2-7D2C-1047-8B9E-69DF797C6C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913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2E361EA-A8F8-0347-8837-C30A7400CF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F4B42-DF56-CB4C-BDC2-9869A597EA46}" type="datetimeFigureOut">
              <a:rPr lang="en-US" smtClean="0"/>
              <a:t>10/20/22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E8150A8-AD98-B14A-9326-98F5F71605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B2BAB5-B398-DF43-8F76-F4B5AAC55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638A2-7D2C-1047-8B9E-69DF797C6C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398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0AA462-928E-8946-9E06-2FB1BA85A6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29CD0E-ABD3-7340-89D2-89503DDBF5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3ABB740-538F-B441-8464-B274A9BEE4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0DD585-277D-8F4C-907C-D010276E6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F4B42-DF56-CB4C-BDC2-9869A597EA46}" type="datetimeFigureOut">
              <a:rPr lang="en-US" smtClean="0"/>
              <a:t>10/20/22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254E1B-1361-DB46-85F7-A6CA4555EB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499C31-1DF2-BF49-A7A8-9D81C1C6EA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638A2-7D2C-1047-8B9E-69DF797C6C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0138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EF9A25-5406-C54A-9018-CC396B639E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B68DDE1-2C0C-C940-B7C4-62AC83F548F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B11EDC-3F10-4D4F-879B-2FF2E96097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CB1265-9D57-004D-A8AE-58F9B7607C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F4B42-DF56-CB4C-BDC2-9869A597EA46}" type="datetimeFigureOut">
              <a:rPr lang="en-US" smtClean="0"/>
              <a:t>10/20/22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193990-01FA-1A4A-B0F7-1C6508DB3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91AE65-1C0B-7C42-A9FC-661929301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638A2-7D2C-1047-8B9E-69DF797C6C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503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7210115-B555-414A-A7B6-63A1E20BBD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974C7A-2C5D-A94F-AF20-BBF1987334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EC6BAF-5E4F-6049-9502-93B2BCAA9E9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CF4B42-DF56-CB4C-BDC2-9869A597EA46}" type="datetimeFigureOut">
              <a:rPr lang="en-US" smtClean="0"/>
              <a:t>10/20/22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2CD061-E782-324F-856F-41E90D9790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D23987-E6ED-294F-A35D-DA2ECE49D9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E638A2-7D2C-1047-8B9E-69DF797C6C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116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7F13720-1132-8F4F-8D06-12FAF957AC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870" y="0"/>
            <a:ext cx="7772400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6F436BC-969A-8041-8870-5B8C79EEDF94}"/>
              </a:ext>
            </a:extLst>
          </p:cNvPr>
          <p:cNvSpPr txBox="1"/>
          <p:nvPr/>
        </p:nvSpPr>
        <p:spPr>
          <a:xfrm>
            <a:off x="7954616" y="5148469"/>
            <a:ext cx="4004879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Supplementary figure 5. 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Gene networks for DEGs </a:t>
            </a:r>
          </a:p>
          <a:p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involved under heat and drought stress in pink module. </a:t>
            </a:r>
          </a:p>
          <a:p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Size of the node represent the degree. </a:t>
            </a:r>
          </a:p>
          <a:p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11 transcription factors are represented green color and </a:t>
            </a:r>
          </a:p>
          <a:p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all other 378 interacting nodes are represented in blue </a:t>
            </a:r>
          </a:p>
          <a:p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color. All the edges are represented in </a:t>
            </a:r>
            <a:r>
              <a:rPr lang="en-US" sz="1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darksalmon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color.</a:t>
            </a: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45305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54</Words>
  <Application>Microsoft Macintosh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Mahalingam, Mali - ARS</dc:creator>
  <cp:lastModifiedBy>Mahalingam, Mali - ARS</cp:lastModifiedBy>
  <cp:revision>2</cp:revision>
  <dcterms:created xsi:type="dcterms:W3CDTF">2022-09-30T14:27:38Z</dcterms:created>
  <dcterms:modified xsi:type="dcterms:W3CDTF">2022-10-21T03:32:31Z</dcterms:modified>
</cp:coreProperties>
</file>