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 showGuides="1">
      <p:cViewPr varScale="1">
        <p:scale>
          <a:sx n="104" d="100"/>
          <a:sy n="104" d="100"/>
        </p:scale>
        <p:origin x="232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9BAE4-2406-A249-AF23-FA84A5DABA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189C4-5A64-ED44-A2EE-8643882668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5545C-70FB-E547-9F27-B30FE2D8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7BABF-9884-174D-9C2C-D98F0B77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A5A4C-7489-D247-A9DE-301727C0A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9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793E6-C723-4B49-A72F-24CF699EA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4C8C6-D2FA-6B44-956D-DB47AE699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C81BA-593E-9847-A354-754B50F4A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0AB8F-E895-634C-B9EA-04C2C9EFB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A2944-2BEC-104D-BFEF-69B2A2A9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15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C224C9-A9AA-E745-8511-CB071259C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EFCCBF-C94B-1F46-901E-9F30D4C3C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6DEB2-637F-C241-A9C7-7167E0A86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A8A41-9090-1145-865D-B805EA002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267E5-0318-DB4C-B542-15A85749E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39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909D-4D49-9E4B-A5BC-06FBD82EC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7D617-563C-9E43-8309-4CC7B8797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A294A-5347-BA47-A0D6-14AE191F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0C0CC-AB31-A343-9210-CC1CC4C01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8E5F3-AABC-1F4E-824B-032880C9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1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4926-D348-4F44-A48D-C95453C60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400D2-9964-854E-B6DD-CBBCB8BBE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1C37-E333-B245-BCFF-9427725A6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E5907-9202-8C46-98E0-7FDF8C444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EBBBC-7C61-D748-9A40-3E04C070B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5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0905D-4C51-B049-9848-E08E0B8A4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9ABC3-247F-A24F-B3A2-B3769ED560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77DD8-AA78-DC44-B0F3-5702809DF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88B23-ED16-C84F-83CD-F767BE35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586F4-1B2C-8546-824E-414ED3CC2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FD0A2-D6F2-6E46-AE57-5F7B515F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2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C79BE-C7DD-7649-B38C-402E5A380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8969C-D37D-8249-B459-4695D8A2A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3DA200-C99F-E148-A3FA-7CA2A3924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531195-0F7D-B64B-AFC6-DF2729064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81D93B-D470-484C-9511-EAF6B89EE0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86E365-1563-514C-8083-C0B7F47C9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AE2B2D-D40B-AD42-813B-B1694E198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68449-09F5-C341-9708-0041C831A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3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95C43-FF50-2142-861D-0B0571165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C574D-C486-EC47-9D8C-4AC2ECC78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18A279-CF84-1840-95DA-81DD16A7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44D425-F79D-A843-8ED7-CD7C5143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FA5CBF-7059-7C4D-BA1A-5F4A16684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4A3BA4-8DA6-E44F-9A84-9020E661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17CA5-4DC3-3345-91AE-58A9978C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3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A3046-2FB7-4541-B22E-5D9AAD679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E1DF9-8A42-AC4A-8602-0B52ECE1F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8847E-61E1-E04D-9C2A-FFF8A9DF3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39625-5F15-444C-86D3-B83F3343E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BCF7F-D719-2D4E-9C6C-B0E2F9F87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8668A-1048-5346-B6D6-E1E01E0E9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7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FB232-4A6B-CD45-AA5D-7778D9C4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A2DE33-61E6-864A-8A7B-24A6EB16C3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CFD13-531D-CB49-9FAF-BAC9D282C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E7C73-EA2D-DA47-BC44-E7C9B273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583DE-42B1-184D-835A-B8963AE89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F5F05-94B5-EB48-A823-BDE3E9560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5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E3C572-C348-994E-851D-4201E6A95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1577D-A815-9748-A664-4BC31C33A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746CD-417E-3B49-95D8-B54165298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00FF7-860B-6848-A811-C17648DB111B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36922-5FF9-3A46-BF78-76A06B4EA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FFAC6-646D-9841-AD3C-9EB2314F9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C059-83E0-5142-9852-83B4BC1B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295E16-1C6C-6D43-8762-8B812F1BC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347" y="0"/>
            <a:ext cx="64153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41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1</cp:revision>
  <dcterms:created xsi:type="dcterms:W3CDTF">2022-09-30T14:31:57Z</dcterms:created>
  <dcterms:modified xsi:type="dcterms:W3CDTF">2022-09-30T14:32:42Z</dcterms:modified>
</cp:coreProperties>
</file>