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EEBA2B-8E10-0049-890C-0B0E12E09E31}" v="1" dt="2022-10-21T03:26:02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lingam, Mali - ARS" userId="5aabe30f-cbd6-478b-bfc6-4d9b76c11872" providerId="ADAL" clId="{44EEBA2B-8E10-0049-890C-0B0E12E09E31}"/>
    <pc:docChg chg="modSld">
      <pc:chgData name="Mahalingam, Mali - ARS" userId="5aabe30f-cbd6-478b-bfc6-4d9b76c11872" providerId="ADAL" clId="{44EEBA2B-8E10-0049-890C-0B0E12E09E31}" dt="2022-10-21T03:26:35.277" v="11" actId="1076"/>
      <pc:docMkLst>
        <pc:docMk/>
      </pc:docMkLst>
      <pc:sldChg chg="addSp modSp mod">
        <pc:chgData name="Mahalingam, Mali - ARS" userId="5aabe30f-cbd6-478b-bfc6-4d9b76c11872" providerId="ADAL" clId="{44EEBA2B-8E10-0049-890C-0B0E12E09E31}" dt="2022-10-21T03:26:35.277" v="11" actId="1076"/>
        <pc:sldMkLst>
          <pc:docMk/>
          <pc:sldMk cId="2227686632" sldId="256"/>
        </pc:sldMkLst>
        <pc:spChg chg="add mod">
          <ac:chgData name="Mahalingam, Mali - ARS" userId="5aabe30f-cbd6-478b-bfc6-4d9b76c11872" providerId="ADAL" clId="{44EEBA2B-8E10-0049-890C-0B0E12E09E31}" dt="2022-10-21T03:26:35.277" v="11" actId="1076"/>
          <ac:spMkLst>
            <pc:docMk/>
            <pc:sldMk cId="2227686632" sldId="256"/>
            <ac:spMk id="2" creationId="{E5C66CEA-CF2A-4548-A31C-21C233DD8FA9}"/>
          </ac:spMkLst>
        </pc:spChg>
        <pc:picChg chg="mod">
          <ac:chgData name="Mahalingam, Mali - ARS" userId="5aabe30f-cbd6-478b-bfc6-4d9b76c11872" providerId="ADAL" clId="{44EEBA2B-8E10-0049-890C-0B0E12E09E31}" dt="2022-10-21T03:25:45.857" v="0" actId="1076"/>
          <ac:picMkLst>
            <pc:docMk/>
            <pc:sldMk cId="2227686632" sldId="256"/>
            <ac:picMk id="4" creationId="{50A273F2-DE62-6445-B129-EEBB0838639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8F0BD-CD33-E341-A1C3-D98FBEB39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C67169-AC5B-9B4B-9C10-99B31F98D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B87F-D26D-6F47-A39B-A39DA4D4F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B2A8B-BAA3-4A45-809B-9D028FE49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8E259-9BE2-804E-BA1C-52BEE116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3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2CDB1-7516-1448-8FA9-A9286EE2B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4562-7E8D-D54C-974C-F6C2756D6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5B1FB-A029-F647-A5E7-18A41FDC3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2A43-8FD3-3740-B48F-62687E19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91823-62B5-9E4E-810D-08DDBBCA9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8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56CB19-87AA-CC45-9CC6-164D91FF81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9FE1E2-FE63-C244-AECF-326F71F31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EE5D1-38A6-4B44-AAA0-24470CCBD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FE0EA-2E7B-0B4D-8515-32EB45838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55F92-42CC-3443-A3D5-EC77936E2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7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4935D-AE26-C544-9AC9-F3FF547FC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9433D-7FB8-9146-8B01-1B3641DAC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634C8-0656-EE43-B7E7-1420A8910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E65E3-D52C-DC4C-B249-3CF357A00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E5AA3-92F5-EE4A-8F0B-79CD9246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1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DE863-BE57-0846-B1CA-7BD729AB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A2E18-FE77-E44A-97D4-4283CCC90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750E7-E2CA-1B49-8C1D-331BAB2A0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377E0-2448-4648-B081-E1839B94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611D0-3B44-1B48-A25B-B1208C276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6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A999C-8782-D746-918F-0402AFFF4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D6DDA-C32F-2344-ABA8-C05A9AB1C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9BEFA-3770-2D4C-9DBC-D56B8C5C6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DC6535-5DE4-C049-973D-85A1AF097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E5E87-919C-064E-9244-612F505B7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9447CA-F766-3A49-B771-89B6F10B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8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AC500-64C0-FB4A-A919-68DEA244B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96DC3-6D5C-B641-A370-0DA47F45C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494E10-61A2-2C46-ADDD-CE4AB9BBE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CC53B7-68C4-664F-A21F-D7E23AB574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F8DAC9-BDD5-2A43-A4C8-497FC202F8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58EA0E-27B3-6040-9CE5-46ACCD134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E60B28-C647-684E-A66A-84E0A552B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B3A1E2-DAFE-FD46-B4B5-CA32480A2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4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B80A4-EB36-7140-9A4B-9DE1B5D9C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2643D-4E7F-9A45-82F3-0E353633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171996-83B5-7E4B-B1C6-476640C53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A0B7A-E5F5-7942-BA71-FC2875A96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0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058285-F133-E244-A021-C6CFB41B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EC473-BF2E-C34A-9883-C4AF53A3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11930-2309-A349-835D-D438237D8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1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C848-71DF-EA45-87D1-A1B7A5D7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62484-CF73-E54C-84F6-ED477A8EA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C0C7B6-0CE7-3941-B541-BFE195FEE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A59E1D-E697-534D-9218-44110DC07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398D92-F7BE-D649-86AD-62F6B0990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AB206-1096-9842-AB0F-54099808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41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12E8F-243F-6540-97C7-62DECBEDC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613F77-B208-804C-9770-C5AF6DF1E5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BAE52-2F06-4D47-A9CA-3A62A62D4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D8701-17DC-824C-BCC4-8462AD83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EEE48-D0E7-0442-BAF5-DC59E22D4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43CCA5-AFAC-4B42-9EBB-77EA2BCC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0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5E70CC-63D1-A841-84C6-EFA4374D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7702C-9B9B-1C47-99FC-C4B12ED3B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78AA4-F5B1-2445-935C-B8F6DB2AE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78836-E7E0-8E45-B947-C3B0D579E663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B1C6C-CF5C-764E-B9DE-762F8541B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C28E0-40E6-5E45-A330-BC9B05CB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256A7-E5A7-494E-88B5-590DCE372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0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A273F2-DE62-6445-B129-EEBB08386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389" y="0"/>
            <a:ext cx="734495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C66CEA-CF2A-4548-A31C-21C233DD8FA9}"/>
              </a:ext>
            </a:extLst>
          </p:cNvPr>
          <p:cNvSpPr txBox="1"/>
          <p:nvPr/>
        </p:nvSpPr>
        <p:spPr>
          <a:xfrm>
            <a:off x="7106478" y="5267739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7: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 networks for DEGs involved under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 and drought stress in tan module. Size of the node represent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degree. 13 transcription factors are represented in turquoise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 and all other 267 interacting nodes are represented in blue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color. All the edges are represented in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darksalmon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68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1</cp:revision>
  <dcterms:created xsi:type="dcterms:W3CDTF">2022-09-30T14:34:04Z</dcterms:created>
  <dcterms:modified xsi:type="dcterms:W3CDTF">2022-10-21T03:26:42Z</dcterms:modified>
</cp:coreProperties>
</file>