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51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80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83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633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048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25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94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43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109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92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930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97D68-0140-2A49-A7B7-CE66A9D78F81}" type="datetimeFigureOut">
              <a:rPr lang="en-US" smtClean="0"/>
              <a:t>5/14/21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AE719-3569-A847-8903-DCF6C3A485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7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236205"/>
              </p:ext>
            </p:extLst>
          </p:nvPr>
        </p:nvGraphicFramePr>
        <p:xfrm>
          <a:off x="3177309" y="1419967"/>
          <a:ext cx="2744759" cy="3015366"/>
        </p:xfrm>
        <a:graphic>
          <a:graphicData uri="http://schemas.openxmlformats.org/drawingml/2006/table">
            <a:tbl>
              <a:tblPr/>
              <a:tblGrid>
                <a:gridCol w="2744759"/>
              </a:tblGrid>
              <a:tr h="1734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Key Mutations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399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TP53 p.R282W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27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TP53 c.376-1G&gt;1 (Splice site alteration)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22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TP53 p. H193L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22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TP53 Rearrangement Exons 2-4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37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TP53 p.V225fs, BRCA2 p.G602fs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08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TP53 p.G302fs, BRCA2 p.S3144fs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37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TP53 p.Y234C, BARD1p.H606fs</a:t>
                      </a:r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BRCA2 p.G602fs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37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BRCA2 p.S1982fs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37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BRCA2 p. N319fs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3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BRCA2 p.G602fs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699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BRCA2 p.S1982fs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37"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BRCA2 p.G602fs, ATM p.E359X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37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ARID1A p. E1780fs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237">
                <a:tc>
                  <a:txBody>
                    <a:bodyPr/>
                    <a:lstStyle/>
                    <a:p>
                      <a:pPr algn="l" fontAlgn="b"/>
                      <a:r>
                        <a:rPr lang="is-I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ATM p. R2244fs, RB1 p.P777fs</a:t>
                      </a:r>
                    </a:p>
                  </a:txBody>
                  <a:tcPr marL="12216" marR="12216" marT="12216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13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69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Markowski</dc:creator>
  <cp:lastModifiedBy>Mark Markowski</cp:lastModifiedBy>
  <cp:revision>1</cp:revision>
  <dcterms:created xsi:type="dcterms:W3CDTF">2021-05-14T14:35:06Z</dcterms:created>
  <dcterms:modified xsi:type="dcterms:W3CDTF">2021-05-14T14:42:36Z</dcterms:modified>
</cp:coreProperties>
</file>