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16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58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91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23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35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006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2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00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223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24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75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393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EB9C8-07D6-4E11-9317-0F4E429C2B1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EFE3-0F48-4500-8E1B-0FEC0023B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39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290" y="0"/>
            <a:ext cx="771742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0"/>
            <a:ext cx="22372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S1a: Sensitivity analysis comparing the model discrimination (AUROC) in men and women.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891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949" y="0"/>
            <a:ext cx="7726101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949" y="0"/>
            <a:ext cx="772610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0"/>
            <a:ext cx="22372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S1b: Sensitivity analysis comparing the model discrimination (AUROC) in the whole cohort and the white-only cohort.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664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4" y="0"/>
            <a:ext cx="61645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180" y="571500"/>
            <a:ext cx="22372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S1c: Sensitivity analysis comparing the model discrimination (AUROC) in the whole cohort and cohorts excluding individuals with multiple close relatives and individuals with any 3</a:t>
            </a:r>
            <a:r>
              <a:rPr lang="en-GB" baseline="30000" dirty="0" smtClean="0"/>
              <a:t>rd</a:t>
            </a:r>
            <a:r>
              <a:rPr lang="en-GB" dirty="0" smtClean="0"/>
              <a:t> degree relatives.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53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290" y="0"/>
            <a:ext cx="771742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1500"/>
            <a:ext cx="22372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S1a: Sensitivity analysis comparing the model discrimination (AUROC) in the primary analysis, to that in a cohort using only individuals with no missing data for any of the models.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753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55480" y="612743"/>
            <a:ext cx="2237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S2a: Calibration plots for GWAS models.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47" y="496136"/>
            <a:ext cx="8876190" cy="64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27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55480" y="612743"/>
            <a:ext cx="2237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S2b: Calibration plots for causal gene models.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62" y="612743"/>
            <a:ext cx="8161905" cy="59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700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55480" y="612743"/>
            <a:ext cx="2237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S2c: Calibration plots for mixed genetic and phenotypic models.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84" y="420357"/>
            <a:ext cx="8780952" cy="62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22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56" y="0"/>
            <a:ext cx="469988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55480" y="612743"/>
            <a:ext cx="2237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S3: Selection process of UKB cohort for primary analysis.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607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148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Harrison</dc:creator>
  <cp:lastModifiedBy>Hannah Harrison</cp:lastModifiedBy>
  <cp:revision>7</cp:revision>
  <dcterms:created xsi:type="dcterms:W3CDTF">2022-01-08T13:21:53Z</dcterms:created>
  <dcterms:modified xsi:type="dcterms:W3CDTF">2022-02-09T13:43:42Z</dcterms:modified>
</cp:coreProperties>
</file>