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1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8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5C37-BE75-4FB8-8A0F-A4C3834DA505}" type="datetimeFigureOut">
              <a:rPr lang="ko-KR" altLang="en-US" smtClean="0"/>
              <a:t>2022-10-28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7DDD-BC91-4114-8A0D-CF338C250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440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5C37-BE75-4FB8-8A0F-A4C3834DA505}" type="datetimeFigureOut">
              <a:rPr lang="ko-KR" altLang="en-US" smtClean="0"/>
              <a:t>2022-10-28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7DDD-BC91-4114-8A0D-CF338C250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7750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5C37-BE75-4FB8-8A0F-A4C3834DA505}" type="datetimeFigureOut">
              <a:rPr lang="ko-KR" altLang="en-US" smtClean="0"/>
              <a:t>2022-10-28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7DDD-BC91-4114-8A0D-CF338C250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0469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5C37-BE75-4FB8-8A0F-A4C3834DA505}" type="datetimeFigureOut">
              <a:rPr lang="ko-KR" altLang="en-US" smtClean="0"/>
              <a:t>2022-10-28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7DDD-BC91-4114-8A0D-CF338C250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5288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5C37-BE75-4FB8-8A0F-A4C3834DA505}" type="datetimeFigureOut">
              <a:rPr lang="ko-KR" altLang="en-US" smtClean="0"/>
              <a:t>2022-10-28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7DDD-BC91-4114-8A0D-CF338C250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1616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5C37-BE75-4FB8-8A0F-A4C3834DA505}" type="datetimeFigureOut">
              <a:rPr lang="ko-KR" altLang="en-US" smtClean="0"/>
              <a:t>2022-10-28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7DDD-BC91-4114-8A0D-CF338C250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94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5C37-BE75-4FB8-8A0F-A4C3834DA505}" type="datetimeFigureOut">
              <a:rPr lang="ko-KR" altLang="en-US" smtClean="0"/>
              <a:t>2022-10-28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7DDD-BC91-4114-8A0D-CF338C250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910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5C37-BE75-4FB8-8A0F-A4C3834DA505}" type="datetimeFigureOut">
              <a:rPr lang="ko-KR" altLang="en-US" smtClean="0"/>
              <a:t>2022-10-28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7DDD-BC91-4114-8A0D-CF338C250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9725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5C37-BE75-4FB8-8A0F-A4C3834DA505}" type="datetimeFigureOut">
              <a:rPr lang="ko-KR" altLang="en-US" smtClean="0"/>
              <a:t>2022-10-28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7DDD-BC91-4114-8A0D-CF338C250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597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5C37-BE75-4FB8-8A0F-A4C3834DA505}" type="datetimeFigureOut">
              <a:rPr lang="ko-KR" altLang="en-US" smtClean="0"/>
              <a:t>2022-10-28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7DDD-BC91-4114-8A0D-CF338C250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1804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5C37-BE75-4FB8-8A0F-A4C3834DA505}" type="datetimeFigureOut">
              <a:rPr lang="ko-KR" altLang="en-US" smtClean="0"/>
              <a:t>2022-10-28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7DDD-BC91-4114-8A0D-CF338C250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691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25C37-BE75-4FB8-8A0F-A4C3834DA505}" type="datetimeFigureOut">
              <a:rPr lang="ko-KR" altLang="en-US" smtClean="0"/>
              <a:t>2022-10-28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B7DDD-BC91-4114-8A0D-CF338C250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9201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191" y="3542854"/>
            <a:ext cx="4123584" cy="142911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153" y="874762"/>
            <a:ext cx="3619822" cy="4097203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178" y="902475"/>
            <a:ext cx="4683629" cy="15437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C34ABD-099D-489F-9CCA-4621814F3C53}"/>
              </a:ext>
            </a:extLst>
          </p:cNvPr>
          <p:cNvSpPr txBox="1"/>
          <p:nvPr/>
        </p:nvSpPr>
        <p:spPr>
          <a:xfrm>
            <a:off x="-3698" y="582936"/>
            <a:ext cx="1087442" cy="337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94" b="1" dirty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lang="ko-KR" altLang="en-US" sz="1594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C34ABD-099D-489F-9CCA-4621814F3C53}"/>
              </a:ext>
            </a:extLst>
          </p:cNvPr>
          <p:cNvSpPr txBox="1"/>
          <p:nvPr/>
        </p:nvSpPr>
        <p:spPr>
          <a:xfrm>
            <a:off x="5840431" y="594678"/>
            <a:ext cx="1087442" cy="337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94" b="1" dirty="0">
                <a:latin typeface="Arial" panose="020B0604020202020204" pitchFamily="34" charset="0"/>
                <a:cs typeface="Arial" panose="020B0604020202020204" pitchFamily="34" charset="0"/>
              </a:rPr>
              <a:t>Fig. S3</a:t>
            </a:r>
            <a:endParaRPr lang="ko-KR" altLang="en-US" sz="1594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C34ABD-099D-489F-9CCA-4621814F3C53}"/>
              </a:ext>
            </a:extLst>
          </p:cNvPr>
          <p:cNvSpPr txBox="1"/>
          <p:nvPr/>
        </p:nvSpPr>
        <p:spPr>
          <a:xfrm>
            <a:off x="-3700" y="3306375"/>
            <a:ext cx="1087442" cy="337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94" b="1" dirty="0">
                <a:latin typeface="Arial" panose="020B0604020202020204" pitchFamily="34" charset="0"/>
                <a:cs typeface="Arial" panose="020B0604020202020204" pitchFamily="34" charset="0"/>
              </a:rPr>
              <a:t>Fig. S2</a:t>
            </a:r>
            <a:endParaRPr lang="ko-KR" altLang="en-US" sz="1594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157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737" y="733209"/>
            <a:ext cx="9374082" cy="5402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C34ABD-099D-489F-9CCA-4621814F3C53}"/>
              </a:ext>
            </a:extLst>
          </p:cNvPr>
          <p:cNvSpPr txBox="1"/>
          <p:nvPr/>
        </p:nvSpPr>
        <p:spPr>
          <a:xfrm>
            <a:off x="-3698" y="582936"/>
            <a:ext cx="1087442" cy="337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94" b="1" dirty="0">
                <a:latin typeface="Arial" panose="020B0604020202020204" pitchFamily="34" charset="0"/>
                <a:cs typeface="Arial" panose="020B0604020202020204" pitchFamily="34" charset="0"/>
              </a:rPr>
              <a:t>Fig. S4</a:t>
            </a:r>
            <a:endParaRPr lang="ko-KR" altLang="en-US" sz="1594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9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와이드스크린</PresentationFormat>
  <Paragraphs>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Chanho Kong</dc:creator>
  <cp:lastModifiedBy>Chanho Kong</cp:lastModifiedBy>
  <cp:revision>1</cp:revision>
  <dcterms:created xsi:type="dcterms:W3CDTF">2022-10-28T05:44:19Z</dcterms:created>
  <dcterms:modified xsi:type="dcterms:W3CDTF">2022-10-28T05:44:50Z</dcterms:modified>
</cp:coreProperties>
</file>