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theme/themeOverride2.xml" ContentType="application/vnd.openxmlformats-officedocument.themeOverride+xml"/>
  <Override PartName="/ppt/charts/chart4.xml" ContentType="application/vnd.openxmlformats-officedocument.drawingml.chart+xml"/>
  <Override PartName="/ppt/theme/themeOverride3.xml" ContentType="application/vnd.openxmlformats-officedocument.themeOverr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660" r:id="rId1"/>
  </p:sldMasterIdLst>
  <p:notesMasterIdLst>
    <p:notesMasterId r:id="rId8"/>
  </p:notesMasterIdLst>
  <p:sldIdLst>
    <p:sldId id="287" r:id="rId2"/>
    <p:sldId id="273" r:id="rId3"/>
    <p:sldId id="306" r:id="rId4"/>
    <p:sldId id="284" r:id="rId5"/>
    <p:sldId id="257" r:id="rId6"/>
    <p:sldId id="258" r:id="rId7"/>
  </p:sldIdLst>
  <p:sldSz cx="6858000" cy="9906000" type="A4"/>
  <p:notesSz cx="10018713" cy="688498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64" userDrawn="1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DD60FFC-B367-645F-7C0E-3D7E518B3364}" name="伊藤 岳洋" initials="伊藤" userId="e2cb850fbf6d9f3d" providerId="Windows Live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aoko OTSU" initials="NO" lastIdx="3" clrIdx="0">
    <p:extLst>
      <p:ext uri="{19B8F6BF-5375-455C-9EA6-DF929625EA0E}">
        <p15:presenceInfo xmlns:p15="http://schemas.microsoft.com/office/powerpoint/2012/main" userId="Naoko OTSU" providerId="None"/>
      </p:ext>
    </p:extLst>
  </p:cmAuthor>
  <p:cmAuthor id="2" name="伊藤 岳洋" initials="伊藤" lastIdx="7" clrIdx="1">
    <p:extLst>
      <p:ext uri="{19B8F6BF-5375-455C-9EA6-DF929625EA0E}">
        <p15:presenceInfo xmlns:p15="http://schemas.microsoft.com/office/powerpoint/2012/main" userId="e2cb850fbf6d9f3d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EF088A1-A49C-4463-8EB7-9761B1A63641}" v="4" dt="2022-01-08T06:09:19.766"/>
    <p1510:client id="{8D5EB33C-0D65-44A3-9485-13A49C93A9FC}" v="6" dt="2022-01-08T05:43:11.97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18" autoAdjust="0"/>
    <p:restoredTop sz="96327" autoAdjust="0"/>
  </p:normalViewPr>
  <p:slideViewPr>
    <p:cSldViewPr snapToGrid="0">
      <p:cViewPr varScale="1">
        <p:scale>
          <a:sx n="74" d="100"/>
          <a:sy n="74" d="100"/>
        </p:scale>
        <p:origin x="2640" y="78"/>
      </p:cViewPr>
      <p:guideLst>
        <p:guide orient="horz" pos="1464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microsoft.com/office/2018/10/relationships/authors" Target="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伊藤 岳洋" userId="e2cb850fbf6d9f3d" providerId="LiveId" clId="{B8250FB9-8A43-409E-B623-4DF8C494EA56}"/>
    <pc:docChg chg="undo custSel addSld delSld modSld">
      <pc:chgData name="伊藤 岳洋" userId="e2cb850fbf6d9f3d" providerId="LiveId" clId="{B8250FB9-8A43-409E-B623-4DF8C494EA56}" dt="2021-10-22T10:04:06.297" v="320" actId="20577"/>
      <pc:docMkLst>
        <pc:docMk/>
      </pc:docMkLst>
      <pc:sldChg chg="delSp modSp add mod">
        <pc:chgData name="伊藤 岳洋" userId="e2cb850fbf6d9f3d" providerId="LiveId" clId="{B8250FB9-8A43-409E-B623-4DF8C494EA56}" dt="2021-10-22T09:57:35.104" v="158" actId="20577"/>
        <pc:sldMkLst>
          <pc:docMk/>
          <pc:sldMk cId="1543036077" sldId="272"/>
        </pc:sldMkLst>
        <pc:spChg chg="del">
          <ac:chgData name="伊藤 岳洋" userId="e2cb850fbf6d9f3d" providerId="LiveId" clId="{B8250FB9-8A43-409E-B623-4DF8C494EA56}" dt="2021-10-22T09:18:36.902" v="5" actId="478"/>
          <ac:spMkLst>
            <pc:docMk/>
            <pc:sldMk cId="1543036077" sldId="272"/>
            <ac:spMk id="7" creationId="{F4ED43D8-7717-4E13-9849-97824FF1AE13}"/>
          </ac:spMkLst>
        </pc:spChg>
        <pc:spChg chg="mod">
          <ac:chgData name="伊藤 岳洋" userId="e2cb850fbf6d9f3d" providerId="LiveId" clId="{B8250FB9-8A43-409E-B623-4DF8C494EA56}" dt="2021-10-22T09:57:35.104" v="158" actId="20577"/>
          <ac:spMkLst>
            <pc:docMk/>
            <pc:sldMk cId="1543036077" sldId="272"/>
            <ac:spMk id="10" creationId="{44A85C0B-63F0-4BF1-ABA4-22ECA1E56F57}"/>
          </ac:spMkLst>
        </pc:spChg>
      </pc:sldChg>
      <pc:sldChg chg="modSp mod">
        <pc:chgData name="伊藤 岳洋" userId="e2cb850fbf6d9f3d" providerId="LiveId" clId="{B8250FB9-8A43-409E-B623-4DF8C494EA56}" dt="2021-10-22T09:57:06.896" v="145" actId="20577"/>
        <pc:sldMkLst>
          <pc:docMk/>
          <pc:sldMk cId="3889565811" sldId="273"/>
        </pc:sldMkLst>
        <pc:spChg chg="mod">
          <ac:chgData name="伊藤 岳洋" userId="e2cb850fbf6d9f3d" providerId="LiveId" clId="{B8250FB9-8A43-409E-B623-4DF8C494EA56}" dt="2021-10-22T09:57:06.896" v="145" actId="20577"/>
          <ac:spMkLst>
            <pc:docMk/>
            <pc:sldMk cId="3889565811" sldId="273"/>
            <ac:spMk id="45" creationId="{07060B2D-B124-4B50-8215-65E278E089AB}"/>
          </ac:spMkLst>
        </pc:spChg>
      </pc:sldChg>
      <pc:sldChg chg="modSp mod">
        <pc:chgData name="伊藤 岳洋" userId="e2cb850fbf6d9f3d" providerId="LiveId" clId="{B8250FB9-8A43-409E-B623-4DF8C494EA56}" dt="2021-10-22T09:55:55.872" v="118" actId="20577"/>
        <pc:sldMkLst>
          <pc:docMk/>
          <pc:sldMk cId="2273814898" sldId="276"/>
        </pc:sldMkLst>
        <pc:spChg chg="mod">
          <ac:chgData name="伊藤 岳洋" userId="e2cb850fbf6d9f3d" providerId="LiveId" clId="{B8250FB9-8A43-409E-B623-4DF8C494EA56}" dt="2021-10-22T09:55:55.872" v="118" actId="20577"/>
          <ac:spMkLst>
            <pc:docMk/>
            <pc:sldMk cId="2273814898" sldId="276"/>
            <ac:spMk id="12" creationId="{91316814-BD41-4AAF-82A9-E62ECA309BE0}"/>
          </ac:spMkLst>
        </pc:spChg>
        <pc:graphicFrameChg chg="mod modGraphic">
          <ac:chgData name="伊藤 岳洋" userId="e2cb850fbf6d9f3d" providerId="LiveId" clId="{B8250FB9-8A43-409E-B623-4DF8C494EA56}" dt="2021-10-22T09:55:39.663" v="114" actId="20577"/>
          <ac:graphicFrameMkLst>
            <pc:docMk/>
            <pc:sldMk cId="2273814898" sldId="276"/>
            <ac:graphicFrameMk id="9" creationId="{A0392304-1FF0-4898-A967-CE9EC300531F}"/>
          </ac:graphicFrameMkLst>
        </pc:graphicFrameChg>
        <pc:graphicFrameChg chg="mod modGraphic">
          <ac:chgData name="伊藤 岳洋" userId="e2cb850fbf6d9f3d" providerId="LiveId" clId="{B8250FB9-8A43-409E-B623-4DF8C494EA56}" dt="2021-10-22T09:55:48.015" v="116" actId="20577"/>
          <ac:graphicFrameMkLst>
            <pc:docMk/>
            <pc:sldMk cId="2273814898" sldId="276"/>
            <ac:graphicFrameMk id="10" creationId="{6B843AF6-7483-41F4-BE9A-71F0231C16DE}"/>
          </ac:graphicFrameMkLst>
        </pc:graphicFrameChg>
        <pc:graphicFrameChg chg="mod modGraphic">
          <ac:chgData name="伊藤 岳洋" userId="e2cb850fbf6d9f3d" providerId="LiveId" clId="{B8250FB9-8A43-409E-B623-4DF8C494EA56}" dt="2021-10-22T09:19:37.529" v="14" actId="14100"/>
          <ac:graphicFrameMkLst>
            <pc:docMk/>
            <pc:sldMk cId="2273814898" sldId="276"/>
            <ac:graphicFrameMk id="13" creationId="{DC84AB4E-3E89-492F-B14F-86EE4A3AB78C}"/>
          </ac:graphicFrameMkLst>
        </pc:graphicFrameChg>
      </pc:sldChg>
      <pc:sldChg chg="modSp mod">
        <pc:chgData name="伊藤 岳洋" userId="e2cb850fbf6d9f3d" providerId="LiveId" clId="{B8250FB9-8A43-409E-B623-4DF8C494EA56}" dt="2021-10-22T10:02:30.049" v="299" actId="20577"/>
        <pc:sldMkLst>
          <pc:docMk/>
          <pc:sldMk cId="3149579579" sldId="279"/>
        </pc:sldMkLst>
        <pc:spChg chg="mod">
          <ac:chgData name="伊藤 岳洋" userId="e2cb850fbf6d9f3d" providerId="LiveId" clId="{B8250FB9-8A43-409E-B623-4DF8C494EA56}" dt="2021-10-22T10:02:30.049" v="299" actId="20577"/>
          <ac:spMkLst>
            <pc:docMk/>
            <pc:sldMk cId="3149579579" sldId="279"/>
            <ac:spMk id="17" creationId="{D4F62AF0-AC57-4D92-9EBD-CD332DECABCF}"/>
          </ac:spMkLst>
        </pc:spChg>
      </pc:sldChg>
      <pc:sldChg chg="modSp add mod">
        <pc:chgData name="伊藤 岳洋" userId="e2cb850fbf6d9f3d" providerId="LiveId" clId="{B8250FB9-8A43-409E-B623-4DF8C494EA56}" dt="2021-10-22T10:01:08.769" v="287" actId="20577"/>
        <pc:sldMkLst>
          <pc:docMk/>
          <pc:sldMk cId="106754602" sldId="280"/>
        </pc:sldMkLst>
        <pc:spChg chg="mod">
          <ac:chgData name="伊藤 岳洋" userId="e2cb850fbf6d9f3d" providerId="LiveId" clId="{B8250FB9-8A43-409E-B623-4DF8C494EA56}" dt="2021-10-22T09:24:08.781" v="111" actId="14100"/>
          <ac:spMkLst>
            <pc:docMk/>
            <pc:sldMk cId="106754602" sldId="280"/>
            <ac:spMk id="2" creationId="{4EA59653-450A-4E01-B77B-1A7557ADE9E4}"/>
          </ac:spMkLst>
        </pc:spChg>
        <pc:spChg chg="mod">
          <ac:chgData name="伊藤 岳洋" userId="e2cb850fbf6d9f3d" providerId="LiveId" clId="{B8250FB9-8A43-409E-B623-4DF8C494EA56}" dt="2021-10-22T10:01:08.769" v="287" actId="20577"/>
          <ac:spMkLst>
            <pc:docMk/>
            <pc:sldMk cId="106754602" sldId="280"/>
            <ac:spMk id="9" creationId="{14DBC97C-0064-48DC-A7AE-F4798E07739A}"/>
          </ac:spMkLst>
        </pc:spChg>
      </pc:sldChg>
      <pc:sldChg chg="modSp mod">
        <pc:chgData name="伊藤 岳洋" userId="e2cb850fbf6d9f3d" providerId="LiveId" clId="{B8250FB9-8A43-409E-B623-4DF8C494EA56}" dt="2021-10-22T10:04:06.297" v="320" actId="20577"/>
        <pc:sldMkLst>
          <pc:docMk/>
          <pc:sldMk cId="3332548309" sldId="284"/>
        </pc:sldMkLst>
        <pc:spChg chg="mod">
          <ac:chgData name="伊藤 岳洋" userId="e2cb850fbf6d9f3d" providerId="LiveId" clId="{B8250FB9-8A43-409E-B623-4DF8C494EA56}" dt="2021-10-22T10:04:06.297" v="320" actId="20577"/>
          <ac:spMkLst>
            <pc:docMk/>
            <pc:sldMk cId="3332548309" sldId="284"/>
            <ac:spMk id="8" creationId="{4C9D90C9-75D4-4F4F-BBBC-DF11AF5133D3}"/>
          </ac:spMkLst>
        </pc:spChg>
      </pc:sldChg>
      <pc:sldChg chg="modSp mod">
        <pc:chgData name="伊藤 岳洋" userId="e2cb850fbf6d9f3d" providerId="LiveId" clId="{B8250FB9-8A43-409E-B623-4DF8C494EA56}" dt="2021-10-22T09:56:11.351" v="125" actId="20577"/>
        <pc:sldMkLst>
          <pc:docMk/>
          <pc:sldMk cId="1967863709" sldId="285"/>
        </pc:sldMkLst>
        <pc:spChg chg="mod">
          <ac:chgData name="伊藤 岳洋" userId="e2cb850fbf6d9f3d" providerId="LiveId" clId="{B8250FB9-8A43-409E-B623-4DF8C494EA56}" dt="2021-10-22T09:56:03.983" v="120" actId="20577"/>
          <ac:spMkLst>
            <pc:docMk/>
            <pc:sldMk cId="1967863709" sldId="285"/>
            <ac:spMk id="3" creationId="{FC137D81-C453-4557-AED7-2DCE3B3946D4}"/>
          </ac:spMkLst>
        </pc:spChg>
        <pc:graphicFrameChg chg="mod modGraphic">
          <ac:chgData name="伊藤 岳洋" userId="e2cb850fbf6d9f3d" providerId="LiveId" clId="{B8250FB9-8A43-409E-B623-4DF8C494EA56}" dt="2021-10-22T09:20:51.679" v="42" actId="14100"/>
          <ac:graphicFrameMkLst>
            <pc:docMk/>
            <pc:sldMk cId="1967863709" sldId="285"/>
            <ac:graphicFrameMk id="2" creationId="{137487B5-9E66-4A4E-B65E-CAA2F5AC8FD0}"/>
          </ac:graphicFrameMkLst>
        </pc:graphicFrameChg>
        <pc:graphicFrameChg chg="mod modGraphic">
          <ac:chgData name="伊藤 岳洋" userId="e2cb850fbf6d9f3d" providerId="LiveId" clId="{B8250FB9-8A43-409E-B623-4DF8C494EA56}" dt="2021-10-22T09:56:11.351" v="125" actId="20577"/>
          <ac:graphicFrameMkLst>
            <pc:docMk/>
            <pc:sldMk cId="1967863709" sldId="285"/>
            <ac:graphicFrameMk id="8" creationId="{9D95D70F-2823-41C5-9A41-B0E08A67E414}"/>
          </ac:graphicFrameMkLst>
        </pc:graphicFrameChg>
      </pc:sldChg>
      <pc:sldChg chg="modSp mod">
        <pc:chgData name="伊藤 岳洋" userId="e2cb850fbf6d9f3d" providerId="LiveId" clId="{B8250FB9-8A43-409E-B623-4DF8C494EA56}" dt="2021-10-22T09:56:42.664" v="136" actId="20577"/>
        <pc:sldMkLst>
          <pc:docMk/>
          <pc:sldMk cId="1599385222" sldId="287"/>
        </pc:sldMkLst>
        <pc:spChg chg="mod">
          <ac:chgData name="伊藤 岳洋" userId="e2cb850fbf6d9f3d" providerId="LiveId" clId="{B8250FB9-8A43-409E-B623-4DF8C494EA56}" dt="2021-10-22T09:56:42.664" v="136" actId="20577"/>
          <ac:spMkLst>
            <pc:docMk/>
            <pc:sldMk cId="1599385222" sldId="287"/>
            <ac:spMk id="6" creationId="{07C76CBD-E0AE-4FA3-9F6A-C221FCC7E522}"/>
          </ac:spMkLst>
        </pc:spChg>
      </pc:sldChg>
      <pc:sldChg chg="modSp mod">
        <pc:chgData name="伊藤 岳洋" userId="e2cb850fbf6d9f3d" providerId="LiveId" clId="{B8250FB9-8A43-409E-B623-4DF8C494EA56}" dt="2021-10-22T10:03:40.313" v="310" actId="20577"/>
        <pc:sldMkLst>
          <pc:docMk/>
          <pc:sldMk cId="3399908478" sldId="288"/>
        </pc:sldMkLst>
        <pc:spChg chg="mod">
          <ac:chgData name="伊藤 岳洋" userId="e2cb850fbf6d9f3d" providerId="LiveId" clId="{B8250FB9-8A43-409E-B623-4DF8C494EA56}" dt="2021-10-22T10:03:40.313" v="310" actId="20577"/>
          <ac:spMkLst>
            <pc:docMk/>
            <pc:sldMk cId="3399908478" sldId="288"/>
            <ac:spMk id="3" creationId="{E1E895C0-1E12-486B-8001-5CCF6DE8D808}"/>
          </ac:spMkLst>
        </pc:spChg>
      </pc:sldChg>
      <pc:sldChg chg="new del">
        <pc:chgData name="伊藤 岳洋" userId="e2cb850fbf6d9f3d" providerId="LiveId" clId="{B8250FB9-8A43-409E-B623-4DF8C494EA56}" dt="2021-10-22T09:16:15.628" v="3" actId="47"/>
        <pc:sldMkLst>
          <pc:docMk/>
          <pc:sldMk cId="430442015" sldId="289"/>
        </pc:sldMkLst>
      </pc:sldChg>
      <pc:sldChg chg="new del">
        <pc:chgData name="伊藤 岳洋" userId="e2cb850fbf6d9f3d" providerId="LiveId" clId="{B8250FB9-8A43-409E-B623-4DF8C494EA56}" dt="2021-10-22T09:16:15.628" v="3" actId="47"/>
        <pc:sldMkLst>
          <pc:docMk/>
          <pc:sldMk cId="3421941186" sldId="290"/>
        </pc:sldMkLst>
      </pc:sldChg>
    </pc:docChg>
  </pc:docChgLst>
  <pc:docChgLst>
    <pc:chgData name="伊藤 岳洋" userId="e2cb850fbf6d9f3d" providerId="LiveId" clId="{E9094BB8-A3C4-4AB2-ACDE-4D73E3CF1704}"/>
    <pc:docChg chg="undo custSel addSld delSld modSld sldOrd modNotesMaster">
      <pc:chgData name="伊藤 岳洋" userId="e2cb850fbf6d9f3d" providerId="LiveId" clId="{E9094BB8-A3C4-4AB2-ACDE-4D73E3CF1704}" dt="2021-12-23T01:04:19.701" v="167" actId="20577"/>
      <pc:docMkLst>
        <pc:docMk/>
      </pc:docMkLst>
      <pc:sldChg chg="addSp delSp modSp add del mod ord">
        <pc:chgData name="伊藤 岳洋" userId="e2cb850fbf6d9f3d" providerId="LiveId" clId="{E9094BB8-A3C4-4AB2-ACDE-4D73E3CF1704}" dt="2021-12-23T01:04:19.701" v="167" actId="20577"/>
        <pc:sldMkLst>
          <pc:docMk/>
          <pc:sldMk cId="1123853116" sldId="257"/>
        </pc:sldMkLst>
        <pc:spChg chg="del">
          <ac:chgData name="伊藤 岳洋" userId="e2cb850fbf6d9f3d" providerId="LiveId" clId="{E9094BB8-A3C4-4AB2-ACDE-4D73E3CF1704}" dt="2021-12-21T05:41:58.423" v="28" actId="478"/>
          <ac:spMkLst>
            <pc:docMk/>
            <pc:sldMk cId="1123853116" sldId="257"/>
            <ac:spMk id="13" creationId="{6BF52C38-A3D3-E54E-9A0E-A4E333F8782E}"/>
          </ac:spMkLst>
        </pc:spChg>
        <pc:spChg chg="add mod">
          <ac:chgData name="伊藤 岳洋" userId="e2cb850fbf6d9f3d" providerId="LiveId" clId="{E9094BB8-A3C4-4AB2-ACDE-4D73E3CF1704}" dt="2021-12-21T08:06:28.659" v="85" actId="20577"/>
          <ac:spMkLst>
            <pc:docMk/>
            <pc:sldMk cId="1123853116" sldId="257"/>
            <ac:spMk id="15" creationId="{7D02CB2D-E467-471A-9EB4-34CB51771A84}"/>
          </ac:spMkLst>
        </pc:spChg>
        <pc:spChg chg="mod">
          <ac:chgData name="伊藤 岳洋" userId="e2cb850fbf6d9f3d" providerId="LiveId" clId="{E9094BB8-A3C4-4AB2-ACDE-4D73E3CF1704}" dt="2021-12-23T01:04:19.701" v="167" actId="20577"/>
          <ac:spMkLst>
            <pc:docMk/>
            <pc:sldMk cId="1123853116" sldId="257"/>
            <ac:spMk id="27" creationId="{1998BD90-DE76-E742-8FB1-67FC565DF56F}"/>
          </ac:spMkLst>
        </pc:spChg>
        <pc:spChg chg="del">
          <ac:chgData name="伊藤 岳洋" userId="e2cb850fbf6d9f3d" providerId="LiveId" clId="{E9094BB8-A3C4-4AB2-ACDE-4D73E3CF1704}" dt="2021-12-21T05:41:58.423" v="28" actId="478"/>
          <ac:spMkLst>
            <pc:docMk/>
            <pc:sldMk cId="1123853116" sldId="257"/>
            <ac:spMk id="37" creationId="{074B85B9-4060-E749-812A-6469BEF36DE9}"/>
          </ac:spMkLst>
        </pc:spChg>
        <pc:spChg chg="del">
          <ac:chgData name="伊藤 岳洋" userId="e2cb850fbf6d9f3d" providerId="LiveId" clId="{E9094BB8-A3C4-4AB2-ACDE-4D73E3CF1704}" dt="2021-12-21T05:41:58.423" v="28" actId="478"/>
          <ac:spMkLst>
            <pc:docMk/>
            <pc:sldMk cId="1123853116" sldId="257"/>
            <ac:spMk id="39" creationId="{65BEDF05-CF91-2B44-986A-8EF6A3439948}"/>
          </ac:spMkLst>
        </pc:spChg>
        <pc:spChg chg="del">
          <ac:chgData name="伊藤 岳洋" userId="e2cb850fbf6d9f3d" providerId="LiveId" clId="{E9094BB8-A3C4-4AB2-ACDE-4D73E3CF1704}" dt="2021-12-21T05:41:58.423" v="28" actId="478"/>
          <ac:spMkLst>
            <pc:docMk/>
            <pc:sldMk cId="1123853116" sldId="257"/>
            <ac:spMk id="41" creationId="{00F8F7BE-3EDD-884E-8CFF-81150A8746C3}"/>
          </ac:spMkLst>
        </pc:spChg>
        <pc:spChg chg="del">
          <ac:chgData name="伊藤 岳洋" userId="e2cb850fbf6d9f3d" providerId="LiveId" clId="{E9094BB8-A3C4-4AB2-ACDE-4D73E3CF1704}" dt="2021-12-21T05:41:58.423" v="28" actId="478"/>
          <ac:spMkLst>
            <pc:docMk/>
            <pc:sldMk cId="1123853116" sldId="257"/>
            <ac:spMk id="44" creationId="{892EB0F7-F292-6A45-A16F-096F5FB08FEA}"/>
          </ac:spMkLst>
        </pc:spChg>
        <pc:spChg chg="del">
          <ac:chgData name="伊藤 岳洋" userId="e2cb850fbf6d9f3d" providerId="LiveId" clId="{E9094BB8-A3C4-4AB2-ACDE-4D73E3CF1704}" dt="2021-12-21T05:41:58.423" v="28" actId="478"/>
          <ac:spMkLst>
            <pc:docMk/>
            <pc:sldMk cId="1123853116" sldId="257"/>
            <ac:spMk id="46" creationId="{143725BE-9BDF-9F48-B1B4-DB7E86D6BDEC}"/>
          </ac:spMkLst>
        </pc:spChg>
        <pc:picChg chg="add mod modCrop">
          <ac:chgData name="伊藤 岳洋" userId="e2cb850fbf6d9f3d" providerId="LiveId" clId="{E9094BB8-A3C4-4AB2-ACDE-4D73E3CF1704}" dt="2021-12-21T05:42:46.752" v="37" actId="14100"/>
          <ac:picMkLst>
            <pc:docMk/>
            <pc:sldMk cId="1123853116" sldId="257"/>
            <ac:picMk id="2" creationId="{5D136FAA-6D4C-4D28-96BB-99F33DD6C18B}"/>
          </ac:picMkLst>
        </pc:picChg>
        <pc:picChg chg="del mod modCrop">
          <ac:chgData name="伊藤 岳洋" userId="e2cb850fbf6d9f3d" providerId="LiveId" clId="{E9094BB8-A3C4-4AB2-ACDE-4D73E3CF1704}" dt="2021-12-21T05:41:58.423" v="28" actId="478"/>
          <ac:picMkLst>
            <pc:docMk/>
            <pc:sldMk cId="1123853116" sldId="257"/>
            <ac:picMk id="5" creationId="{F4D9D077-AF10-3545-89F5-514B63176305}"/>
          </ac:picMkLst>
        </pc:picChg>
        <pc:cxnChg chg="del mod">
          <ac:chgData name="伊藤 岳洋" userId="e2cb850fbf6d9f3d" providerId="LiveId" clId="{E9094BB8-A3C4-4AB2-ACDE-4D73E3CF1704}" dt="2021-12-21T05:41:58.423" v="28" actId="478"/>
          <ac:cxnSpMkLst>
            <pc:docMk/>
            <pc:sldMk cId="1123853116" sldId="257"/>
            <ac:cxnSpMk id="25" creationId="{FFF2187B-2CB4-B442-80AB-A3452180E737}"/>
          </ac:cxnSpMkLst>
        </pc:cxnChg>
        <pc:cxnChg chg="del">
          <ac:chgData name="伊藤 岳洋" userId="e2cb850fbf6d9f3d" providerId="LiveId" clId="{E9094BB8-A3C4-4AB2-ACDE-4D73E3CF1704}" dt="2021-12-21T05:41:58.423" v="28" actId="478"/>
          <ac:cxnSpMkLst>
            <pc:docMk/>
            <pc:sldMk cId="1123853116" sldId="257"/>
            <ac:cxnSpMk id="38" creationId="{266119EA-DA6E-5548-A832-9BB859362272}"/>
          </ac:cxnSpMkLst>
        </pc:cxnChg>
        <pc:cxnChg chg="del">
          <ac:chgData name="伊藤 岳洋" userId="e2cb850fbf6d9f3d" providerId="LiveId" clId="{E9094BB8-A3C4-4AB2-ACDE-4D73E3CF1704}" dt="2021-12-21T05:41:58.423" v="28" actId="478"/>
          <ac:cxnSpMkLst>
            <pc:docMk/>
            <pc:sldMk cId="1123853116" sldId="257"/>
            <ac:cxnSpMk id="40" creationId="{D2A7DEAF-DE60-A740-981D-0A6582DFF687}"/>
          </ac:cxnSpMkLst>
        </pc:cxnChg>
        <pc:cxnChg chg="del">
          <ac:chgData name="伊藤 岳洋" userId="e2cb850fbf6d9f3d" providerId="LiveId" clId="{E9094BB8-A3C4-4AB2-ACDE-4D73E3CF1704}" dt="2021-12-21T05:41:58.423" v="28" actId="478"/>
          <ac:cxnSpMkLst>
            <pc:docMk/>
            <pc:sldMk cId="1123853116" sldId="257"/>
            <ac:cxnSpMk id="42" creationId="{540E1534-0361-4C44-9EF8-5C1C8353F273}"/>
          </ac:cxnSpMkLst>
        </pc:cxnChg>
        <pc:cxnChg chg="del">
          <ac:chgData name="伊藤 岳洋" userId="e2cb850fbf6d9f3d" providerId="LiveId" clId="{E9094BB8-A3C4-4AB2-ACDE-4D73E3CF1704}" dt="2021-12-21T05:41:58.423" v="28" actId="478"/>
          <ac:cxnSpMkLst>
            <pc:docMk/>
            <pc:sldMk cId="1123853116" sldId="257"/>
            <ac:cxnSpMk id="45" creationId="{73D2FCC0-E1F0-AA49-89B0-A182AFF6DA9B}"/>
          </ac:cxnSpMkLst>
        </pc:cxnChg>
        <pc:cxnChg chg="del">
          <ac:chgData name="伊藤 岳洋" userId="e2cb850fbf6d9f3d" providerId="LiveId" clId="{E9094BB8-A3C4-4AB2-ACDE-4D73E3CF1704}" dt="2021-12-21T05:41:58.423" v="28" actId="478"/>
          <ac:cxnSpMkLst>
            <pc:docMk/>
            <pc:sldMk cId="1123853116" sldId="257"/>
            <ac:cxnSpMk id="47" creationId="{5F35FE8E-8D93-1040-A826-17B00B59442E}"/>
          </ac:cxnSpMkLst>
        </pc:cxnChg>
      </pc:sldChg>
      <pc:sldChg chg="addSp modSp add mod">
        <pc:chgData name="伊藤 岳洋" userId="e2cb850fbf6d9f3d" providerId="LiveId" clId="{E9094BB8-A3C4-4AB2-ACDE-4D73E3CF1704}" dt="2021-12-21T08:06:47.254" v="91" actId="404"/>
        <pc:sldMkLst>
          <pc:docMk/>
          <pc:sldMk cId="1837048811" sldId="258"/>
        </pc:sldMkLst>
        <pc:spChg chg="add mod">
          <ac:chgData name="伊藤 岳洋" userId="e2cb850fbf6d9f3d" providerId="LiveId" clId="{E9094BB8-A3C4-4AB2-ACDE-4D73E3CF1704}" dt="2021-12-21T08:06:47.254" v="91" actId="404"/>
          <ac:spMkLst>
            <pc:docMk/>
            <pc:sldMk cId="1837048811" sldId="258"/>
            <ac:spMk id="7" creationId="{75D678F0-BABC-4392-92FF-3F727BFCC622}"/>
          </ac:spMkLst>
        </pc:spChg>
      </pc:sldChg>
      <pc:sldChg chg="del">
        <pc:chgData name="伊藤 岳洋" userId="e2cb850fbf6d9f3d" providerId="LiveId" clId="{E9094BB8-A3C4-4AB2-ACDE-4D73E3CF1704}" dt="2021-12-21T05:44:10.797" v="73" actId="47"/>
        <pc:sldMkLst>
          <pc:docMk/>
          <pc:sldMk cId="1543036077" sldId="272"/>
        </pc:sldMkLst>
      </pc:sldChg>
      <pc:sldChg chg="modSp mod">
        <pc:chgData name="伊藤 岳洋" userId="e2cb850fbf6d9f3d" providerId="LiveId" clId="{E9094BB8-A3C4-4AB2-ACDE-4D73E3CF1704}" dt="2021-12-21T05:43:53.471" v="72" actId="1036"/>
        <pc:sldMkLst>
          <pc:docMk/>
          <pc:sldMk cId="3889565811" sldId="273"/>
        </pc:sldMkLst>
        <pc:spChg chg="mod">
          <ac:chgData name="伊藤 岳洋" userId="e2cb850fbf6d9f3d" providerId="LiveId" clId="{E9094BB8-A3C4-4AB2-ACDE-4D73E3CF1704}" dt="2021-12-21T05:43:53.471" v="72" actId="1036"/>
          <ac:spMkLst>
            <pc:docMk/>
            <pc:sldMk cId="3889565811" sldId="273"/>
            <ac:spMk id="17" creationId="{8BED4FFA-AD12-4293-A51C-182536462DF7}"/>
          </ac:spMkLst>
        </pc:spChg>
        <pc:spChg chg="mod">
          <ac:chgData name="伊藤 岳洋" userId="e2cb850fbf6d9f3d" providerId="LiveId" clId="{E9094BB8-A3C4-4AB2-ACDE-4D73E3CF1704}" dt="2021-12-21T05:43:53.471" v="72" actId="1036"/>
          <ac:spMkLst>
            <pc:docMk/>
            <pc:sldMk cId="3889565811" sldId="273"/>
            <ac:spMk id="18" creationId="{925B1CB2-7D49-4F9F-9A23-6BEC194FE93D}"/>
          </ac:spMkLst>
        </pc:spChg>
        <pc:spChg chg="mod">
          <ac:chgData name="伊藤 岳洋" userId="e2cb850fbf6d9f3d" providerId="LiveId" clId="{E9094BB8-A3C4-4AB2-ACDE-4D73E3CF1704}" dt="2021-12-21T05:43:53.471" v="72" actId="1036"/>
          <ac:spMkLst>
            <pc:docMk/>
            <pc:sldMk cId="3889565811" sldId="273"/>
            <ac:spMk id="19" creationId="{005076CB-0E74-4234-B8CD-B33E9EEB516B}"/>
          </ac:spMkLst>
        </pc:spChg>
        <pc:spChg chg="mod">
          <ac:chgData name="伊藤 岳洋" userId="e2cb850fbf6d9f3d" providerId="LiveId" clId="{E9094BB8-A3C4-4AB2-ACDE-4D73E3CF1704}" dt="2021-12-21T05:43:53.471" v="72" actId="1036"/>
          <ac:spMkLst>
            <pc:docMk/>
            <pc:sldMk cId="3889565811" sldId="273"/>
            <ac:spMk id="20" creationId="{D3B1BA4E-E56B-4B09-9799-7F85BEFA52E7}"/>
          </ac:spMkLst>
        </pc:spChg>
        <pc:spChg chg="mod">
          <ac:chgData name="伊藤 岳洋" userId="e2cb850fbf6d9f3d" providerId="LiveId" clId="{E9094BB8-A3C4-4AB2-ACDE-4D73E3CF1704}" dt="2021-12-21T05:43:53.471" v="72" actId="1036"/>
          <ac:spMkLst>
            <pc:docMk/>
            <pc:sldMk cId="3889565811" sldId="273"/>
            <ac:spMk id="21" creationId="{C13247DD-BB1E-4F3F-B9C2-A433C2018571}"/>
          </ac:spMkLst>
        </pc:spChg>
        <pc:spChg chg="mod">
          <ac:chgData name="伊藤 岳洋" userId="e2cb850fbf6d9f3d" providerId="LiveId" clId="{E9094BB8-A3C4-4AB2-ACDE-4D73E3CF1704}" dt="2021-12-21T05:43:53.471" v="72" actId="1036"/>
          <ac:spMkLst>
            <pc:docMk/>
            <pc:sldMk cId="3889565811" sldId="273"/>
            <ac:spMk id="22" creationId="{5B1F6669-25A3-4250-8310-14597CFC0084}"/>
          </ac:spMkLst>
        </pc:spChg>
        <pc:spChg chg="mod">
          <ac:chgData name="伊藤 岳洋" userId="e2cb850fbf6d9f3d" providerId="LiveId" clId="{E9094BB8-A3C4-4AB2-ACDE-4D73E3CF1704}" dt="2021-12-21T05:43:53.471" v="72" actId="1036"/>
          <ac:spMkLst>
            <pc:docMk/>
            <pc:sldMk cId="3889565811" sldId="273"/>
            <ac:spMk id="23" creationId="{CE59C932-5BB4-4CD8-A355-C035A1D67130}"/>
          </ac:spMkLst>
        </pc:spChg>
        <pc:spChg chg="mod">
          <ac:chgData name="伊藤 岳洋" userId="e2cb850fbf6d9f3d" providerId="LiveId" clId="{E9094BB8-A3C4-4AB2-ACDE-4D73E3CF1704}" dt="2021-12-21T05:43:53.471" v="72" actId="1036"/>
          <ac:spMkLst>
            <pc:docMk/>
            <pc:sldMk cId="3889565811" sldId="273"/>
            <ac:spMk id="24" creationId="{E0AD4D6D-EED6-433C-9DF9-B1DFF9ED7414}"/>
          </ac:spMkLst>
        </pc:spChg>
        <pc:spChg chg="mod">
          <ac:chgData name="伊藤 岳洋" userId="e2cb850fbf6d9f3d" providerId="LiveId" clId="{E9094BB8-A3C4-4AB2-ACDE-4D73E3CF1704}" dt="2021-12-21T05:43:53.471" v="72" actId="1036"/>
          <ac:spMkLst>
            <pc:docMk/>
            <pc:sldMk cId="3889565811" sldId="273"/>
            <ac:spMk id="25" creationId="{C80A67A0-F848-43AA-A9A6-B0E6EAF9161F}"/>
          </ac:spMkLst>
        </pc:spChg>
        <pc:spChg chg="mod">
          <ac:chgData name="伊藤 岳洋" userId="e2cb850fbf6d9f3d" providerId="LiveId" clId="{E9094BB8-A3C4-4AB2-ACDE-4D73E3CF1704}" dt="2021-12-21T05:43:53.471" v="72" actId="1036"/>
          <ac:spMkLst>
            <pc:docMk/>
            <pc:sldMk cId="3889565811" sldId="273"/>
            <ac:spMk id="26" creationId="{6295F2FE-80B3-4520-8319-EDA9F402CDD5}"/>
          </ac:spMkLst>
        </pc:spChg>
        <pc:spChg chg="mod">
          <ac:chgData name="伊藤 岳洋" userId="e2cb850fbf6d9f3d" providerId="LiveId" clId="{E9094BB8-A3C4-4AB2-ACDE-4D73E3CF1704}" dt="2021-12-21T05:43:53.471" v="72" actId="1036"/>
          <ac:spMkLst>
            <pc:docMk/>
            <pc:sldMk cId="3889565811" sldId="273"/>
            <ac:spMk id="27" creationId="{6E96DA5D-1C4B-44E9-8E2F-644318B21336}"/>
          </ac:spMkLst>
        </pc:spChg>
        <pc:spChg chg="mod">
          <ac:chgData name="伊藤 岳洋" userId="e2cb850fbf6d9f3d" providerId="LiveId" clId="{E9094BB8-A3C4-4AB2-ACDE-4D73E3CF1704}" dt="2021-12-21T05:43:53.471" v="72" actId="1036"/>
          <ac:spMkLst>
            <pc:docMk/>
            <pc:sldMk cId="3889565811" sldId="273"/>
            <ac:spMk id="28" creationId="{55F2FFA6-2211-47DE-B6B5-BD6215A15D77}"/>
          </ac:spMkLst>
        </pc:spChg>
        <pc:spChg chg="mod">
          <ac:chgData name="伊藤 岳洋" userId="e2cb850fbf6d9f3d" providerId="LiveId" clId="{E9094BB8-A3C4-4AB2-ACDE-4D73E3CF1704}" dt="2021-12-21T05:43:53.471" v="72" actId="1036"/>
          <ac:spMkLst>
            <pc:docMk/>
            <pc:sldMk cId="3889565811" sldId="273"/>
            <ac:spMk id="29" creationId="{3F41E2E8-32D4-46C0-8541-3D1BE3340717}"/>
          </ac:spMkLst>
        </pc:spChg>
        <pc:spChg chg="mod">
          <ac:chgData name="伊藤 岳洋" userId="e2cb850fbf6d9f3d" providerId="LiveId" clId="{E9094BB8-A3C4-4AB2-ACDE-4D73E3CF1704}" dt="2021-12-21T05:43:53.471" v="72" actId="1036"/>
          <ac:spMkLst>
            <pc:docMk/>
            <pc:sldMk cId="3889565811" sldId="273"/>
            <ac:spMk id="30" creationId="{48D9618B-6595-4943-A2A5-BA5D0B961B93}"/>
          </ac:spMkLst>
        </pc:spChg>
        <pc:spChg chg="mod">
          <ac:chgData name="伊藤 岳洋" userId="e2cb850fbf6d9f3d" providerId="LiveId" clId="{E9094BB8-A3C4-4AB2-ACDE-4D73E3CF1704}" dt="2021-12-21T05:43:53.471" v="72" actId="1036"/>
          <ac:spMkLst>
            <pc:docMk/>
            <pc:sldMk cId="3889565811" sldId="273"/>
            <ac:spMk id="31" creationId="{7F7F3193-77CF-45C7-B368-223BF0B0DFE5}"/>
          </ac:spMkLst>
        </pc:spChg>
        <pc:spChg chg="mod">
          <ac:chgData name="伊藤 岳洋" userId="e2cb850fbf6d9f3d" providerId="LiveId" clId="{E9094BB8-A3C4-4AB2-ACDE-4D73E3CF1704}" dt="2021-12-21T05:43:53.471" v="72" actId="1036"/>
          <ac:spMkLst>
            <pc:docMk/>
            <pc:sldMk cId="3889565811" sldId="273"/>
            <ac:spMk id="32" creationId="{87AE6E2A-5955-4BB1-B052-DD3F00D5B684}"/>
          </ac:spMkLst>
        </pc:spChg>
        <pc:spChg chg="mod">
          <ac:chgData name="伊藤 岳洋" userId="e2cb850fbf6d9f3d" providerId="LiveId" clId="{E9094BB8-A3C4-4AB2-ACDE-4D73E3CF1704}" dt="2021-12-21T05:43:53.471" v="72" actId="1036"/>
          <ac:spMkLst>
            <pc:docMk/>
            <pc:sldMk cId="3889565811" sldId="273"/>
            <ac:spMk id="33" creationId="{FB0A82CA-DE8C-47BD-A882-319F7EEEED47}"/>
          </ac:spMkLst>
        </pc:spChg>
        <pc:spChg chg="mod">
          <ac:chgData name="伊藤 岳洋" userId="e2cb850fbf6d9f3d" providerId="LiveId" clId="{E9094BB8-A3C4-4AB2-ACDE-4D73E3CF1704}" dt="2021-12-21T05:43:53.471" v="72" actId="1036"/>
          <ac:spMkLst>
            <pc:docMk/>
            <pc:sldMk cId="3889565811" sldId="273"/>
            <ac:spMk id="34" creationId="{AE2530FD-E7F6-4A21-8B97-B0B73A187B02}"/>
          </ac:spMkLst>
        </pc:spChg>
        <pc:spChg chg="mod">
          <ac:chgData name="伊藤 岳洋" userId="e2cb850fbf6d9f3d" providerId="LiveId" clId="{E9094BB8-A3C4-4AB2-ACDE-4D73E3CF1704}" dt="2021-12-21T05:43:53.471" v="72" actId="1036"/>
          <ac:spMkLst>
            <pc:docMk/>
            <pc:sldMk cId="3889565811" sldId="273"/>
            <ac:spMk id="35" creationId="{9892E366-3BDE-4841-8D17-5220C59F36D8}"/>
          </ac:spMkLst>
        </pc:spChg>
        <pc:spChg chg="mod">
          <ac:chgData name="伊藤 岳洋" userId="e2cb850fbf6d9f3d" providerId="LiveId" clId="{E9094BB8-A3C4-4AB2-ACDE-4D73E3CF1704}" dt="2021-12-21T05:43:53.471" v="72" actId="1036"/>
          <ac:spMkLst>
            <pc:docMk/>
            <pc:sldMk cId="3889565811" sldId="273"/>
            <ac:spMk id="36" creationId="{8E65B9B7-8B3C-44FE-823E-7681E1749549}"/>
          </ac:spMkLst>
        </pc:spChg>
        <pc:spChg chg="mod">
          <ac:chgData name="伊藤 岳洋" userId="e2cb850fbf6d9f3d" providerId="LiveId" clId="{E9094BB8-A3C4-4AB2-ACDE-4D73E3CF1704}" dt="2021-12-21T05:43:53.471" v="72" actId="1036"/>
          <ac:spMkLst>
            <pc:docMk/>
            <pc:sldMk cId="3889565811" sldId="273"/>
            <ac:spMk id="37" creationId="{101E8AEC-3C2A-4A9C-B20B-6EBF964705E4}"/>
          </ac:spMkLst>
        </pc:spChg>
        <pc:spChg chg="mod">
          <ac:chgData name="伊藤 岳洋" userId="e2cb850fbf6d9f3d" providerId="LiveId" clId="{E9094BB8-A3C4-4AB2-ACDE-4D73E3CF1704}" dt="2021-12-21T05:43:53.471" v="72" actId="1036"/>
          <ac:spMkLst>
            <pc:docMk/>
            <pc:sldMk cId="3889565811" sldId="273"/>
            <ac:spMk id="38" creationId="{CF849919-5E29-40CC-A82C-60C3ACA6D424}"/>
          </ac:spMkLst>
        </pc:spChg>
        <pc:spChg chg="mod">
          <ac:chgData name="伊藤 岳洋" userId="e2cb850fbf6d9f3d" providerId="LiveId" clId="{E9094BB8-A3C4-4AB2-ACDE-4D73E3CF1704}" dt="2021-12-21T05:43:53.471" v="72" actId="1036"/>
          <ac:spMkLst>
            <pc:docMk/>
            <pc:sldMk cId="3889565811" sldId="273"/>
            <ac:spMk id="39" creationId="{186B0C5F-B43F-45D9-A302-505CF7E8F43E}"/>
          </ac:spMkLst>
        </pc:spChg>
        <pc:spChg chg="mod">
          <ac:chgData name="伊藤 岳洋" userId="e2cb850fbf6d9f3d" providerId="LiveId" clId="{E9094BB8-A3C4-4AB2-ACDE-4D73E3CF1704}" dt="2021-12-21T05:43:53.471" v="72" actId="1036"/>
          <ac:spMkLst>
            <pc:docMk/>
            <pc:sldMk cId="3889565811" sldId="273"/>
            <ac:spMk id="40" creationId="{6EE0982A-EB60-48FA-B753-4A1D7CFB9697}"/>
          </ac:spMkLst>
        </pc:spChg>
        <pc:spChg chg="mod">
          <ac:chgData name="伊藤 岳洋" userId="e2cb850fbf6d9f3d" providerId="LiveId" clId="{E9094BB8-A3C4-4AB2-ACDE-4D73E3CF1704}" dt="2021-12-21T05:43:53.471" v="72" actId="1036"/>
          <ac:spMkLst>
            <pc:docMk/>
            <pc:sldMk cId="3889565811" sldId="273"/>
            <ac:spMk id="41" creationId="{CCFE47D2-23A8-402B-A5BC-B5E3906A215B}"/>
          </ac:spMkLst>
        </pc:spChg>
        <pc:spChg chg="mod">
          <ac:chgData name="伊藤 岳洋" userId="e2cb850fbf6d9f3d" providerId="LiveId" clId="{E9094BB8-A3C4-4AB2-ACDE-4D73E3CF1704}" dt="2021-12-21T05:43:53.471" v="72" actId="1036"/>
          <ac:spMkLst>
            <pc:docMk/>
            <pc:sldMk cId="3889565811" sldId="273"/>
            <ac:spMk id="42" creationId="{AB428F88-6069-4F45-9B4E-36764829AEEE}"/>
          </ac:spMkLst>
        </pc:spChg>
        <pc:spChg chg="mod">
          <ac:chgData name="伊藤 岳洋" userId="e2cb850fbf6d9f3d" providerId="LiveId" clId="{E9094BB8-A3C4-4AB2-ACDE-4D73E3CF1704}" dt="2021-12-21T05:43:53.471" v="72" actId="1036"/>
          <ac:spMkLst>
            <pc:docMk/>
            <pc:sldMk cId="3889565811" sldId="273"/>
            <ac:spMk id="43" creationId="{F5B9E492-DFFB-4A15-803C-8A502580391B}"/>
          </ac:spMkLst>
        </pc:spChg>
        <pc:spChg chg="mod">
          <ac:chgData name="伊藤 岳洋" userId="e2cb850fbf6d9f3d" providerId="LiveId" clId="{E9094BB8-A3C4-4AB2-ACDE-4D73E3CF1704}" dt="2021-12-21T05:43:53.471" v="72" actId="1036"/>
          <ac:spMkLst>
            <pc:docMk/>
            <pc:sldMk cId="3889565811" sldId="273"/>
            <ac:spMk id="44" creationId="{1B3F82A2-4EBD-411E-BD58-E0901CA3943A}"/>
          </ac:spMkLst>
        </pc:spChg>
        <pc:spChg chg="mod">
          <ac:chgData name="伊藤 岳洋" userId="e2cb850fbf6d9f3d" providerId="LiveId" clId="{E9094BB8-A3C4-4AB2-ACDE-4D73E3CF1704}" dt="2021-12-21T05:43:53.471" v="72" actId="1036"/>
          <ac:spMkLst>
            <pc:docMk/>
            <pc:sldMk cId="3889565811" sldId="273"/>
            <ac:spMk id="45" creationId="{07060B2D-B124-4B50-8215-65E278E089AB}"/>
          </ac:spMkLst>
        </pc:spChg>
        <pc:spChg chg="mod">
          <ac:chgData name="伊藤 岳洋" userId="e2cb850fbf6d9f3d" providerId="LiveId" clId="{E9094BB8-A3C4-4AB2-ACDE-4D73E3CF1704}" dt="2021-12-21T05:43:53.471" v="72" actId="1036"/>
          <ac:spMkLst>
            <pc:docMk/>
            <pc:sldMk cId="3889565811" sldId="273"/>
            <ac:spMk id="47" creationId="{80B09429-CD5A-4052-8731-45790E20CA5B}"/>
          </ac:spMkLst>
        </pc:spChg>
        <pc:spChg chg="mod">
          <ac:chgData name="伊藤 岳洋" userId="e2cb850fbf6d9f3d" providerId="LiveId" clId="{E9094BB8-A3C4-4AB2-ACDE-4D73E3CF1704}" dt="2021-12-21T05:43:53.471" v="72" actId="1036"/>
          <ac:spMkLst>
            <pc:docMk/>
            <pc:sldMk cId="3889565811" sldId="273"/>
            <ac:spMk id="48" creationId="{F180C000-FD33-42D3-9702-3DDE21695A39}"/>
          </ac:spMkLst>
        </pc:spChg>
        <pc:spChg chg="mod">
          <ac:chgData name="伊藤 岳洋" userId="e2cb850fbf6d9f3d" providerId="LiveId" clId="{E9094BB8-A3C4-4AB2-ACDE-4D73E3CF1704}" dt="2021-12-21T05:43:53.471" v="72" actId="1036"/>
          <ac:spMkLst>
            <pc:docMk/>
            <pc:sldMk cId="3889565811" sldId="273"/>
            <ac:spMk id="49" creationId="{76C55BF7-C7CE-4EF7-B066-07E0DA751A6F}"/>
          </ac:spMkLst>
        </pc:spChg>
        <pc:picChg chg="mod">
          <ac:chgData name="伊藤 岳洋" userId="e2cb850fbf6d9f3d" providerId="LiveId" clId="{E9094BB8-A3C4-4AB2-ACDE-4D73E3CF1704}" dt="2021-12-21T05:43:53.471" v="72" actId="1036"/>
          <ac:picMkLst>
            <pc:docMk/>
            <pc:sldMk cId="3889565811" sldId="273"/>
            <ac:picMk id="4" creationId="{CECE32E3-F6A9-4629-8149-98AF90B4245C}"/>
          </ac:picMkLst>
        </pc:picChg>
        <pc:picChg chg="mod">
          <ac:chgData name="伊藤 岳洋" userId="e2cb850fbf6d9f3d" providerId="LiveId" clId="{E9094BB8-A3C4-4AB2-ACDE-4D73E3CF1704}" dt="2021-12-21T05:43:53.471" v="72" actId="1036"/>
          <ac:picMkLst>
            <pc:docMk/>
            <pc:sldMk cId="3889565811" sldId="273"/>
            <ac:picMk id="8" creationId="{91CF091E-BE46-48CA-9EDC-D2E32F85BB8E}"/>
          </ac:picMkLst>
        </pc:picChg>
        <pc:picChg chg="mod">
          <ac:chgData name="伊藤 岳洋" userId="e2cb850fbf6d9f3d" providerId="LiveId" clId="{E9094BB8-A3C4-4AB2-ACDE-4D73E3CF1704}" dt="2021-12-21T05:43:53.471" v="72" actId="1036"/>
          <ac:picMkLst>
            <pc:docMk/>
            <pc:sldMk cId="3889565811" sldId="273"/>
            <ac:picMk id="16" creationId="{9E371711-C915-432C-91E8-EBCE0E6628DD}"/>
          </ac:picMkLst>
        </pc:picChg>
      </pc:sldChg>
      <pc:sldChg chg="modSp add mod addCm">
        <pc:chgData name="伊藤 岳洋" userId="e2cb850fbf6d9f3d" providerId="LiveId" clId="{E9094BB8-A3C4-4AB2-ACDE-4D73E3CF1704}" dt="2021-12-21T08:25:38.178" v="106"/>
        <pc:sldMkLst>
          <pc:docMk/>
          <pc:sldMk cId="3938363383" sldId="275"/>
        </pc:sldMkLst>
        <pc:spChg chg="mod">
          <ac:chgData name="伊藤 岳洋" userId="e2cb850fbf6d9f3d" providerId="LiveId" clId="{E9094BB8-A3C4-4AB2-ACDE-4D73E3CF1704}" dt="2021-12-21T08:24:34.684" v="105" actId="1076"/>
          <ac:spMkLst>
            <pc:docMk/>
            <pc:sldMk cId="3938363383" sldId="275"/>
            <ac:spMk id="13" creationId="{5EA43BAE-EB0D-4987-BCBD-AB426619D4E4}"/>
          </ac:spMkLst>
        </pc:spChg>
      </pc:sldChg>
      <pc:sldChg chg="modSp mod">
        <pc:chgData name="伊藤 岳洋" userId="e2cb850fbf6d9f3d" providerId="LiveId" clId="{E9094BB8-A3C4-4AB2-ACDE-4D73E3CF1704}" dt="2021-12-21T08:22:35.945" v="101" actId="20577"/>
        <pc:sldMkLst>
          <pc:docMk/>
          <pc:sldMk cId="106754602" sldId="280"/>
        </pc:sldMkLst>
        <pc:spChg chg="mod">
          <ac:chgData name="伊藤 岳洋" userId="e2cb850fbf6d9f3d" providerId="LiveId" clId="{E9094BB8-A3C4-4AB2-ACDE-4D73E3CF1704}" dt="2021-12-21T08:22:35.945" v="101" actId="20577"/>
          <ac:spMkLst>
            <pc:docMk/>
            <pc:sldMk cId="106754602" sldId="280"/>
            <ac:spMk id="9" creationId="{14DBC97C-0064-48DC-A7AE-F4798E07739A}"/>
          </ac:spMkLst>
        </pc:spChg>
      </pc:sldChg>
      <pc:sldChg chg="modSp mod">
        <pc:chgData name="伊藤 岳洋" userId="e2cb850fbf6d9f3d" providerId="LiveId" clId="{E9094BB8-A3C4-4AB2-ACDE-4D73E3CF1704}" dt="2021-12-22T04:27:27.914" v="109" actId="20577"/>
        <pc:sldMkLst>
          <pc:docMk/>
          <pc:sldMk cId="1967863709" sldId="285"/>
        </pc:sldMkLst>
        <pc:graphicFrameChg chg="modGraphic">
          <ac:chgData name="伊藤 岳洋" userId="e2cb850fbf6d9f3d" providerId="LiveId" clId="{E9094BB8-A3C4-4AB2-ACDE-4D73E3CF1704}" dt="2021-12-22T04:27:27.914" v="109" actId="20577"/>
          <ac:graphicFrameMkLst>
            <pc:docMk/>
            <pc:sldMk cId="1967863709" sldId="285"/>
            <ac:graphicFrameMk id="8" creationId="{9D95D70F-2823-41C5-9A41-B0E08A67E414}"/>
          </ac:graphicFrameMkLst>
        </pc:graphicFrameChg>
      </pc:sldChg>
      <pc:sldChg chg="modSp mod">
        <pc:chgData name="伊藤 岳洋" userId="e2cb850fbf6d9f3d" providerId="LiveId" clId="{E9094BB8-A3C4-4AB2-ACDE-4D73E3CF1704}" dt="2021-12-21T08:22:31.675" v="99" actId="20577"/>
        <pc:sldMkLst>
          <pc:docMk/>
          <pc:sldMk cId="3399908478" sldId="288"/>
        </pc:sldMkLst>
        <pc:spChg chg="mod">
          <ac:chgData name="伊藤 岳洋" userId="e2cb850fbf6d9f3d" providerId="LiveId" clId="{E9094BB8-A3C4-4AB2-ACDE-4D73E3CF1704}" dt="2021-12-21T08:22:31.675" v="99" actId="20577"/>
          <ac:spMkLst>
            <pc:docMk/>
            <pc:sldMk cId="3399908478" sldId="288"/>
            <ac:spMk id="3" creationId="{E1E895C0-1E12-486B-8001-5CCF6DE8D808}"/>
          </ac:spMkLst>
        </pc:spChg>
      </pc:sldChg>
      <pc:sldChg chg="addSp delSp modSp new del">
        <pc:chgData name="伊藤 岳洋" userId="e2cb850fbf6d9f3d" providerId="LiveId" clId="{E9094BB8-A3C4-4AB2-ACDE-4D73E3CF1704}" dt="2021-12-21T05:40:43.403" v="14" actId="47"/>
        <pc:sldMkLst>
          <pc:docMk/>
          <pc:sldMk cId="1573984651" sldId="289"/>
        </pc:sldMkLst>
        <pc:picChg chg="add del mod">
          <ac:chgData name="伊藤 岳洋" userId="e2cb850fbf6d9f3d" providerId="LiveId" clId="{E9094BB8-A3C4-4AB2-ACDE-4D73E3CF1704}" dt="2021-12-21T05:39:32.380" v="2"/>
          <ac:picMkLst>
            <pc:docMk/>
            <pc:sldMk cId="1573984651" sldId="289"/>
            <ac:picMk id="2" creationId="{97583AFB-E001-4D21-A37D-7179350BF740}"/>
          </ac:picMkLst>
        </pc:picChg>
      </pc:sldChg>
    </pc:docChg>
  </pc:docChgLst>
  <pc:docChgLst>
    <pc:chgData name="伊藤 岳洋" userId="e2cb850fbf6d9f3d" providerId="LiveId" clId="{E3274AAF-6B6F-41BE-A393-821C378E9F94}"/>
    <pc:docChg chg="undo redo custSel addSld delSld modSld">
      <pc:chgData name="伊藤 岳洋" userId="e2cb850fbf6d9f3d" providerId="LiveId" clId="{E3274AAF-6B6F-41BE-A393-821C378E9F94}" dt="2021-10-29T03:35:16.797" v="148" actId="208"/>
      <pc:docMkLst>
        <pc:docMk/>
      </pc:docMkLst>
      <pc:sldChg chg="modSp mod">
        <pc:chgData name="伊藤 岳洋" userId="e2cb850fbf6d9f3d" providerId="LiveId" clId="{E3274AAF-6B6F-41BE-A393-821C378E9F94}" dt="2021-10-29T03:27:46.700" v="64" actId="1036"/>
        <pc:sldMkLst>
          <pc:docMk/>
          <pc:sldMk cId="3889565811" sldId="273"/>
        </pc:sldMkLst>
        <pc:spChg chg="mod">
          <ac:chgData name="伊藤 岳洋" userId="e2cb850fbf6d9f3d" providerId="LiveId" clId="{E3274AAF-6B6F-41BE-A393-821C378E9F94}" dt="2021-10-29T03:26:22.921" v="34" actId="404"/>
          <ac:spMkLst>
            <pc:docMk/>
            <pc:sldMk cId="3889565811" sldId="273"/>
            <ac:spMk id="17" creationId="{8BED4FFA-AD12-4293-A51C-182536462DF7}"/>
          </ac:spMkLst>
        </pc:spChg>
        <pc:spChg chg="mod">
          <ac:chgData name="伊藤 岳洋" userId="e2cb850fbf6d9f3d" providerId="LiveId" clId="{E3274AAF-6B6F-41BE-A393-821C378E9F94}" dt="2021-10-29T03:27:29.174" v="58" actId="1035"/>
          <ac:spMkLst>
            <pc:docMk/>
            <pc:sldMk cId="3889565811" sldId="273"/>
            <ac:spMk id="18" creationId="{925B1CB2-7D49-4F9F-9A23-6BEC194FE93D}"/>
          </ac:spMkLst>
        </pc:spChg>
        <pc:spChg chg="mod">
          <ac:chgData name="伊藤 岳洋" userId="e2cb850fbf6d9f3d" providerId="LiveId" clId="{E3274AAF-6B6F-41BE-A393-821C378E9F94}" dt="2021-10-29T03:27:26.995" v="57" actId="1036"/>
          <ac:spMkLst>
            <pc:docMk/>
            <pc:sldMk cId="3889565811" sldId="273"/>
            <ac:spMk id="19" creationId="{005076CB-0E74-4234-B8CD-B33E9EEB516B}"/>
          </ac:spMkLst>
        </pc:spChg>
        <pc:spChg chg="mod">
          <ac:chgData name="伊藤 岳洋" userId="e2cb850fbf6d9f3d" providerId="LiveId" clId="{E3274AAF-6B6F-41BE-A393-821C378E9F94}" dt="2021-10-29T03:26:22.921" v="34" actId="404"/>
          <ac:spMkLst>
            <pc:docMk/>
            <pc:sldMk cId="3889565811" sldId="273"/>
            <ac:spMk id="20" creationId="{D3B1BA4E-E56B-4B09-9799-7F85BEFA52E7}"/>
          </ac:spMkLst>
        </pc:spChg>
        <pc:spChg chg="mod">
          <ac:chgData name="伊藤 岳洋" userId="e2cb850fbf6d9f3d" providerId="LiveId" clId="{E3274AAF-6B6F-41BE-A393-821C378E9F94}" dt="2021-10-29T03:27:14.016" v="53" actId="1036"/>
          <ac:spMkLst>
            <pc:docMk/>
            <pc:sldMk cId="3889565811" sldId="273"/>
            <ac:spMk id="21" creationId="{C13247DD-BB1E-4F3F-B9C2-A433C2018571}"/>
          </ac:spMkLst>
        </pc:spChg>
        <pc:spChg chg="mod">
          <ac:chgData name="伊藤 岳洋" userId="e2cb850fbf6d9f3d" providerId="LiveId" clId="{E3274AAF-6B6F-41BE-A393-821C378E9F94}" dt="2021-10-29T03:27:17.813" v="54" actId="1035"/>
          <ac:spMkLst>
            <pc:docMk/>
            <pc:sldMk cId="3889565811" sldId="273"/>
            <ac:spMk id="22" creationId="{5B1F6669-25A3-4250-8310-14597CFC0084}"/>
          </ac:spMkLst>
        </pc:spChg>
        <pc:spChg chg="mod">
          <ac:chgData name="伊藤 岳洋" userId="e2cb850fbf6d9f3d" providerId="LiveId" clId="{E3274AAF-6B6F-41BE-A393-821C378E9F94}" dt="2021-10-29T03:26:22.921" v="34" actId="404"/>
          <ac:spMkLst>
            <pc:docMk/>
            <pc:sldMk cId="3889565811" sldId="273"/>
            <ac:spMk id="23" creationId="{CE59C932-5BB4-4CD8-A355-C035A1D67130}"/>
          </ac:spMkLst>
        </pc:spChg>
        <pc:spChg chg="mod">
          <ac:chgData name="伊藤 岳洋" userId="e2cb850fbf6d9f3d" providerId="LiveId" clId="{E3274AAF-6B6F-41BE-A393-821C378E9F94}" dt="2021-10-29T03:26:22.921" v="34" actId="404"/>
          <ac:spMkLst>
            <pc:docMk/>
            <pc:sldMk cId="3889565811" sldId="273"/>
            <ac:spMk id="24" creationId="{E0AD4D6D-EED6-433C-9DF9-B1DFF9ED7414}"/>
          </ac:spMkLst>
        </pc:spChg>
        <pc:spChg chg="mod">
          <ac:chgData name="伊藤 岳洋" userId="e2cb850fbf6d9f3d" providerId="LiveId" clId="{E3274AAF-6B6F-41BE-A393-821C378E9F94}" dt="2021-10-29T03:26:22.921" v="34" actId="404"/>
          <ac:spMkLst>
            <pc:docMk/>
            <pc:sldMk cId="3889565811" sldId="273"/>
            <ac:spMk id="25" creationId="{C80A67A0-F848-43AA-A9A6-B0E6EAF9161F}"/>
          </ac:spMkLst>
        </pc:spChg>
        <pc:spChg chg="mod">
          <ac:chgData name="伊藤 岳洋" userId="e2cb850fbf6d9f3d" providerId="LiveId" clId="{E3274AAF-6B6F-41BE-A393-821C378E9F94}" dt="2021-10-29T03:26:22.921" v="34" actId="404"/>
          <ac:spMkLst>
            <pc:docMk/>
            <pc:sldMk cId="3889565811" sldId="273"/>
            <ac:spMk id="26" creationId="{6295F2FE-80B3-4520-8319-EDA9F402CDD5}"/>
          </ac:spMkLst>
        </pc:spChg>
        <pc:spChg chg="mod">
          <ac:chgData name="伊藤 岳洋" userId="e2cb850fbf6d9f3d" providerId="LiveId" clId="{E3274AAF-6B6F-41BE-A393-821C378E9F94}" dt="2021-10-29T03:26:22.921" v="34" actId="404"/>
          <ac:spMkLst>
            <pc:docMk/>
            <pc:sldMk cId="3889565811" sldId="273"/>
            <ac:spMk id="27" creationId="{6E96DA5D-1C4B-44E9-8E2F-644318B21336}"/>
          </ac:spMkLst>
        </pc:spChg>
        <pc:spChg chg="mod">
          <ac:chgData name="伊藤 岳洋" userId="e2cb850fbf6d9f3d" providerId="LiveId" clId="{E3274AAF-6B6F-41BE-A393-821C378E9F94}" dt="2021-10-29T03:26:22.921" v="34" actId="404"/>
          <ac:spMkLst>
            <pc:docMk/>
            <pc:sldMk cId="3889565811" sldId="273"/>
            <ac:spMk id="28" creationId="{55F2FFA6-2211-47DE-B6B5-BD6215A15D77}"/>
          </ac:spMkLst>
        </pc:spChg>
        <pc:spChg chg="mod">
          <ac:chgData name="伊藤 岳洋" userId="e2cb850fbf6d9f3d" providerId="LiveId" clId="{E3274AAF-6B6F-41BE-A393-821C378E9F94}" dt="2021-10-29T03:26:22.921" v="34" actId="404"/>
          <ac:spMkLst>
            <pc:docMk/>
            <pc:sldMk cId="3889565811" sldId="273"/>
            <ac:spMk id="29" creationId="{3F41E2E8-32D4-46C0-8541-3D1BE3340717}"/>
          </ac:spMkLst>
        </pc:spChg>
        <pc:spChg chg="mod">
          <ac:chgData name="伊藤 岳洋" userId="e2cb850fbf6d9f3d" providerId="LiveId" clId="{E3274AAF-6B6F-41BE-A393-821C378E9F94}" dt="2021-10-29T03:26:22.921" v="34" actId="404"/>
          <ac:spMkLst>
            <pc:docMk/>
            <pc:sldMk cId="3889565811" sldId="273"/>
            <ac:spMk id="30" creationId="{48D9618B-6595-4943-A2A5-BA5D0B961B93}"/>
          </ac:spMkLst>
        </pc:spChg>
        <pc:spChg chg="mod">
          <ac:chgData name="伊藤 岳洋" userId="e2cb850fbf6d9f3d" providerId="LiveId" clId="{E3274AAF-6B6F-41BE-A393-821C378E9F94}" dt="2021-10-29T03:26:22.921" v="34" actId="404"/>
          <ac:spMkLst>
            <pc:docMk/>
            <pc:sldMk cId="3889565811" sldId="273"/>
            <ac:spMk id="31" creationId="{7F7F3193-77CF-45C7-B368-223BF0B0DFE5}"/>
          </ac:spMkLst>
        </pc:spChg>
        <pc:spChg chg="mod">
          <ac:chgData name="伊藤 岳洋" userId="e2cb850fbf6d9f3d" providerId="LiveId" clId="{E3274AAF-6B6F-41BE-A393-821C378E9F94}" dt="2021-10-29T03:26:22.921" v="34" actId="404"/>
          <ac:spMkLst>
            <pc:docMk/>
            <pc:sldMk cId="3889565811" sldId="273"/>
            <ac:spMk id="32" creationId="{87AE6E2A-5955-4BB1-B052-DD3F00D5B684}"/>
          </ac:spMkLst>
        </pc:spChg>
        <pc:spChg chg="mod">
          <ac:chgData name="伊藤 岳洋" userId="e2cb850fbf6d9f3d" providerId="LiveId" clId="{E3274AAF-6B6F-41BE-A393-821C378E9F94}" dt="2021-10-29T03:26:22.921" v="34" actId="404"/>
          <ac:spMkLst>
            <pc:docMk/>
            <pc:sldMk cId="3889565811" sldId="273"/>
            <ac:spMk id="33" creationId="{FB0A82CA-DE8C-47BD-A882-319F7EEEED47}"/>
          </ac:spMkLst>
        </pc:spChg>
        <pc:spChg chg="mod">
          <ac:chgData name="伊藤 岳洋" userId="e2cb850fbf6d9f3d" providerId="LiveId" clId="{E3274AAF-6B6F-41BE-A393-821C378E9F94}" dt="2021-10-29T03:26:22.921" v="34" actId="404"/>
          <ac:spMkLst>
            <pc:docMk/>
            <pc:sldMk cId="3889565811" sldId="273"/>
            <ac:spMk id="34" creationId="{AE2530FD-E7F6-4A21-8B97-B0B73A187B02}"/>
          </ac:spMkLst>
        </pc:spChg>
        <pc:spChg chg="mod">
          <ac:chgData name="伊藤 岳洋" userId="e2cb850fbf6d9f3d" providerId="LiveId" clId="{E3274AAF-6B6F-41BE-A393-821C378E9F94}" dt="2021-10-29T03:26:22.921" v="34" actId="404"/>
          <ac:spMkLst>
            <pc:docMk/>
            <pc:sldMk cId="3889565811" sldId="273"/>
            <ac:spMk id="35" creationId="{9892E366-3BDE-4841-8D17-5220C59F36D8}"/>
          </ac:spMkLst>
        </pc:spChg>
        <pc:spChg chg="mod">
          <ac:chgData name="伊藤 岳洋" userId="e2cb850fbf6d9f3d" providerId="LiveId" clId="{E3274AAF-6B6F-41BE-A393-821C378E9F94}" dt="2021-10-29T03:26:22.921" v="34" actId="404"/>
          <ac:spMkLst>
            <pc:docMk/>
            <pc:sldMk cId="3889565811" sldId="273"/>
            <ac:spMk id="36" creationId="{8E65B9B7-8B3C-44FE-823E-7681E1749549}"/>
          </ac:spMkLst>
        </pc:spChg>
        <pc:spChg chg="mod">
          <ac:chgData name="伊藤 岳洋" userId="e2cb850fbf6d9f3d" providerId="LiveId" clId="{E3274AAF-6B6F-41BE-A393-821C378E9F94}" dt="2021-10-29T03:26:22.921" v="34" actId="404"/>
          <ac:spMkLst>
            <pc:docMk/>
            <pc:sldMk cId="3889565811" sldId="273"/>
            <ac:spMk id="37" creationId="{101E8AEC-3C2A-4A9C-B20B-6EBF964705E4}"/>
          </ac:spMkLst>
        </pc:spChg>
        <pc:spChg chg="mod">
          <ac:chgData name="伊藤 岳洋" userId="e2cb850fbf6d9f3d" providerId="LiveId" clId="{E3274AAF-6B6F-41BE-A393-821C378E9F94}" dt="2021-10-29T03:26:22.921" v="34" actId="404"/>
          <ac:spMkLst>
            <pc:docMk/>
            <pc:sldMk cId="3889565811" sldId="273"/>
            <ac:spMk id="38" creationId="{CF849919-5E29-40CC-A82C-60C3ACA6D424}"/>
          </ac:spMkLst>
        </pc:spChg>
        <pc:spChg chg="mod">
          <ac:chgData name="伊藤 岳洋" userId="e2cb850fbf6d9f3d" providerId="LiveId" clId="{E3274AAF-6B6F-41BE-A393-821C378E9F94}" dt="2021-10-29T03:26:22.921" v="34" actId="404"/>
          <ac:spMkLst>
            <pc:docMk/>
            <pc:sldMk cId="3889565811" sldId="273"/>
            <ac:spMk id="39" creationId="{186B0C5F-B43F-45D9-A302-505CF7E8F43E}"/>
          </ac:spMkLst>
        </pc:spChg>
        <pc:spChg chg="mod">
          <ac:chgData name="伊藤 岳洋" userId="e2cb850fbf6d9f3d" providerId="LiveId" clId="{E3274AAF-6B6F-41BE-A393-821C378E9F94}" dt="2021-10-29T03:26:22.921" v="34" actId="404"/>
          <ac:spMkLst>
            <pc:docMk/>
            <pc:sldMk cId="3889565811" sldId="273"/>
            <ac:spMk id="40" creationId="{6EE0982A-EB60-48FA-B753-4A1D7CFB9697}"/>
          </ac:spMkLst>
        </pc:spChg>
        <pc:spChg chg="mod">
          <ac:chgData name="伊藤 岳洋" userId="e2cb850fbf6d9f3d" providerId="LiveId" clId="{E3274AAF-6B6F-41BE-A393-821C378E9F94}" dt="2021-10-29T03:26:22.921" v="34" actId="404"/>
          <ac:spMkLst>
            <pc:docMk/>
            <pc:sldMk cId="3889565811" sldId="273"/>
            <ac:spMk id="41" creationId="{CCFE47D2-23A8-402B-A5BC-B5E3906A215B}"/>
          </ac:spMkLst>
        </pc:spChg>
        <pc:spChg chg="mod">
          <ac:chgData name="伊藤 岳洋" userId="e2cb850fbf6d9f3d" providerId="LiveId" clId="{E3274AAF-6B6F-41BE-A393-821C378E9F94}" dt="2021-10-29T03:27:43.726" v="60" actId="1036"/>
          <ac:spMkLst>
            <pc:docMk/>
            <pc:sldMk cId="3889565811" sldId="273"/>
            <ac:spMk id="42" creationId="{AB428F88-6069-4F45-9B4E-36764829AEEE}"/>
          </ac:spMkLst>
        </pc:spChg>
        <pc:spChg chg="mod">
          <ac:chgData name="伊藤 岳洋" userId="e2cb850fbf6d9f3d" providerId="LiveId" clId="{E3274AAF-6B6F-41BE-A393-821C378E9F94}" dt="2021-10-29T03:27:45.633" v="62" actId="1036"/>
          <ac:spMkLst>
            <pc:docMk/>
            <pc:sldMk cId="3889565811" sldId="273"/>
            <ac:spMk id="43" creationId="{F5B9E492-DFFB-4A15-803C-8A502580391B}"/>
          </ac:spMkLst>
        </pc:spChg>
        <pc:spChg chg="mod">
          <ac:chgData name="伊藤 岳洋" userId="e2cb850fbf6d9f3d" providerId="LiveId" clId="{E3274AAF-6B6F-41BE-A393-821C378E9F94}" dt="2021-10-29T03:27:46.700" v="64" actId="1036"/>
          <ac:spMkLst>
            <pc:docMk/>
            <pc:sldMk cId="3889565811" sldId="273"/>
            <ac:spMk id="44" creationId="{1B3F82A2-4EBD-411E-BD58-E0901CA3943A}"/>
          </ac:spMkLst>
        </pc:spChg>
        <pc:spChg chg="mod">
          <ac:chgData name="伊藤 岳洋" userId="e2cb850fbf6d9f3d" providerId="LiveId" clId="{E3274AAF-6B6F-41BE-A393-821C378E9F94}" dt="2021-10-29T03:26:46.649" v="43" actId="1036"/>
          <ac:spMkLst>
            <pc:docMk/>
            <pc:sldMk cId="3889565811" sldId="273"/>
            <ac:spMk id="47" creationId="{80B09429-CD5A-4052-8731-45790E20CA5B}"/>
          </ac:spMkLst>
        </pc:spChg>
        <pc:spChg chg="mod">
          <ac:chgData name="伊藤 岳洋" userId="e2cb850fbf6d9f3d" providerId="LiveId" clId="{E3274AAF-6B6F-41BE-A393-821C378E9F94}" dt="2021-10-29T03:26:49.654" v="44" actId="1035"/>
          <ac:spMkLst>
            <pc:docMk/>
            <pc:sldMk cId="3889565811" sldId="273"/>
            <ac:spMk id="48" creationId="{F180C000-FD33-42D3-9702-3DDE21695A39}"/>
          </ac:spMkLst>
        </pc:spChg>
        <pc:spChg chg="mod">
          <ac:chgData name="伊藤 岳洋" userId="e2cb850fbf6d9f3d" providerId="LiveId" clId="{E3274AAF-6B6F-41BE-A393-821C378E9F94}" dt="2021-10-29T03:26:56.279" v="45" actId="1035"/>
          <ac:spMkLst>
            <pc:docMk/>
            <pc:sldMk cId="3889565811" sldId="273"/>
            <ac:spMk id="49" creationId="{76C55BF7-C7CE-4EF7-B066-07E0DA751A6F}"/>
          </ac:spMkLst>
        </pc:spChg>
      </pc:sldChg>
      <pc:sldChg chg="add del">
        <pc:chgData name="伊藤 岳洋" userId="e2cb850fbf6d9f3d" providerId="LiveId" clId="{E3274AAF-6B6F-41BE-A393-821C378E9F94}" dt="2021-10-29T01:23:57.120" v="6" actId="2696"/>
        <pc:sldMkLst>
          <pc:docMk/>
          <pc:sldMk cId="3149579579" sldId="279"/>
        </pc:sldMkLst>
      </pc:sldChg>
      <pc:sldChg chg="modSp mod">
        <pc:chgData name="伊藤 岳洋" userId="e2cb850fbf6d9f3d" providerId="LiveId" clId="{E3274AAF-6B6F-41BE-A393-821C378E9F94}" dt="2021-10-29T03:33:00.567" v="116" actId="404"/>
        <pc:sldMkLst>
          <pc:docMk/>
          <pc:sldMk cId="106754602" sldId="280"/>
        </pc:sldMkLst>
        <pc:spChg chg="mod">
          <ac:chgData name="伊藤 岳洋" userId="e2cb850fbf6d9f3d" providerId="LiveId" clId="{E3274AAF-6B6F-41BE-A393-821C378E9F94}" dt="2021-10-29T03:28:11.727" v="67" actId="1076"/>
          <ac:spMkLst>
            <pc:docMk/>
            <pc:sldMk cId="106754602" sldId="280"/>
            <ac:spMk id="7" creationId="{CAFA99A4-2178-4AC5-A42D-1D73247502B2}"/>
          </ac:spMkLst>
        </pc:spChg>
        <pc:spChg chg="mod">
          <ac:chgData name="伊藤 岳洋" userId="e2cb850fbf6d9f3d" providerId="LiveId" clId="{E3274AAF-6B6F-41BE-A393-821C378E9F94}" dt="2021-10-29T03:28:09.519" v="66" actId="2711"/>
          <ac:spMkLst>
            <pc:docMk/>
            <pc:sldMk cId="106754602" sldId="280"/>
            <ac:spMk id="8" creationId="{702495E5-2ADD-4109-BF4B-972B5A8C30C4}"/>
          </ac:spMkLst>
        </pc:spChg>
        <pc:graphicFrameChg chg="mod">
          <ac:chgData name="伊藤 岳洋" userId="e2cb850fbf6d9f3d" providerId="LiveId" clId="{E3274AAF-6B6F-41BE-A393-821C378E9F94}" dt="2021-10-29T03:32:57.518" v="115" actId="404"/>
          <ac:graphicFrameMkLst>
            <pc:docMk/>
            <pc:sldMk cId="106754602" sldId="280"/>
            <ac:graphicFrameMk id="5" creationId="{EE7BA1B6-758E-47A8-B32E-45315CCE757E}"/>
          </ac:graphicFrameMkLst>
        </pc:graphicFrameChg>
        <pc:graphicFrameChg chg="mod">
          <ac:chgData name="伊藤 岳洋" userId="e2cb850fbf6d9f3d" providerId="LiveId" clId="{E3274AAF-6B6F-41BE-A393-821C378E9F94}" dt="2021-10-29T03:33:00.567" v="116" actId="404"/>
          <ac:graphicFrameMkLst>
            <pc:docMk/>
            <pc:sldMk cId="106754602" sldId="280"/>
            <ac:graphicFrameMk id="6" creationId="{C37F151C-B51D-4CAD-8972-1DE43D6A23B7}"/>
          </ac:graphicFrameMkLst>
        </pc:graphicFrameChg>
      </pc:sldChg>
      <pc:sldChg chg="modSp mod">
        <pc:chgData name="伊藤 岳洋" userId="e2cb850fbf6d9f3d" providerId="LiveId" clId="{E3274AAF-6B6F-41BE-A393-821C378E9F94}" dt="2021-10-29T03:26:14.143" v="30" actId="20577"/>
        <pc:sldMkLst>
          <pc:docMk/>
          <pc:sldMk cId="3332548309" sldId="284"/>
        </pc:sldMkLst>
        <pc:spChg chg="mod">
          <ac:chgData name="伊藤 岳洋" userId="e2cb850fbf6d9f3d" providerId="LiveId" clId="{E3274AAF-6B6F-41BE-A393-821C378E9F94}" dt="2021-10-29T03:26:14.143" v="30" actId="20577"/>
          <ac:spMkLst>
            <pc:docMk/>
            <pc:sldMk cId="3332548309" sldId="284"/>
            <ac:spMk id="8" creationId="{4C9D90C9-75D4-4F4F-BBBC-DF11AF5133D3}"/>
          </ac:spMkLst>
        </pc:spChg>
      </pc:sldChg>
      <pc:sldChg chg="modSp mod">
        <pc:chgData name="伊藤 岳洋" userId="e2cb850fbf6d9f3d" providerId="LiveId" clId="{E3274AAF-6B6F-41BE-A393-821C378E9F94}" dt="2021-10-29T03:25:14.916" v="12" actId="1076"/>
        <pc:sldMkLst>
          <pc:docMk/>
          <pc:sldMk cId="1599385222" sldId="287"/>
        </pc:sldMkLst>
        <pc:spChg chg="mod">
          <ac:chgData name="伊藤 岳洋" userId="e2cb850fbf6d9f3d" providerId="LiveId" clId="{E3274AAF-6B6F-41BE-A393-821C378E9F94}" dt="2021-10-29T03:25:14.916" v="12" actId="1076"/>
          <ac:spMkLst>
            <pc:docMk/>
            <pc:sldMk cId="1599385222" sldId="287"/>
            <ac:spMk id="6" creationId="{07C76CBD-E0AE-4FA3-9F6A-C221FCC7E522}"/>
          </ac:spMkLst>
        </pc:spChg>
      </pc:sldChg>
      <pc:sldChg chg="modSp mod">
        <pc:chgData name="伊藤 岳洋" userId="e2cb850fbf6d9f3d" providerId="LiveId" clId="{E3274AAF-6B6F-41BE-A393-821C378E9F94}" dt="2021-10-29T03:35:16.797" v="148" actId="208"/>
        <pc:sldMkLst>
          <pc:docMk/>
          <pc:sldMk cId="3399908478" sldId="288"/>
        </pc:sldMkLst>
        <pc:spChg chg="mod">
          <ac:chgData name="伊藤 岳洋" userId="e2cb850fbf6d9f3d" providerId="LiveId" clId="{E3274AAF-6B6F-41BE-A393-821C378E9F94}" dt="2021-10-29T01:23:57.610" v="8" actId="20577"/>
          <ac:spMkLst>
            <pc:docMk/>
            <pc:sldMk cId="3399908478" sldId="288"/>
            <ac:spMk id="3" creationId="{E1E895C0-1E12-486B-8001-5CCF6DE8D808}"/>
          </ac:spMkLst>
        </pc:spChg>
        <pc:graphicFrameChg chg="mod">
          <ac:chgData name="伊藤 岳洋" userId="e2cb850fbf6d9f3d" providerId="LiveId" clId="{E3274AAF-6B6F-41BE-A393-821C378E9F94}" dt="2021-10-29T03:35:16.797" v="148" actId="208"/>
          <ac:graphicFrameMkLst>
            <pc:docMk/>
            <pc:sldMk cId="3399908478" sldId="288"/>
            <ac:graphicFrameMk id="6" creationId="{8A68BB58-5EE3-44B8-8442-CC449877F96F}"/>
          </ac:graphicFrameMkLst>
        </pc:graphicFrameChg>
      </pc:sldChg>
    </pc:docChg>
  </pc:docChgLst>
  <pc:docChgLst>
    <pc:chgData name="伊藤 岳洋" userId="e2cb850fbf6d9f3d" providerId="LiveId" clId="{4EF088A1-A49C-4463-8EB7-9761B1A63641}"/>
    <pc:docChg chg="modSld">
      <pc:chgData name="伊藤 岳洋" userId="e2cb850fbf6d9f3d" providerId="LiveId" clId="{4EF088A1-A49C-4463-8EB7-9761B1A63641}" dt="2022-01-08T06:09:14.738" v="1" actId="20577"/>
      <pc:docMkLst>
        <pc:docMk/>
      </pc:docMkLst>
      <pc:sldChg chg="modSp">
        <pc:chgData name="伊藤 岳洋" userId="e2cb850fbf6d9f3d" providerId="LiveId" clId="{4EF088A1-A49C-4463-8EB7-9761B1A63641}" dt="2022-01-08T06:09:14.738" v="1" actId="20577"/>
        <pc:sldMkLst>
          <pc:docMk/>
          <pc:sldMk cId="106754602" sldId="280"/>
        </pc:sldMkLst>
        <pc:graphicFrameChg chg="mod">
          <ac:chgData name="伊藤 岳洋" userId="e2cb850fbf6d9f3d" providerId="LiveId" clId="{4EF088A1-A49C-4463-8EB7-9761B1A63641}" dt="2022-01-08T06:08:53.770" v="0" actId="20577"/>
          <ac:graphicFrameMkLst>
            <pc:docMk/>
            <pc:sldMk cId="106754602" sldId="280"/>
            <ac:graphicFrameMk id="5" creationId="{EE7BA1B6-758E-47A8-B32E-45315CCE757E}"/>
          </ac:graphicFrameMkLst>
        </pc:graphicFrameChg>
        <pc:graphicFrameChg chg="mod">
          <ac:chgData name="伊藤 岳洋" userId="e2cb850fbf6d9f3d" providerId="LiveId" clId="{4EF088A1-A49C-4463-8EB7-9761B1A63641}" dt="2022-01-08T06:09:14.738" v="1" actId="20577"/>
          <ac:graphicFrameMkLst>
            <pc:docMk/>
            <pc:sldMk cId="106754602" sldId="280"/>
            <ac:graphicFrameMk id="6" creationId="{C37F151C-B51D-4CAD-8972-1DE43D6A23B7}"/>
          </ac:graphicFrameMkLst>
        </pc:graphicFrameChg>
      </pc:sldChg>
    </pc:docChg>
  </pc:docChgLst>
  <pc:docChgLst>
    <pc:chgData name="伊藤 岳洋" userId="e2cb850fbf6d9f3d" providerId="LiveId" clId="{01EB3FA3-E3D5-4B92-BC7B-517D095EFDAF}"/>
    <pc:docChg chg="custSel modSld">
      <pc:chgData name="伊藤 岳洋" userId="e2cb850fbf6d9f3d" providerId="LiveId" clId="{01EB3FA3-E3D5-4B92-BC7B-517D095EFDAF}" dt="2021-11-22T08:53:50.162" v="26" actId="20577"/>
      <pc:docMkLst>
        <pc:docMk/>
      </pc:docMkLst>
      <pc:sldChg chg="modSp mod">
        <pc:chgData name="伊藤 岳洋" userId="e2cb850fbf6d9f3d" providerId="LiveId" clId="{01EB3FA3-E3D5-4B92-BC7B-517D095EFDAF}" dt="2021-11-22T08:53:26.606" v="18" actId="20577"/>
        <pc:sldMkLst>
          <pc:docMk/>
          <pc:sldMk cId="1543036077" sldId="272"/>
        </pc:sldMkLst>
        <pc:spChg chg="mod">
          <ac:chgData name="伊藤 岳洋" userId="e2cb850fbf6d9f3d" providerId="LiveId" clId="{01EB3FA3-E3D5-4B92-BC7B-517D095EFDAF}" dt="2021-11-22T08:53:26.606" v="18" actId="20577"/>
          <ac:spMkLst>
            <pc:docMk/>
            <pc:sldMk cId="1543036077" sldId="272"/>
            <ac:spMk id="10" creationId="{44A85C0B-63F0-4BF1-ABA4-22ECA1E56F57}"/>
          </ac:spMkLst>
        </pc:spChg>
      </pc:sldChg>
      <pc:sldChg chg="modSp mod">
        <pc:chgData name="伊藤 岳洋" userId="e2cb850fbf6d9f3d" providerId="LiveId" clId="{01EB3FA3-E3D5-4B92-BC7B-517D095EFDAF}" dt="2021-11-22T08:53:19.769" v="16" actId="20577"/>
        <pc:sldMkLst>
          <pc:docMk/>
          <pc:sldMk cId="3889565811" sldId="273"/>
        </pc:sldMkLst>
        <pc:spChg chg="mod">
          <ac:chgData name="伊藤 岳洋" userId="e2cb850fbf6d9f3d" providerId="LiveId" clId="{01EB3FA3-E3D5-4B92-BC7B-517D095EFDAF}" dt="2021-11-22T08:53:19.769" v="16" actId="20577"/>
          <ac:spMkLst>
            <pc:docMk/>
            <pc:sldMk cId="3889565811" sldId="273"/>
            <ac:spMk id="45" creationId="{07060B2D-B124-4B50-8215-65E278E089AB}"/>
          </ac:spMkLst>
        </pc:spChg>
      </pc:sldChg>
      <pc:sldChg chg="modSp mod">
        <pc:chgData name="伊藤 岳洋" userId="e2cb850fbf6d9f3d" providerId="LiveId" clId="{01EB3FA3-E3D5-4B92-BC7B-517D095EFDAF}" dt="2021-11-22T08:52:25.594" v="2" actId="20577"/>
        <pc:sldMkLst>
          <pc:docMk/>
          <pc:sldMk cId="2273814898" sldId="276"/>
        </pc:sldMkLst>
        <pc:spChg chg="mod">
          <ac:chgData name="伊藤 岳洋" userId="e2cb850fbf6d9f3d" providerId="LiveId" clId="{01EB3FA3-E3D5-4B92-BC7B-517D095EFDAF}" dt="2021-11-22T08:52:25.594" v="2" actId="20577"/>
          <ac:spMkLst>
            <pc:docMk/>
            <pc:sldMk cId="2273814898" sldId="276"/>
            <ac:spMk id="12" creationId="{91316814-BD41-4AAF-82A9-E62ECA309BE0}"/>
          </ac:spMkLst>
        </pc:spChg>
        <pc:graphicFrameChg chg="modGraphic">
          <ac:chgData name="伊藤 岳洋" userId="e2cb850fbf6d9f3d" providerId="LiveId" clId="{01EB3FA3-E3D5-4B92-BC7B-517D095EFDAF}" dt="2021-11-22T08:52:07.774" v="0" actId="20577"/>
          <ac:graphicFrameMkLst>
            <pc:docMk/>
            <pc:sldMk cId="2273814898" sldId="276"/>
            <ac:graphicFrameMk id="9" creationId="{A0392304-1FF0-4898-A967-CE9EC300531F}"/>
          </ac:graphicFrameMkLst>
        </pc:graphicFrameChg>
        <pc:graphicFrameChg chg="modGraphic">
          <ac:chgData name="伊藤 岳洋" userId="e2cb850fbf6d9f3d" providerId="LiveId" clId="{01EB3FA3-E3D5-4B92-BC7B-517D095EFDAF}" dt="2021-11-22T08:52:14.062" v="1" actId="20577"/>
          <ac:graphicFrameMkLst>
            <pc:docMk/>
            <pc:sldMk cId="2273814898" sldId="276"/>
            <ac:graphicFrameMk id="10" creationId="{6B843AF6-7483-41F4-BE9A-71F0231C16DE}"/>
          </ac:graphicFrameMkLst>
        </pc:graphicFrameChg>
      </pc:sldChg>
      <pc:sldChg chg="modSp mod">
        <pc:chgData name="伊藤 岳洋" userId="e2cb850fbf6d9f3d" providerId="LiveId" clId="{01EB3FA3-E3D5-4B92-BC7B-517D095EFDAF}" dt="2021-11-22T08:53:32.914" v="22" actId="20577"/>
        <pc:sldMkLst>
          <pc:docMk/>
          <pc:sldMk cId="106754602" sldId="280"/>
        </pc:sldMkLst>
        <pc:spChg chg="mod">
          <ac:chgData name="伊藤 岳洋" userId="e2cb850fbf6d9f3d" providerId="LiveId" clId="{01EB3FA3-E3D5-4B92-BC7B-517D095EFDAF}" dt="2021-11-22T08:53:32.914" v="22" actId="20577"/>
          <ac:spMkLst>
            <pc:docMk/>
            <pc:sldMk cId="106754602" sldId="280"/>
            <ac:spMk id="9" creationId="{14DBC97C-0064-48DC-A7AE-F4798E07739A}"/>
          </ac:spMkLst>
        </pc:spChg>
      </pc:sldChg>
      <pc:sldChg chg="modSp mod">
        <pc:chgData name="伊藤 岳洋" userId="e2cb850fbf6d9f3d" providerId="LiveId" clId="{01EB3FA3-E3D5-4B92-BC7B-517D095EFDAF}" dt="2021-11-22T08:53:50.162" v="26" actId="20577"/>
        <pc:sldMkLst>
          <pc:docMk/>
          <pc:sldMk cId="3332548309" sldId="284"/>
        </pc:sldMkLst>
        <pc:spChg chg="mod">
          <ac:chgData name="伊藤 岳洋" userId="e2cb850fbf6d9f3d" providerId="LiveId" clId="{01EB3FA3-E3D5-4B92-BC7B-517D095EFDAF}" dt="2021-11-22T08:53:50.162" v="26" actId="20577"/>
          <ac:spMkLst>
            <pc:docMk/>
            <pc:sldMk cId="3332548309" sldId="284"/>
            <ac:spMk id="8" creationId="{4C9D90C9-75D4-4F4F-BBBC-DF11AF5133D3}"/>
          </ac:spMkLst>
        </pc:spChg>
      </pc:sldChg>
      <pc:sldChg chg="modSp mod">
        <pc:chgData name="伊藤 岳洋" userId="e2cb850fbf6d9f3d" providerId="LiveId" clId="{01EB3FA3-E3D5-4B92-BC7B-517D095EFDAF}" dt="2021-11-22T08:52:35.172" v="6" actId="20577"/>
        <pc:sldMkLst>
          <pc:docMk/>
          <pc:sldMk cId="1967863709" sldId="285"/>
        </pc:sldMkLst>
        <pc:spChg chg="mod">
          <ac:chgData name="伊藤 岳洋" userId="e2cb850fbf6d9f3d" providerId="LiveId" clId="{01EB3FA3-E3D5-4B92-BC7B-517D095EFDAF}" dt="2021-11-22T08:52:35.172" v="6" actId="20577"/>
          <ac:spMkLst>
            <pc:docMk/>
            <pc:sldMk cId="1967863709" sldId="285"/>
            <ac:spMk id="3" creationId="{FC137D81-C453-4557-AED7-2DCE3B3946D4}"/>
          </ac:spMkLst>
        </pc:spChg>
        <pc:graphicFrameChg chg="modGraphic">
          <ac:chgData name="伊藤 岳洋" userId="e2cb850fbf6d9f3d" providerId="LiveId" clId="{01EB3FA3-E3D5-4B92-BC7B-517D095EFDAF}" dt="2021-11-22T08:52:31.190" v="3" actId="20577"/>
          <ac:graphicFrameMkLst>
            <pc:docMk/>
            <pc:sldMk cId="1967863709" sldId="285"/>
            <ac:graphicFrameMk id="8" creationId="{9D95D70F-2823-41C5-9A41-B0E08A67E414}"/>
          </ac:graphicFrameMkLst>
        </pc:graphicFrameChg>
      </pc:sldChg>
      <pc:sldChg chg="modSp mod">
        <pc:chgData name="伊藤 岳洋" userId="e2cb850fbf6d9f3d" providerId="LiveId" clId="{01EB3FA3-E3D5-4B92-BC7B-517D095EFDAF}" dt="2021-11-22T08:53:13.558" v="14" actId="20577"/>
        <pc:sldMkLst>
          <pc:docMk/>
          <pc:sldMk cId="1599385222" sldId="287"/>
        </pc:sldMkLst>
        <pc:spChg chg="mod">
          <ac:chgData name="伊藤 岳洋" userId="e2cb850fbf6d9f3d" providerId="LiveId" clId="{01EB3FA3-E3D5-4B92-BC7B-517D095EFDAF}" dt="2021-11-22T08:53:13.558" v="14" actId="20577"/>
          <ac:spMkLst>
            <pc:docMk/>
            <pc:sldMk cId="1599385222" sldId="287"/>
            <ac:spMk id="6" creationId="{07C76CBD-E0AE-4FA3-9F6A-C221FCC7E522}"/>
          </ac:spMkLst>
        </pc:spChg>
      </pc:sldChg>
      <pc:sldChg chg="modSp mod">
        <pc:chgData name="伊藤 岳洋" userId="e2cb850fbf6d9f3d" providerId="LiveId" clId="{01EB3FA3-E3D5-4B92-BC7B-517D095EFDAF}" dt="2021-11-22T08:53:38.230" v="24" actId="20577"/>
        <pc:sldMkLst>
          <pc:docMk/>
          <pc:sldMk cId="3399908478" sldId="288"/>
        </pc:sldMkLst>
        <pc:spChg chg="mod">
          <ac:chgData name="伊藤 岳洋" userId="e2cb850fbf6d9f3d" providerId="LiveId" clId="{01EB3FA3-E3D5-4B92-BC7B-517D095EFDAF}" dt="2021-11-22T08:53:38.230" v="24" actId="20577"/>
          <ac:spMkLst>
            <pc:docMk/>
            <pc:sldMk cId="3399908478" sldId="288"/>
            <ac:spMk id="3" creationId="{E1E895C0-1E12-486B-8001-5CCF6DE8D808}"/>
          </ac:spMkLst>
        </pc:spChg>
      </pc:sldChg>
    </pc:docChg>
  </pc:docChgLst>
  <pc:docChgLst>
    <pc:chgData name="伊藤 岳洋" userId="e2cb850fbf6d9f3d" providerId="LiveId" clId="{F1AD65D3-03D3-4D3F-9AD8-5303BE468C47}"/>
    <pc:docChg chg="undo custSel modSld">
      <pc:chgData name="伊藤 岳洋" userId="e2cb850fbf6d9f3d" providerId="LiveId" clId="{F1AD65D3-03D3-4D3F-9AD8-5303BE468C47}" dt="2021-10-23T03:43:10.892" v="536" actId="478"/>
      <pc:docMkLst>
        <pc:docMk/>
      </pc:docMkLst>
      <pc:sldChg chg="addSp delSp modSp mod">
        <pc:chgData name="伊藤 岳洋" userId="e2cb850fbf6d9f3d" providerId="LiveId" clId="{F1AD65D3-03D3-4D3F-9AD8-5303BE468C47}" dt="2021-10-23T03:23:37.364" v="525" actId="14100"/>
        <pc:sldMkLst>
          <pc:docMk/>
          <pc:sldMk cId="1543036077" sldId="272"/>
        </pc:sldMkLst>
        <pc:spChg chg="add del mod">
          <ac:chgData name="伊藤 岳洋" userId="e2cb850fbf6d9f3d" providerId="LiveId" clId="{F1AD65D3-03D3-4D3F-9AD8-5303BE468C47}" dt="2021-10-23T03:20:15.461" v="344"/>
          <ac:spMkLst>
            <pc:docMk/>
            <pc:sldMk cId="1543036077" sldId="272"/>
            <ac:spMk id="6" creationId="{14DB80C6-D62D-45FD-A91B-068FF60485CE}"/>
          </ac:spMkLst>
        </pc:spChg>
        <pc:spChg chg="add mod">
          <ac:chgData name="伊藤 岳洋" userId="e2cb850fbf6d9f3d" providerId="LiveId" clId="{F1AD65D3-03D3-4D3F-9AD8-5303BE468C47}" dt="2021-10-23T03:23:37.364" v="525" actId="14100"/>
          <ac:spMkLst>
            <pc:docMk/>
            <pc:sldMk cId="1543036077" sldId="272"/>
            <ac:spMk id="7" creationId="{FF9EC895-94D3-4683-BCFD-3BA231F1A8BF}"/>
          </ac:spMkLst>
        </pc:spChg>
      </pc:sldChg>
      <pc:sldChg chg="modSp mod">
        <pc:chgData name="伊藤 岳洋" userId="e2cb850fbf6d9f3d" providerId="LiveId" clId="{F1AD65D3-03D3-4D3F-9AD8-5303BE468C47}" dt="2021-10-23T02:59:51.756" v="116" actId="1076"/>
        <pc:sldMkLst>
          <pc:docMk/>
          <pc:sldMk cId="3889565811" sldId="273"/>
        </pc:sldMkLst>
        <pc:spChg chg="mod">
          <ac:chgData name="伊藤 岳洋" userId="e2cb850fbf6d9f3d" providerId="LiveId" clId="{F1AD65D3-03D3-4D3F-9AD8-5303BE468C47}" dt="2021-10-23T02:59:51.756" v="116" actId="1076"/>
          <ac:spMkLst>
            <pc:docMk/>
            <pc:sldMk cId="3889565811" sldId="273"/>
            <ac:spMk id="42" creationId="{AB428F88-6069-4F45-9B4E-36764829AEEE}"/>
          </ac:spMkLst>
        </pc:spChg>
        <pc:spChg chg="mod">
          <ac:chgData name="伊藤 岳洋" userId="e2cb850fbf6d9f3d" providerId="LiveId" clId="{F1AD65D3-03D3-4D3F-9AD8-5303BE468C47}" dt="2021-10-23T02:59:40.947" v="114" actId="1076"/>
          <ac:spMkLst>
            <pc:docMk/>
            <pc:sldMk cId="3889565811" sldId="273"/>
            <ac:spMk id="43" creationId="{F5B9E492-DFFB-4A15-803C-8A502580391B}"/>
          </ac:spMkLst>
        </pc:spChg>
        <pc:spChg chg="mod">
          <ac:chgData name="伊藤 岳洋" userId="e2cb850fbf6d9f3d" providerId="LiveId" clId="{F1AD65D3-03D3-4D3F-9AD8-5303BE468C47}" dt="2021-10-23T02:59:29.373" v="112" actId="1076"/>
          <ac:spMkLst>
            <pc:docMk/>
            <pc:sldMk cId="3889565811" sldId="273"/>
            <ac:spMk id="44" creationId="{1B3F82A2-4EBD-411E-BD58-E0901CA3943A}"/>
          </ac:spMkLst>
        </pc:spChg>
      </pc:sldChg>
      <pc:sldChg chg="modSp mod">
        <pc:chgData name="伊藤 岳洋" userId="e2cb850fbf6d9f3d" providerId="LiveId" clId="{F1AD65D3-03D3-4D3F-9AD8-5303BE468C47}" dt="2021-10-23T02:55:58.579" v="84" actId="14734"/>
        <pc:sldMkLst>
          <pc:docMk/>
          <pc:sldMk cId="2273814898" sldId="276"/>
        </pc:sldMkLst>
        <pc:spChg chg="mod">
          <ac:chgData name="伊藤 岳洋" userId="e2cb850fbf6d9f3d" providerId="LiveId" clId="{F1AD65D3-03D3-4D3F-9AD8-5303BE468C47}" dt="2021-10-23T02:53:37.354" v="40" actId="20577"/>
          <ac:spMkLst>
            <pc:docMk/>
            <pc:sldMk cId="2273814898" sldId="276"/>
            <ac:spMk id="12" creationId="{91316814-BD41-4AAF-82A9-E62ECA309BE0}"/>
          </ac:spMkLst>
        </pc:spChg>
        <pc:graphicFrameChg chg="modGraphic">
          <ac:chgData name="伊藤 岳洋" userId="e2cb850fbf6d9f3d" providerId="LiveId" clId="{F1AD65D3-03D3-4D3F-9AD8-5303BE468C47}" dt="2021-10-23T02:52:57.966" v="32" actId="20577"/>
          <ac:graphicFrameMkLst>
            <pc:docMk/>
            <pc:sldMk cId="2273814898" sldId="276"/>
            <ac:graphicFrameMk id="9" creationId="{A0392304-1FF0-4898-A967-CE9EC300531F}"/>
          </ac:graphicFrameMkLst>
        </pc:graphicFrameChg>
        <pc:graphicFrameChg chg="mod modGraphic">
          <ac:chgData name="伊藤 岳洋" userId="e2cb850fbf6d9f3d" providerId="LiveId" clId="{F1AD65D3-03D3-4D3F-9AD8-5303BE468C47}" dt="2021-10-23T02:53:27.407" v="39" actId="20577"/>
          <ac:graphicFrameMkLst>
            <pc:docMk/>
            <pc:sldMk cId="2273814898" sldId="276"/>
            <ac:graphicFrameMk id="10" creationId="{6B843AF6-7483-41F4-BE9A-71F0231C16DE}"/>
          </ac:graphicFrameMkLst>
        </pc:graphicFrameChg>
        <pc:graphicFrameChg chg="mod modGraphic">
          <ac:chgData name="伊藤 岳洋" userId="e2cb850fbf6d9f3d" providerId="LiveId" clId="{F1AD65D3-03D3-4D3F-9AD8-5303BE468C47}" dt="2021-10-23T02:55:58.579" v="84" actId="14734"/>
          <ac:graphicFrameMkLst>
            <pc:docMk/>
            <pc:sldMk cId="2273814898" sldId="276"/>
            <ac:graphicFrameMk id="13" creationId="{DC84AB4E-3E89-492F-B14F-86EE4A3AB78C}"/>
          </ac:graphicFrameMkLst>
        </pc:graphicFrameChg>
      </pc:sldChg>
      <pc:sldChg chg="addSp modSp mod">
        <pc:chgData name="伊藤 岳洋" userId="e2cb850fbf6d9f3d" providerId="LiveId" clId="{F1AD65D3-03D3-4D3F-9AD8-5303BE468C47}" dt="2021-10-23T03:20:57.734" v="350" actId="207"/>
        <pc:sldMkLst>
          <pc:docMk/>
          <pc:sldMk cId="3149579579" sldId="279"/>
        </pc:sldMkLst>
        <pc:spChg chg="add mod">
          <ac:chgData name="伊藤 岳洋" userId="e2cb850fbf6d9f3d" providerId="LiveId" clId="{F1AD65D3-03D3-4D3F-9AD8-5303BE468C47}" dt="2021-10-23T03:03:18.055" v="246" actId="20577"/>
          <ac:spMkLst>
            <pc:docMk/>
            <pc:sldMk cId="3149579579" sldId="279"/>
            <ac:spMk id="6" creationId="{7E75CF3A-0A92-4675-8D4D-19800756BE2A}"/>
          </ac:spMkLst>
        </pc:spChg>
        <pc:graphicFrameChg chg="mod">
          <ac:chgData name="伊藤 岳洋" userId="e2cb850fbf6d9f3d" providerId="LiveId" clId="{F1AD65D3-03D3-4D3F-9AD8-5303BE468C47}" dt="2021-10-23T03:18:15.585" v="339" actId="403"/>
          <ac:graphicFrameMkLst>
            <pc:docMk/>
            <pc:sldMk cId="3149579579" sldId="279"/>
            <ac:graphicFrameMk id="10" creationId="{92739F40-B1B3-41C9-9237-1E6D96725E0A}"/>
          </ac:graphicFrameMkLst>
        </pc:graphicFrameChg>
        <pc:graphicFrameChg chg="mod">
          <ac:chgData name="伊藤 岳洋" userId="e2cb850fbf6d9f3d" providerId="LiveId" clId="{F1AD65D3-03D3-4D3F-9AD8-5303BE468C47}" dt="2021-10-23T03:18:11.647" v="338" actId="403"/>
          <ac:graphicFrameMkLst>
            <pc:docMk/>
            <pc:sldMk cId="3149579579" sldId="279"/>
            <ac:graphicFrameMk id="11" creationId="{4EC5FECC-E878-4514-B88A-65A6D56A98AA}"/>
          </ac:graphicFrameMkLst>
        </pc:graphicFrameChg>
        <pc:graphicFrameChg chg="mod">
          <ac:chgData name="伊藤 岳洋" userId="e2cb850fbf6d9f3d" providerId="LiveId" clId="{F1AD65D3-03D3-4D3F-9AD8-5303BE468C47}" dt="2021-10-23T03:20:57.734" v="350" actId="207"/>
          <ac:graphicFrameMkLst>
            <pc:docMk/>
            <pc:sldMk cId="3149579579" sldId="279"/>
            <ac:graphicFrameMk id="12" creationId="{C69AE789-3579-4057-8F7C-28997205985C}"/>
          </ac:graphicFrameMkLst>
        </pc:graphicFrameChg>
      </pc:sldChg>
      <pc:sldChg chg="addSp delSp modSp mod">
        <pc:chgData name="伊藤 岳洋" userId="e2cb850fbf6d9f3d" providerId="LiveId" clId="{F1AD65D3-03D3-4D3F-9AD8-5303BE468C47}" dt="2021-10-23T03:43:10.892" v="536" actId="478"/>
        <pc:sldMkLst>
          <pc:docMk/>
          <pc:sldMk cId="106754602" sldId="280"/>
        </pc:sldMkLst>
        <pc:spChg chg="del mod">
          <ac:chgData name="伊藤 岳洋" userId="e2cb850fbf6d9f3d" providerId="LiveId" clId="{F1AD65D3-03D3-4D3F-9AD8-5303BE468C47}" dt="2021-10-23T03:43:10.892" v="536" actId="478"/>
          <ac:spMkLst>
            <pc:docMk/>
            <pc:sldMk cId="106754602" sldId="280"/>
            <ac:spMk id="4" creationId="{E75C0564-383C-4F8F-AF93-0077BE02B101}"/>
          </ac:spMkLst>
        </pc:spChg>
        <pc:spChg chg="mod">
          <ac:chgData name="伊藤 岳洋" userId="e2cb850fbf6d9f3d" providerId="LiveId" clId="{F1AD65D3-03D3-4D3F-9AD8-5303BE468C47}" dt="2021-10-23T03:42:53.486" v="526" actId="1076"/>
          <ac:spMkLst>
            <pc:docMk/>
            <pc:sldMk cId="106754602" sldId="280"/>
            <ac:spMk id="7" creationId="{CAFA99A4-2178-4AC5-A42D-1D73247502B2}"/>
          </ac:spMkLst>
        </pc:spChg>
        <pc:spChg chg="mod">
          <ac:chgData name="伊藤 岳洋" userId="e2cb850fbf6d9f3d" providerId="LiveId" clId="{F1AD65D3-03D3-4D3F-9AD8-5303BE468C47}" dt="2021-10-23T03:42:53.486" v="526" actId="1076"/>
          <ac:spMkLst>
            <pc:docMk/>
            <pc:sldMk cId="106754602" sldId="280"/>
            <ac:spMk id="8" creationId="{702495E5-2ADD-4109-BF4B-972B5A8C30C4}"/>
          </ac:spMkLst>
        </pc:spChg>
        <pc:spChg chg="add del mod">
          <ac:chgData name="伊藤 岳洋" userId="e2cb850fbf6d9f3d" providerId="LiveId" clId="{F1AD65D3-03D3-4D3F-9AD8-5303BE468C47}" dt="2021-10-23T03:22:24.478" v="362"/>
          <ac:spMkLst>
            <pc:docMk/>
            <pc:sldMk cId="106754602" sldId="280"/>
            <ac:spMk id="10" creationId="{D95D3D9E-70DF-42E3-B203-27E0C2B851BF}"/>
          </ac:spMkLst>
        </pc:spChg>
        <pc:graphicFrameChg chg="mod">
          <ac:chgData name="伊藤 岳洋" userId="e2cb850fbf6d9f3d" providerId="LiveId" clId="{F1AD65D3-03D3-4D3F-9AD8-5303BE468C47}" dt="2021-10-23T03:42:53.486" v="526" actId="1076"/>
          <ac:graphicFrameMkLst>
            <pc:docMk/>
            <pc:sldMk cId="106754602" sldId="280"/>
            <ac:graphicFrameMk id="5" creationId="{EE7BA1B6-758E-47A8-B32E-45315CCE757E}"/>
          </ac:graphicFrameMkLst>
        </pc:graphicFrameChg>
        <pc:graphicFrameChg chg="mod">
          <ac:chgData name="伊藤 岳洋" userId="e2cb850fbf6d9f3d" providerId="LiveId" clId="{F1AD65D3-03D3-4D3F-9AD8-5303BE468C47}" dt="2021-10-23T03:42:53.486" v="526" actId="1076"/>
          <ac:graphicFrameMkLst>
            <pc:docMk/>
            <pc:sldMk cId="106754602" sldId="280"/>
            <ac:graphicFrameMk id="6" creationId="{C37F151C-B51D-4CAD-8972-1DE43D6A23B7}"/>
          </ac:graphicFrameMkLst>
        </pc:graphicFrameChg>
      </pc:sldChg>
      <pc:sldChg chg="modSp mod">
        <pc:chgData name="伊藤 岳洋" userId="e2cb850fbf6d9f3d" providerId="LiveId" clId="{F1AD65D3-03D3-4D3F-9AD8-5303BE468C47}" dt="2021-10-23T02:58:36.322" v="110" actId="14100"/>
        <pc:sldMkLst>
          <pc:docMk/>
          <pc:sldMk cId="1967863709" sldId="285"/>
        </pc:sldMkLst>
        <pc:spChg chg="mod">
          <ac:chgData name="伊藤 岳洋" userId="e2cb850fbf6d9f3d" providerId="LiveId" clId="{F1AD65D3-03D3-4D3F-9AD8-5303BE468C47}" dt="2021-10-23T02:56:19.518" v="85" actId="20577"/>
          <ac:spMkLst>
            <pc:docMk/>
            <pc:sldMk cId="1967863709" sldId="285"/>
            <ac:spMk id="3" creationId="{FC137D81-C453-4557-AED7-2DCE3B3946D4}"/>
          </ac:spMkLst>
        </pc:spChg>
        <pc:graphicFrameChg chg="mod modGraphic">
          <ac:chgData name="伊藤 岳洋" userId="e2cb850fbf6d9f3d" providerId="LiveId" clId="{F1AD65D3-03D3-4D3F-9AD8-5303BE468C47}" dt="2021-10-23T02:57:30.321" v="95" actId="14734"/>
          <ac:graphicFrameMkLst>
            <pc:docMk/>
            <pc:sldMk cId="1967863709" sldId="285"/>
            <ac:graphicFrameMk id="2" creationId="{137487B5-9E66-4A4E-B65E-CAA2F5AC8FD0}"/>
          </ac:graphicFrameMkLst>
        </pc:graphicFrameChg>
        <pc:graphicFrameChg chg="mod modGraphic">
          <ac:chgData name="伊藤 岳洋" userId="e2cb850fbf6d9f3d" providerId="LiveId" clId="{F1AD65D3-03D3-4D3F-9AD8-5303BE468C47}" dt="2021-10-23T02:58:36.322" v="110" actId="14100"/>
          <ac:graphicFrameMkLst>
            <pc:docMk/>
            <pc:sldMk cId="1967863709" sldId="285"/>
            <ac:graphicFrameMk id="8" creationId="{9D95D70F-2823-41C5-9A41-B0E08A67E414}"/>
          </ac:graphicFrameMkLst>
        </pc:graphicFrameChg>
      </pc:sldChg>
      <pc:sldChg chg="modSp">
        <pc:chgData name="伊藤 岳洋" userId="e2cb850fbf6d9f3d" providerId="LiveId" clId="{F1AD65D3-03D3-4D3F-9AD8-5303BE468C47}" dt="2021-10-23T03:20:50.850" v="349" actId="207"/>
        <pc:sldMkLst>
          <pc:docMk/>
          <pc:sldMk cId="3399908478" sldId="288"/>
        </pc:sldMkLst>
        <pc:graphicFrameChg chg="mod">
          <ac:chgData name="伊藤 岳洋" userId="e2cb850fbf6d9f3d" providerId="LiveId" clId="{F1AD65D3-03D3-4D3F-9AD8-5303BE468C47}" dt="2021-10-23T03:20:50.850" v="349" actId="207"/>
          <ac:graphicFrameMkLst>
            <pc:docMk/>
            <pc:sldMk cId="3399908478" sldId="288"/>
            <ac:graphicFrameMk id="6" creationId="{8A68BB58-5EE3-44B8-8442-CC449877F96F}"/>
          </ac:graphicFrameMkLst>
        </pc:graphicFrameChg>
      </pc:sldChg>
    </pc:docChg>
  </pc:docChgLst>
  <pc:docChgLst>
    <pc:chgData name="伊藤 岳洋" userId="e2cb850fbf6d9f3d" providerId="LiveId" clId="{49596F78-CC84-47A7-A789-2C24E34C255D}"/>
    <pc:docChg chg="custSel modSld">
      <pc:chgData name="伊藤 岳洋" userId="e2cb850fbf6d9f3d" providerId="LiveId" clId="{49596F78-CC84-47A7-A789-2C24E34C255D}" dt="2021-10-29T08:07:51.145" v="1" actId="478"/>
      <pc:docMkLst>
        <pc:docMk/>
      </pc:docMkLst>
      <pc:sldChg chg="delSp mod">
        <pc:chgData name="伊藤 岳洋" userId="e2cb850fbf6d9f3d" providerId="LiveId" clId="{49596F78-CC84-47A7-A789-2C24E34C255D}" dt="2021-10-29T08:07:51.145" v="1" actId="478"/>
        <pc:sldMkLst>
          <pc:docMk/>
          <pc:sldMk cId="1543036077" sldId="272"/>
        </pc:sldMkLst>
        <pc:spChg chg="del">
          <ac:chgData name="伊藤 岳洋" userId="e2cb850fbf6d9f3d" providerId="LiveId" clId="{49596F78-CC84-47A7-A789-2C24E34C255D}" dt="2021-10-29T08:07:51.145" v="1" actId="478"/>
          <ac:spMkLst>
            <pc:docMk/>
            <pc:sldMk cId="1543036077" sldId="272"/>
            <ac:spMk id="7" creationId="{FF9EC895-94D3-4683-BCFD-3BA231F1A8BF}"/>
          </ac:spMkLst>
        </pc:spChg>
      </pc:sldChg>
      <pc:sldChg chg="delSp mod">
        <pc:chgData name="伊藤 岳洋" userId="e2cb850fbf6d9f3d" providerId="LiveId" clId="{49596F78-CC84-47A7-A789-2C24E34C255D}" dt="2021-10-29T08:07:48.819" v="0" actId="478"/>
        <pc:sldMkLst>
          <pc:docMk/>
          <pc:sldMk cId="106754602" sldId="280"/>
        </pc:sldMkLst>
        <pc:spChg chg="del">
          <ac:chgData name="伊藤 岳洋" userId="e2cb850fbf6d9f3d" providerId="LiveId" clId="{49596F78-CC84-47A7-A789-2C24E34C255D}" dt="2021-10-29T08:07:48.819" v="0" actId="478"/>
          <ac:spMkLst>
            <pc:docMk/>
            <pc:sldMk cId="106754602" sldId="280"/>
            <ac:spMk id="2" creationId="{4EA59653-450A-4E01-B77B-1A7557ADE9E4}"/>
          </ac:spMkLst>
        </pc:spChg>
      </pc:sldChg>
    </pc:docChg>
  </pc:docChgLst>
  <pc:docChgLst>
    <pc:chgData name="伊藤 岳洋" userId="e2cb850fbf6d9f3d" providerId="LiveId" clId="{7F2A2B7F-8BF2-4091-9299-73B39EC6D335}"/>
    <pc:docChg chg="undo custSel modSld">
      <pc:chgData name="伊藤 岳洋" userId="e2cb850fbf6d9f3d" providerId="LiveId" clId="{7F2A2B7F-8BF2-4091-9299-73B39EC6D335}" dt="2021-11-02T07:18:50.524" v="17" actId="14734"/>
      <pc:docMkLst>
        <pc:docMk/>
      </pc:docMkLst>
      <pc:sldChg chg="modSp mod">
        <pc:chgData name="伊藤 岳洋" userId="e2cb850fbf6d9f3d" providerId="LiveId" clId="{7F2A2B7F-8BF2-4091-9299-73B39EC6D335}" dt="2021-11-02T06:40:49.825" v="13" actId="20577"/>
        <pc:sldMkLst>
          <pc:docMk/>
          <pc:sldMk cId="1543036077" sldId="272"/>
        </pc:sldMkLst>
        <pc:spChg chg="mod">
          <ac:chgData name="伊藤 岳洋" userId="e2cb850fbf6d9f3d" providerId="LiveId" clId="{7F2A2B7F-8BF2-4091-9299-73B39EC6D335}" dt="2021-11-02T06:40:49.825" v="13" actId="20577"/>
          <ac:spMkLst>
            <pc:docMk/>
            <pc:sldMk cId="1543036077" sldId="272"/>
            <ac:spMk id="10" creationId="{44A85C0B-63F0-4BF1-ABA4-22ECA1E56F57}"/>
          </ac:spMkLst>
        </pc:spChg>
      </pc:sldChg>
      <pc:sldChg chg="modSp mod">
        <pc:chgData name="伊藤 岳洋" userId="e2cb850fbf6d9f3d" providerId="LiveId" clId="{7F2A2B7F-8BF2-4091-9299-73B39EC6D335}" dt="2021-11-02T06:38:41.870" v="11" actId="20577"/>
        <pc:sldMkLst>
          <pc:docMk/>
          <pc:sldMk cId="3889565811" sldId="273"/>
        </pc:sldMkLst>
        <pc:spChg chg="mod">
          <ac:chgData name="伊藤 岳洋" userId="e2cb850fbf6d9f3d" providerId="LiveId" clId="{7F2A2B7F-8BF2-4091-9299-73B39EC6D335}" dt="2021-11-02T06:38:41.870" v="11" actId="20577"/>
          <ac:spMkLst>
            <pc:docMk/>
            <pc:sldMk cId="3889565811" sldId="273"/>
            <ac:spMk id="45" creationId="{07060B2D-B124-4B50-8215-65E278E089AB}"/>
          </ac:spMkLst>
        </pc:spChg>
      </pc:sldChg>
      <pc:sldChg chg="modSp mod">
        <pc:chgData name="伊藤 岳洋" userId="e2cb850fbf6d9f3d" providerId="LiveId" clId="{7F2A2B7F-8BF2-4091-9299-73B39EC6D335}" dt="2021-11-02T07:05:12.120" v="16" actId="20577"/>
        <pc:sldMkLst>
          <pc:docMk/>
          <pc:sldMk cId="2273814898" sldId="276"/>
        </pc:sldMkLst>
        <pc:spChg chg="mod">
          <ac:chgData name="伊藤 岳洋" userId="e2cb850fbf6d9f3d" providerId="LiveId" clId="{7F2A2B7F-8BF2-4091-9299-73B39EC6D335}" dt="2021-11-02T06:32:57.081" v="5"/>
          <ac:spMkLst>
            <pc:docMk/>
            <pc:sldMk cId="2273814898" sldId="276"/>
            <ac:spMk id="12" creationId="{91316814-BD41-4AAF-82A9-E62ECA309BE0}"/>
          </ac:spMkLst>
        </pc:spChg>
        <pc:graphicFrameChg chg="modGraphic">
          <ac:chgData name="伊藤 岳洋" userId="e2cb850fbf6d9f3d" providerId="LiveId" clId="{7F2A2B7F-8BF2-4091-9299-73B39EC6D335}" dt="2021-11-02T06:31:32.566" v="1" actId="14734"/>
          <ac:graphicFrameMkLst>
            <pc:docMk/>
            <pc:sldMk cId="2273814898" sldId="276"/>
            <ac:graphicFrameMk id="9" creationId="{A0392304-1FF0-4898-A967-CE9EC300531F}"/>
          </ac:graphicFrameMkLst>
        </pc:graphicFrameChg>
        <pc:graphicFrameChg chg="modGraphic">
          <ac:chgData name="伊藤 岳洋" userId="e2cb850fbf6d9f3d" providerId="LiveId" clId="{7F2A2B7F-8BF2-4091-9299-73B39EC6D335}" dt="2021-11-02T07:05:12.120" v="16" actId="20577"/>
          <ac:graphicFrameMkLst>
            <pc:docMk/>
            <pc:sldMk cId="2273814898" sldId="276"/>
            <ac:graphicFrameMk id="10" creationId="{6B843AF6-7483-41F4-BE9A-71F0231C16DE}"/>
          </ac:graphicFrameMkLst>
        </pc:graphicFrameChg>
        <pc:graphicFrameChg chg="modGraphic">
          <ac:chgData name="伊藤 岳洋" userId="e2cb850fbf6d9f3d" providerId="LiveId" clId="{7F2A2B7F-8BF2-4091-9299-73B39EC6D335}" dt="2021-11-02T06:32:41.230" v="3" actId="14734"/>
          <ac:graphicFrameMkLst>
            <pc:docMk/>
            <pc:sldMk cId="2273814898" sldId="276"/>
            <ac:graphicFrameMk id="13" creationId="{DC84AB4E-3E89-492F-B14F-86EE4A3AB78C}"/>
          </ac:graphicFrameMkLst>
        </pc:graphicFrameChg>
      </pc:sldChg>
      <pc:sldChg chg="modSp mod">
        <pc:chgData name="伊藤 岳洋" userId="e2cb850fbf6d9f3d" providerId="LiveId" clId="{7F2A2B7F-8BF2-4091-9299-73B39EC6D335}" dt="2021-11-02T06:59:08.475" v="14" actId="20577"/>
        <pc:sldMkLst>
          <pc:docMk/>
          <pc:sldMk cId="3332548309" sldId="284"/>
        </pc:sldMkLst>
        <pc:spChg chg="mod">
          <ac:chgData name="伊藤 岳洋" userId="e2cb850fbf6d9f3d" providerId="LiveId" clId="{7F2A2B7F-8BF2-4091-9299-73B39EC6D335}" dt="2021-11-02T06:59:08.475" v="14" actId="20577"/>
          <ac:spMkLst>
            <pc:docMk/>
            <pc:sldMk cId="3332548309" sldId="284"/>
            <ac:spMk id="8" creationId="{4C9D90C9-75D4-4F4F-BBBC-DF11AF5133D3}"/>
          </ac:spMkLst>
        </pc:spChg>
      </pc:sldChg>
      <pc:sldChg chg="modSp mod">
        <pc:chgData name="伊藤 岳洋" userId="e2cb850fbf6d9f3d" providerId="LiveId" clId="{7F2A2B7F-8BF2-4091-9299-73B39EC6D335}" dt="2021-11-02T07:18:50.524" v="17" actId="14734"/>
        <pc:sldMkLst>
          <pc:docMk/>
          <pc:sldMk cId="1967863709" sldId="285"/>
        </pc:sldMkLst>
        <pc:graphicFrameChg chg="modGraphic">
          <ac:chgData name="伊藤 岳洋" userId="e2cb850fbf6d9f3d" providerId="LiveId" clId="{7F2A2B7F-8BF2-4091-9299-73B39EC6D335}" dt="2021-11-02T07:18:50.524" v="17" actId="14734"/>
          <ac:graphicFrameMkLst>
            <pc:docMk/>
            <pc:sldMk cId="1967863709" sldId="285"/>
            <ac:graphicFrameMk id="8" creationId="{9D95D70F-2823-41C5-9A41-B0E08A67E414}"/>
          </ac:graphicFrameMkLst>
        </pc:graphicFrameChg>
      </pc:sldChg>
    </pc:docChg>
  </pc:docChgLst>
  <pc:docChgLst>
    <pc:chgData name="伊藤 岳洋" userId="e2cb850fbf6d9f3d" providerId="LiveId" clId="{8D5EB33C-0D65-44A3-9485-13A49C93A9FC}"/>
    <pc:docChg chg="modSld">
      <pc:chgData name="伊藤 岳洋" userId="e2cb850fbf6d9f3d" providerId="LiveId" clId="{8D5EB33C-0D65-44A3-9485-13A49C93A9FC}" dt="2022-01-08T05:43:11.977" v="5" actId="113"/>
      <pc:docMkLst>
        <pc:docMk/>
      </pc:docMkLst>
      <pc:sldChg chg="modSp">
        <pc:chgData name="伊藤 岳洋" userId="e2cb850fbf6d9f3d" providerId="LiveId" clId="{8D5EB33C-0D65-44A3-9485-13A49C93A9FC}" dt="2022-01-08T05:43:02.734" v="3" actId="113"/>
        <pc:sldMkLst>
          <pc:docMk/>
          <pc:sldMk cId="106754602" sldId="280"/>
        </pc:sldMkLst>
        <pc:graphicFrameChg chg="mod">
          <ac:chgData name="伊藤 岳洋" userId="e2cb850fbf6d9f3d" providerId="LiveId" clId="{8D5EB33C-0D65-44A3-9485-13A49C93A9FC}" dt="2022-01-08T05:42:36.171" v="1" actId="113"/>
          <ac:graphicFrameMkLst>
            <pc:docMk/>
            <pc:sldMk cId="106754602" sldId="280"/>
            <ac:graphicFrameMk id="5" creationId="{EE7BA1B6-758E-47A8-B32E-45315CCE757E}"/>
          </ac:graphicFrameMkLst>
        </pc:graphicFrameChg>
        <pc:graphicFrameChg chg="mod">
          <ac:chgData name="伊藤 岳洋" userId="e2cb850fbf6d9f3d" providerId="LiveId" clId="{8D5EB33C-0D65-44A3-9485-13A49C93A9FC}" dt="2022-01-08T05:43:02.734" v="3" actId="113"/>
          <ac:graphicFrameMkLst>
            <pc:docMk/>
            <pc:sldMk cId="106754602" sldId="280"/>
            <ac:graphicFrameMk id="6" creationId="{C37F151C-B51D-4CAD-8972-1DE43D6A23B7}"/>
          </ac:graphicFrameMkLst>
        </pc:graphicFrameChg>
      </pc:sldChg>
      <pc:sldChg chg="modSp">
        <pc:chgData name="伊藤 岳洋" userId="e2cb850fbf6d9f3d" providerId="LiveId" clId="{8D5EB33C-0D65-44A3-9485-13A49C93A9FC}" dt="2022-01-08T05:43:11.977" v="5" actId="113"/>
        <pc:sldMkLst>
          <pc:docMk/>
          <pc:sldMk cId="3399908478" sldId="288"/>
        </pc:sldMkLst>
        <pc:graphicFrameChg chg="mod">
          <ac:chgData name="伊藤 岳洋" userId="e2cb850fbf6d9f3d" providerId="LiveId" clId="{8D5EB33C-0D65-44A3-9485-13A49C93A9FC}" dt="2022-01-08T05:43:11.977" v="5" actId="113"/>
          <ac:graphicFrameMkLst>
            <pc:docMk/>
            <pc:sldMk cId="3399908478" sldId="288"/>
            <ac:graphicFrameMk id="6" creationId="{8A68BB58-5EE3-44B8-8442-CC449877F96F}"/>
          </ac:graphicFrameMkLst>
        </pc:graphicFrame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itake\Documents\Research\Experiment\2021-Ph.%20D\2022%20Plant%20J\BSO%20treatment\gene%20expression\&#35299;&#26512;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2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7968371837183714"/>
          <c:y val="0.1687855982425078"/>
          <c:w val="0.68192198386505332"/>
          <c:h val="0.6465120923605163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'WT=1'!$A$32</c:f>
              <c:strCache>
                <c:ptCount val="1"/>
                <c:pt idx="0">
                  <c:v>WT</c:v>
                </c:pt>
              </c:strCache>
            </c:strRef>
          </c:tx>
          <c:spPr>
            <a:noFill/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'WT=1'!$I$32:$I$33</c:f>
                <c:numCache>
                  <c:formatCode>General</c:formatCode>
                  <c:ptCount val="2"/>
                  <c:pt idx="0">
                    <c:v>0.17643024545222447</c:v>
                  </c:pt>
                  <c:pt idx="1">
                    <c:v>0.43221437294681403</c:v>
                  </c:pt>
                </c:numCache>
              </c:numRef>
            </c:plus>
            <c:minus>
              <c:numRef>
                <c:f>'WT=1'!$I$32:$I$33</c:f>
                <c:numCache>
                  <c:formatCode>General</c:formatCode>
                  <c:ptCount val="2"/>
                  <c:pt idx="0">
                    <c:v>0.17643024545222447</c:v>
                  </c:pt>
                  <c:pt idx="1">
                    <c:v>0.43221437294681403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'WT=1'!$B$31:$C$31</c:f>
              <c:strCache>
                <c:ptCount val="2"/>
                <c:pt idx="0">
                  <c:v>GSH1</c:v>
                </c:pt>
                <c:pt idx="1">
                  <c:v>GSH2</c:v>
                </c:pt>
              </c:strCache>
            </c:strRef>
          </c:cat>
          <c:val>
            <c:numRef>
              <c:f>'WT=1'!$B$32:$C$32</c:f>
              <c:numCache>
                <c:formatCode>General</c:formatCode>
                <c:ptCount val="2"/>
                <c:pt idx="0">
                  <c:v>1</c:v>
                </c:pt>
                <c:pt idx="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48F-441E-BFCF-65AA259626F6}"/>
            </c:ext>
          </c:extLst>
        </c:ser>
        <c:ser>
          <c:idx val="1"/>
          <c:order val="1"/>
          <c:tx>
            <c:strRef>
              <c:f>'WT=1'!$A$33</c:f>
              <c:strCache>
                <c:ptCount val="1"/>
                <c:pt idx="0">
                  <c:v>ggp1-1/ggct2;1-2</c:v>
                </c:pt>
              </c:strCache>
            </c:strRef>
          </c:tx>
          <c:spPr>
            <a:pattFill prst="pct70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'WT=1'!$J$32:$J$33</c:f>
                <c:numCache>
                  <c:formatCode>General</c:formatCode>
                  <c:ptCount val="2"/>
                  <c:pt idx="0">
                    <c:v>0.44085807909249725</c:v>
                  </c:pt>
                  <c:pt idx="1">
                    <c:v>0.27625068161431454</c:v>
                  </c:pt>
                </c:numCache>
              </c:numRef>
            </c:plus>
            <c:minus>
              <c:numRef>
                <c:f>'WT=1'!$J$32:$J$33</c:f>
                <c:numCache>
                  <c:formatCode>General</c:formatCode>
                  <c:ptCount val="2"/>
                  <c:pt idx="0">
                    <c:v>0.44085807909249725</c:v>
                  </c:pt>
                  <c:pt idx="1">
                    <c:v>0.27625068161431454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'WT=1'!$B$31:$C$31</c:f>
              <c:strCache>
                <c:ptCount val="2"/>
                <c:pt idx="0">
                  <c:v>GSH1</c:v>
                </c:pt>
                <c:pt idx="1">
                  <c:v>GSH2</c:v>
                </c:pt>
              </c:strCache>
            </c:strRef>
          </c:cat>
          <c:val>
            <c:numRef>
              <c:f>'WT=1'!$B$33:$C$33</c:f>
              <c:numCache>
                <c:formatCode>General</c:formatCode>
                <c:ptCount val="2"/>
                <c:pt idx="0">
                  <c:v>1.3311316971293288</c:v>
                </c:pt>
                <c:pt idx="1">
                  <c:v>1.3496076472063823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48F-441E-BFCF-65AA259626F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32942048"/>
        <c:axId val="432939968"/>
      </c:barChart>
      <c:catAx>
        <c:axId val="4329420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1200" b="1" i="1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32939968"/>
        <c:crosses val="autoZero"/>
        <c:auto val="1"/>
        <c:lblAlgn val="ctr"/>
        <c:lblOffset val="100"/>
        <c:noMultiLvlLbl val="0"/>
      </c:catAx>
      <c:valAx>
        <c:axId val="432939968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lang="en-US" sz="11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100"/>
                  <a:t>Relative copy number</a:t>
                </a:r>
                <a:endParaRPr lang="ja-JP" sz="1100"/>
              </a:p>
            </c:rich>
          </c:tx>
          <c:layout>
            <c:manualLayout>
              <c:xMode val="edge"/>
              <c:yMode val="edge"/>
              <c:x val="2.9647964796479645E-2"/>
              <c:y val="8.7386775362318841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lang="en-US" sz="1100" b="0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#,##0.0" sourceLinked="0"/>
        <c:majorTickMark val="in"/>
        <c:minorTickMark val="none"/>
        <c:tickLblPos val="nextTo"/>
        <c:spPr>
          <a:noFill/>
          <a:ln>
            <a:solidFill>
              <a:sysClr val="windowText" lastClr="0000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11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32942048"/>
        <c:crosses val="autoZero"/>
        <c:crossBetween val="between"/>
        <c:majorUnit val="0.5"/>
      </c:valAx>
      <c:spPr>
        <a:noFill/>
        <a:ln>
          <a:noFill/>
        </a:ln>
        <a:effectLst/>
      </c:spPr>
    </c:plotArea>
    <c:legend>
      <c:legendPos val="b"/>
      <c:legendEntry>
        <c:idx val="1"/>
        <c:txPr>
          <a:bodyPr rot="0" spcFirstLastPara="1" vertOverflow="ellipsis" vert="horz" wrap="square" anchor="ctr" anchorCtr="1"/>
          <a:lstStyle/>
          <a:p>
            <a:pPr>
              <a:defRPr lang="en-US" sz="1100" b="0" i="1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</c:legendEntry>
      <c:layout>
        <c:manualLayout>
          <c:xMode val="edge"/>
          <c:yMode val="edge"/>
          <c:x val="0.23859808128991336"/>
          <c:y val="4.927672955974842E-3"/>
          <c:w val="0.76140191871008667"/>
          <c:h val="0.1589439203354298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1100" b="0" i="0" u="none" strike="noStrike" kern="120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 algn="ctr">
        <a:defRPr lang="en-US" sz="1000" b="0" i="0" u="none" strike="noStrike" kern="120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5451810333336233"/>
          <c:y val="0.17270548250507062"/>
          <c:w val="0.65818984531282132"/>
          <c:h val="0.59747131774434248"/>
        </c:manualLayout>
      </c:layout>
      <c:scatterChart>
        <c:scatterStyle val="lineMarker"/>
        <c:varyColors val="0"/>
        <c:ser>
          <c:idx val="0"/>
          <c:order val="0"/>
          <c:tx>
            <c:strRef>
              <c:f>まとめ!$A$3</c:f>
              <c:strCache>
                <c:ptCount val="1"/>
                <c:pt idx="0">
                  <c:v>WT</c:v>
                </c:pt>
              </c:strCache>
            </c:strRef>
          </c:tx>
          <c:spPr>
            <a:ln w="19050" cap="rnd">
              <a:solidFill>
                <a:schemeClr val="tx1"/>
              </a:solidFill>
              <a:prstDash val="solid"/>
              <a:round/>
            </a:ln>
            <a:effectLst/>
          </c:spPr>
          <c:marker>
            <c:symbol val="circle"/>
            <c:size val="7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まとめ!$H$3:$K$3</c:f>
                <c:numCache>
                  <c:formatCode>General</c:formatCode>
                  <c:ptCount val="4"/>
                  <c:pt idx="0">
                    <c:v>0.20095571578336641</c:v>
                  </c:pt>
                  <c:pt idx="1">
                    <c:v>9.3476696696142308E-2</c:v>
                  </c:pt>
                  <c:pt idx="2">
                    <c:v>0.16343001293703335</c:v>
                  </c:pt>
                  <c:pt idx="3">
                    <c:v>0.15907853760204987</c:v>
                  </c:pt>
                </c:numCache>
              </c:numRef>
            </c:plus>
            <c:minus>
              <c:numRef>
                <c:f>まとめ!$H$3:$K$3</c:f>
                <c:numCache>
                  <c:formatCode>General</c:formatCode>
                  <c:ptCount val="4"/>
                  <c:pt idx="0">
                    <c:v>0.20095571578336641</c:v>
                  </c:pt>
                  <c:pt idx="1">
                    <c:v>9.3476696696142308E-2</c:v>
                  </c:pt>
                  <c:pt idx="2">
                    <c:v>0.16343001293703335</c:v>
                  </c:pt>
                  <c:pt idx="3">
                    <c:v>0.15907853760204987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まとめ!$B$2:$E$2</c:f>
              <c:numCache>
                <c:formatCode>General</c:formatCode>
                <c:ptCount val="4"/>
                <c:pt idx="0">
                  <c:v>0</c:v>
                </c:pt>
                <c:pt idx="1">
                  <c:v>8</c:v>
                </c:pt>
                <c:pt idx="2">
                  <c:v>12</c:v>
                </c:pt>
                <c:pt idx="3">
                  <c:v>16</c:v>
                </c:pt>
              </c:numCache>
            </c:numRef>
          </c:xVal>
          <c:yVal>
            <c:numRef>
              <c:f>まとめ!$B$3:$E$3</c:f>
              <c:numCache>
                <c:formatCode>General</c:formatCode>
                <c:ptCount val="4"/>
                <c:pt idx="0">
                  <c:v>1</c:v>
                </c:pt>
                <c:pt idx="1">
                  <c:v>0.92739337606820726</c:v>
                </c:pt>
                <c:pt idx="2">
                  <c:v>1.0519388771333273</c:v>
                </c:pt>
                <c:pt idx="3">
                  <c:v>0.9011759133518733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A2B4-42D3-8E7F-29B0B8EE5BDD}"/>
            </c:ext>
          </c:extLst>
        </c:ser>
        <c:ser>
          <c:idx val="1"/>
          <c:order val="1"/>
          <c:tx>
            <c:strRef>
              <c:f>まとめ!$A$4</c:f>
              <c:strCache>
                <c:ptCount val="1"/>
                <c:pt idx="0">
                  <c:v>ggp1-1/ggct2;1-2</c:v>
                </c:pt>
              </c:strCache>
            </c:strRef>
          </c:tx>
          <c:spPr>
            <a:ln w="19050" cap="rnd">
              <a:solidFill>
                <a:schemeClr val="bg1">
                  <a:lumMod val="50000"/>
                </a:schemeClr>
              </a:solidFill>
              <a:prstDash val="lgDashDot"/>
              <a:round/>
            </a:ln>
            <a:effectLst/>
          </c:spPr>
          <c:marker>
            <c:symbol val="x"/>
            <c:size val="7"/>
            <c:spPr>
              <a:solidFill>
                <a:schemeClr val="bg1">
                  <a:lumMod val="50000"/>
                </a:schemeClr>
              </a:solidFill>
              <a:ln w="9525">
                <a:solidFill>
                  <a:schemeClr val="bg1">
                    <a:lumMod val="50000"/>
                  </a:schemeClr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まとめ!$H$4:$K$4</c:f>
                <c:numCache>
                  <c:formatCode>General</c:formatCode>
                  <c:ptCount val="4"/>
                  <c:pt idx="0">
                    <c:v>0.21238242625187337</c:v>
                  </c:pt>
                  <c:pt idx="1">
                    <c:v>0.16174281617825362</c:v>
                  </c:pt>
                  <c:pt idx="2">
                    <c:v>0.25869909126583329</c:v>
                  </c:pt>
                  <c:pt idx="3">
                    <c:v>0.29359957205497245</c:v>
                  </c:pt>
                </c:numCache>
              </c:numRef>
            </c:plus>
            <c:minus>
              <c:numRef>
                <c:f>まとめ!$H$4:$K$4</c:f>
                <c:numCache>
                  <c:formatCode>General</c:formatCode>
                  <c:ptCount val="4"/>
                  <c:pt idx="0">
                    <c:v>0.21238242625187337</c:v>
                  </c:pt>
                  <c:pt idx="1">
                    <c:v>0.16174281617825362</c:v>
                  </c:pt>
                  <c:pt idx="2">
                    <c:v>0.25869909126583329</c:v>
                  </c:pt>
                  <c:pt idx="3">
                    <c:v>0.29359957205497245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まとめ!$B$2:$E$2</c:f>
              <c:numCache>
                <c:formatCode>General</c:formatCode>
                <c:ptCount val="4"/>
                <c:pt idx="0">
                  <c:v>0</c:v>
                </c:pt>
                <c:pt idx="1">
                  <c:v>8</c:v>
                </c:pt>
                <c:pt idx="2">
                  <c:v>12</c:v>
                </c:pt>
                <c:pt idx="3">
                  <c:v>16</c:v>
                </c:pt>
              </c:numCache>
            </c:numRef>
          </c:xVal>
          <c:yVal>
            <c:numRef>
              <c:f>まとめ!$B$4:$E$4</c:f>
              <c:numCache>
                <c:formatCode>General</c:formatCode>
                <c:ptCount val="4"/>
                <c:pt idx="0">
                  <c:v>1.3930240965645164</c:v>
                </c:pt>
                <c:pt idx="1">
                  <c:v>1.0705770101512684</c:v>
                </c:pt>
                <c:pt idx="2">
                  <c:v>0.7472534495580393</c:v>
                </c:pt>
                <c:pt idx="3">
                  <c:v>1.1679948670554066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A2B4-42D3-8E7F-29B0B8EE5BD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61404112"/>
        <c:axId val="461402032"/>
      </c:scatterChart>
      <c:valAx>
        <c:axId val="461404112"/>
        <c:scaling>
          <c:orientation val="minMax"/>
          <c:max val="16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100" dirty="0"/>
                  <a:t>Hours after BSO treatment</a:t>
                </a:r>
              </a:p>
            </c:rich>
          </c:tx>
          <c:layout>
            <c:manualLayout>
              <c:xMode val="edge"/>
              <c:yMode val="edge"/>
              <c:x val="0.16725491067318168"/>
              <c:y val="0.8998947851405794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61402032"/>
        <c:crosses val="autoZero"/>
        <c:crossBetween val="midCat"/>
        <c:majorUnit val="4"/>
      </c:valAx>
      <c:valAx>
        <c:axId val="461402032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100" dirty="0"/>
                  <a:t>Relative copy number</a:t>
                </a:r>
              </a:p>
            </c:rich>
          </c:tx>
          <c:layout>
            <c:manualLayout>
              <c:xMode val="edge"/>
              <c:yMode val="edge"/>
              <c:x val="0"/>
              <c:y val="8.9550990928555133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#,##0.0" sourceLinked="0"/>
        <c:majorTickMark val="in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6140411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100" b="0" i="1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</c:legendEntry>
      <c:layout>
        <c:manualLayout>
          <c:xMode val="edge"/>
          <c:yMode val="edge"/>
          <c:x val="0"/>
          <c:y val="2.4689480176139857E-3"/>
          <c:w val="1"/>
          <c:h val="0.1020211426968346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4007013201320132"/>
          <c:y val="0.16616344605475039"/>
          <c:w val="0.66352722772277228"/>
          <c:h val="0.60329508856682779"/>
        </c:manualLayout>
      </c:layout>
      <c:scatterChart>
        <c:scatterStyle val="lineMarker"/>
        <c:varyColors val="0"/>
        <c:ser>
          <c:idx val="0"/>
          <c:order val="0"/>
          <c:tx>
            <c:strRef>
              <c:f>まとめ!$A$7</c:f>
              <c:strCache>
                <c:ptCount val="1"/>
                <c:pt idx="0">
                  <c:v>WT</c:v>
                </c:pt>
              </c:strCache>
            </c:strRef>
          </c:tx>
          <c:spPr>
            <a:ln w="19050" cap="rnd">
              <a:solidFill>
                <a:schemeClr val="tx1"/>
              </a:solidFill>
              <a:prstDash val="solid"/>
              <a:round/>
            </a:ln>
            <a:effectLst/>
          </c:spPr>
          <c:marker>
            <c:symbol val="circle"/>
            <c:size val="7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まとめ!$H$7:$K$7</c:f>
                <c:numCache>
                  <c:formatCode>General</c:formatCode>
                  <c:ptCount val="4"/>
                  <c:pt idx="0">
                    <c:v>0.18226454061263567</c:v>
                  </c:pt>
                  <c:pt idx="1">
                    <c:v>0.24986270224951751</c:v>
                  </c:pt>
                  <c:pt idx="2">
                    <c:v>0.10441581033356717</c:v>
                  </c:pt>
                  <c:pt idx="3">
                    <c:v>0.24000444854557873</c:v>
                  </c:pt>
                </c:numCache>
              </c:numRef>
            </c:plus>
            <c:minus>
              <c:numRef>
                <c:f>まとめ!$H$7:$K$7</c:f>
                <c:numCache>
                  <c:formatCode>General</c:formatCode>
                  <c:ptCount val="4"/>
                  <c:pt idx="0">
                    <c:v>0.18226454061263567</c:v>
                  </c:pt>
                  <c:pt idx="1">
                    <c:v>0.24986270224951751</c:v>
                  </c:pt>
                  <c:pt idx="2">
                    <c:v>0.10441581033356717</c:v>
                  </c:pt>
                  <c:pt idx="3">
                    <c:v>0.24000444854557873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まとめ!$B$6:$E$6</c:f>
              <c:numCache>
                <c:formatCode>General</c:formatCode>
                <c:ptCount val="4"/>
                <c:pt idx="0">
                  <c:v>0</c:v>
                </c:pt>
                <c:pt idx="1">
                  <c:v>8</c:v>
                </c:pt>
                <c:pt idx="2">
                  <c:v>12</c:v>
                </c:pt>
                <c:pt idx="3">
                  <c:v>16</c:v>
                </c:pt>
              </c:numCache>
            </c:numRef>
          </c:xVal>
          <c:yVal>
            <c:numRef>
              <c:f>まとめ!$B$7:$E$7</c:f>
              <c:numCache>
                <c:formatCode>General</c:formatCode>
                <c:ptCount val="4"/>
                <c:pt idx="0">
                  <c:v>1</c:v>
                </c:pt>
                <c:pt idx="1">
                  <c:v>0.93762958658522055</c:v>
                </c:pt>
                <c:pt idx="2">
                  <c:v>0.72186366851308359</c:v>
                </c:pt>
                <c:pt idx="3">
                  <c:v>0.94936303564280322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6BEE-419F-A0C3-21F0EF515B9A}"/>
            </c:ext>
          </c:extLst>
        </c:ser>
        <c:ser>
          <c:idx val="1"/>
          <c:order val="1"/>
          <c:tx>
            <c:strRef>
              <c:f>まとめ!$A$8</c:f>
              <c:strCache>
                <c:ptCount val="1"/>
                <c:pt idx="0">
                  <c:v>ggp1-1/ggct2;1-2</c:v>
                </c:pt>
              </c:strCache>
            </c:strRef>
          </c:tx>
          <c:spPr>
            <a:ln w="19050" cap="rnd">
              <a:solidFill>
                <a:schemeClr val="bg1">
                  <a:lumMod val="50000"/>
                </a:schemeClr>
              </a:solidFill>
              <a:prstDash val="lgDashDot"/>
              <a:round/>
            </a:ln>
            <a:effectLst/>
          </c:spPr>
          <c:marker>
            <c:symbol val="x"/>
            <c:size val="7"/>
            <c:spPr>
              <a:solidFill>
                <a:schemeClr val="bg1">
                  <a:lumMod val="50000"/>
                </a:schemeClr>
              </a:solidFill>
              <a:ln w="9525">
                <a:solidFill>
                  <a:schemeClr val="bg1">
                    <a:lumMod val="50000"/>
                  </a:schemeClr>
                </a:solidFill>
              </a:ln>
              <a:effectLst/>
            </c:spPr>
          </c:marker>
          <c:dLbls>
            <c:dLbl>
              <c:idx val="0"/>
              <c:tx>
                <c:rich>
                  <a:bodyPr/>
                  <a:lstStyle/>
                  <a:p>
                    <a:fld id="{3FEE887E-4DA2-45C3-9C1E-B1262DDB756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1-6BEE-419F-A0C3-21F0EF515B9A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D7D3DAAD-57EE-439E-9BB3-382E5FC66C0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2-6BEE-419F-A0C3-21F0EF515B9A}"/>
                </c:ext>
              </c:extLst>
            </c:dLbl>
            <c:dLbl>
              <c:idx val="2"/>
              <c:layout>
                <c:manualLayout>
                  <c:x val="-7.2915749908324279E-2"/>
                  <c:y val="-0.15223480273752013"/>
                </c:manualLayout>
              </c:layout>
              <c:tx>
                <c:rich>
                  <a:bodyPr/>
                  <a:lstStyle/>
                  <a:p>
                    <a:pPr>
                      <a:defRPr sz="1400"/>
                    </a:pPr>
                    <a:fld id="{9BE3B701-6FC0-4B41-A089-917F9717A4AB}" type="CELLRANGE">
                      <a:rPr lang="en-US" sz="1400" dirty="0"/>
                      <a:pPr>
                        <a:defRPr sz="1400"/>
                      </a:pPr>
                      <a:t>[CELLRANGE]</a:t>
                    </a:fld>
                    <a:endParaRPr 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3-6BEE-419F-A0C3-21F0EF515B9A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fld id="{DFF137FC-3D8E-4591-A475-3778A33C330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4-6BEE-419F-A0C3-21F0EF515B9A}"/>
                </c:ext>
              </c:extLst>
            </c:dLbl>
            <c:spPr>
              <a:noFill/>
              <a:ln>
                <a:noFill/>
              </a:ln>
              <a:effectLst/>
            </c:spPr>
            <c:dLblPos val="t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1"/>
              </c:ext>
            </c:extLst>
          </c:dLbls>
          <c:errBars>
            <c:errDir val="y"/>
            <c:errBarType val="both"/>
            <c:errValType val="cust"/>
            <c:noEndCap val="0"/>
            <c:plus>
              <c:numRef>
                <c:f>まとめ!$H$8:$K$8</c:f>
                <c:numCache>
                  <c:formatCode>General</c:formatCode>
                  <c:ptCount val="4"/>
                  <c:pt idx="0">
                    <c:v>0.12420591985752871</c:v>
                  </c:pt>
                  <c:pt idx="1">
                    <c:v>0.11360411149439149</c:v>
                  </c:pt>
                  <c:pt idx="2">
                    <c:v>0.10300265991878516</c:v>
                  </c:pt>
                  <c:pt idx="3">
                    <c:v>0.17381545802444109</c:v>
                  </c:pt>
                </c:numCache>
              </c:numRef>
            </c:plus>
            <c:minus>
              <c:numRef>
                <c:f>まとめ!$H$8:$K$8</c:f>
                <c:numCache>
                  <c:formatCode>General</c:formatCode>
                  <c:ptCount val="4"/>
                  <c:pt idx="0">
                    <c:v>0.12420591985752871</c:v>
                  </c:pt>
                  <c:pt idx="1">
                    <c:v>0.11360411149439149</c:v>
                  </c:pt>
                  <c:pt idx="2">
                    <c:v>0.10300265991878516</c:v>
                  </c:pt>
                  <c:pt idx="3">
                    <c:v>0.17381545802444109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まとめ!$B$6:$E$6</c:f>
              <c:numCache>
                <c:formatCode>General</c:formatCode>
                <c:ptCount val="4"/>
                <c:pt idx="0">
                  <c:v>0</c:v>
                </c:pt>
                <c:pt idx="1">
                  <c:v>8</c:v>
                </c:pt>
                <c:pt idx="2">
                  <c:v>12</c:v>
                </c:pt>
                <c:pt idx="3">
                  <c:v>16</c:v>
                </c:pt>
              </c:numCache>
            </c:numRef>
          </c:xVal>
          <c:yVal>
            <c:numRef>
              <c:f>まとめ!$B$8:$E$8</c:f>
              <c:numCache>
                <c:formatCode>General</c:formatCode>
                <c:ptCount val="4"/>
                <c:pt idx="0">
                  <c:v>1.1628763424595323</c:v>
                </c:pt>
                <c:pt idx="1">
                  <c:v>0.9807688336807211</c:v>
                </c:pt>
                <c:pt idx="2">
                  <c:v>0.56655198638041948</c:v>
                </c:pt>
                <c:pt idx="3">
                  <c:v>0.82335219996073061</c:v>
                </c:pt>
              </c:numCache>
            </c:numRef>
          </c:yVal>
          <c:smooth val="0"/>
          <c:extLst>
            <c:ext xmlns:c15="http://schemas.microsoft.com/office/drawing/2012/chart" uri="{02D57815-91ED-43cb-92C2-25804820EDAC}">
              <c15:datalabelsRange>
                <c15:f>まとめ!$B$9:$E$9</c15:f>
                <c15:dlblRangeCache>
                  <c:ptCount val="4"/>
                  <c:pt idx="2">
                    <c:v>*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05-6BEE-419F-A0C3-21F0EF515B9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61404112"/>
        <c:axId val="461402032"/>
      </c:scatterChart>
      <c:valAx>
        <c:axId val="461404112"/>
        <c:scaling>
          <c:orientation val="minMax"/>
          <c:max val="16"/>
        </c:scaling>
        <c:delete val="0"/>
        <c:axPos val="b"/>
        <c:title>
          <c:tx>
            <c:rich>
              <a:bodyPr/>
              <a:lstStyle/>
              <a:p>
                <a:pPr>
                  <a:defRPr sz="1100"/>
                </a:pPr>
                <a:r>
                  <a:rPr lang="en-US" sz="1100" b="0" i="0" baseline="0" dirty="0">
                    <a:effectLst/>
                  </a:rPr>
                  <a:t>Hours after BSO treatment</a:t>
                </a:r>
                <a:endParaRPr lang="en-US" sz="1100" dirty="0">
                  <a:effectLst/>
                </a:endParaRPr>
              </a:p>
            </c:rich>
          </c:tx>
          <c:layout>
            <c:manualLayout>
              <c:xMode val="edge"/>
              <c:yMode val="edge"/>
              <c:x val="0.17603456178951229"/>
              <c:y val="0.89543427938808373"/>
            </c:manualLayout>
          </c:layout>
          <c:overlay val="0"/>
        </c:title>
        <c:numFmt formatCode="General" sourceLinked="1"/>
        <c:majorTickMark val="in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461402032"/>
        <c:crosses val="autoZero"/>
        <c:crossBetween val="midCat"/>
        <c:majorUnit val="4"/>
      </c:valAx>
      <c:valAx>
        <c:axId val="461402032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1100"/>
                </a:pPr>
                <a:r>
                  <a:rPr lang="en-US" sz="1100" b="0" i="0" baseline="0" dirty="0">
                    <a:effectLst/>
                  </a:rPr>
                  <a:t>Relative copy number</a:t>
                </a:r>
                <a:endParaRPr lang="en-US" sz="1100" dirty="0">
                  <a:effectLst/>
                </a:endParaRPr>
              </a:p>
            </c:rich>
          </c:tx>
          <c:layout>
            <c:manualLayout>
              <c:xMode val="edge"/>
              <c:yMode val="edge"/>
              <c:x val="0"/>
              <c:y val="8.947262479871175E-2"/>
            </c:manualLayout>
          </c:layout>
          <c:overlay val="0"/>
        </c:title>
        <c:numFmt formatCode="#,##0.0" sourceLinked="0"/>
        <c:majorTickMark val="in"/>
        <c:minorTickMark val="none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vert="horz"/>
          <a:lstStyle/>
          <a:p>
            <a:pPr>
              <a:defRPr sz="1100"/>
            </a:pPr>
            <a:endParaRPr lang="en-US"/>
          </a:p>
        </c:txPr>
        <c:crossAx val="461404112"/>
        <c:crosses val="autoZero"/>
        <c:crossBetween val="midCat"/>
        <c:majorUnit val="0.5"/>
      </c:valAx>
    </c:plotArea>
    <c:legend>
      <c:legendPos val="b"/>
      <c:legendEntry>
        <c:idx val="1"/>
        <c:txPr>
          <a:bodyPr rot="0" vert="horz"/>
          <a:lstStyle/>
          <a:p>
            <a:pPr>
              <a:defRPr sz="1100" i="1"/>
            </a:pPr>
            <a:endParaRPr lang="en-US"/>
          </a:p>
        </c:txPr>
      </c:legendEntry>
      <c:layout>
        <c:manualLayout>
          <c:xMode val="edge"/>
          <c:yMode val="edge"/>
          <c:x val="2.3285661899523285E-2"/>
          <c:y val="2.6152375201288244E-3"/>
          <c:w val="0.96985698569857004"/>
          <c:h val="0.10904941626409018"/>
        </c:manualLayout>
      </c:layout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 sz="1100"/>
          </a:pPr>
          <a:endParaRPr lang="en-US"/>
        </a:p>
      </c:txPr>
    </c:legend>
    <c:plotVisOnly val="1"/>
    <c:dispBlanksAs val="gap"/>
    <c:showDLblsOverMax val="0"/>
    <c:extLst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3871195452878624"/>
          <c:y val="0.16616344605475039"/>
          <c:w val="0.66488540520718742"/>
          <c:h val="0.5988113929146538"/>
        </c:manualLayout>
      </c:layout>
      <c:scatterChart>
        <c:scatterStyle val="lineMarker"/>
        <c:varyColors val="0"/>
        <c:ser>
          <c:idx val="0"/>
          <c:order val="0"/>
          <c:tx>
            <c:strRef>
              <c:f>まとめ!$A$12</c:f>
              <c:strCache>
                <c:ptCount val="1"/>
                <c:pt idx="0">
                  <c:v>WT</c:v>
                </c:pt>
              </c:strCache>
            </c:strRef>
          </c:tx>
          <c:spPr>
            <a:ln w="19050" cap="rnd">
              <a:solidFill>
                <a:schemeClr val="tx1"/>
              </a:solidFill>
              <a:prstDash val="solid"/>
              <a:round/>
            </a:ln>
            <a:effectLst/>
          </c:spPr>
          <c:marker>
            <c:symbol val="circle"/>
            <c:size val="7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まとめ!$H$11:$K$11</c:f>
                <c:numCache>
                  <c:formatCode>General</c:formatCode>
                  <c:ptCount val="4"/>
                  <c:pt idx="0">
                    <c:v>0.18788771801417956</c:v>
                  </c:pt>
                  <c:pt idx="1">
                    <c:v>9.500192761285714E-2</c:v>
                  </c:pt>
                  <c:pt idx="2">
                    <c:v>0.19697282212285927</c:v>
                  </c:pt>
                  <c:pt idx="3">
                    <c:v>0.26347976836444686</c:v>
                  </c:pt>
                </c:numCache>
              </c:numRef>
            </c:plus>
            <c:minus>
              <c:numRef>
                <c:f>まとめ!$H$11:$K$11</c:f>
                <c:numCache>
                  <c:formatCode>General</c:formatCode>
                  <c:ptCount val="4"/>
                  <c:pt idx="0">
                    <c:v>0.18788771801417956</c:v>
                  </c:pt>
                  <c:pt idx="1">
                    <c:v>9.500192761285714E-2</c:v>
                  </c:pt>
                  <c:pt idx="2">
                    <c:v>0.19697282212285927</c:v>
                  </c:pt>
                  <c:pt idx="3">
                    <c:v>0.26347976836444686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まとめ!$B$11:$E$11</c:f>
              <c:numCache>
                <c:formatCode>General</c:formatCode>
                <c:ptCount val="4"/>
                <c:pt idx="0">
                  <c:v>0</c:v>
                </c:pt>
                <c:pt idx="1">
                  <c:v>8</c:v>
                </c:pt>
                <c:pt idx="2">
                  <c:v>12</c:v>
                </c:pt>
                <c:pt idx="3">
                  <c:v>16</c:v>
                </c:pt>
              </c:numCache>
            </c:numRef>
          </c:xVal>
          <c:yVal>
            <c:numRef>
              <c:f>まとめ!$B$12:$E$12</c:f>
              <c:numCache>
                <c:formatCode>General</c:formatCode>
                <c:ptCount val="4"/>
                <c:pt idx="0">
                  <c:v>1</c:v>
                </c:pt>
                <c:pt idx="1">
                  <c:v>0.98781952575229404</c:v>
                </c:pt>
                <c:pt idx="2">
                  <c:v>0.92582957954186185</c:v>
                </c:pt>
                <c:pt idx="3">
                  <c:v>0.98900496961334927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AF6-4890-9DDD-78338B6500A0}"/>
            </c:ext>
          </c:extLst>
        </c:ser>
        <c:ser>
          <c:idx val="1"/>
          <c:order val="1"/>
          <c:tx>
            <c:strRef>
              <c:f>まとめ!$A$13</c:f>
              <c:strCache>
                <c:ptCount val="1"/>
                <c:pt idx="0">
                  <c:v>ggp1-1/ggct2;1-2</c:v>
                </c:pt>
              </c:strCache>
            </c:strRef>
          </c:tx>
          <c:spPr>
            <a:ln w="19050" cap="rnd">
              <a:solidFill>
                <a:schemeClr val="bg1">
                  <a:lumMod val="50000"/>
                </a:schemeClr>
              </a:solidFill>
              <a:prstDash val="lgDashDot"/>
              <a:round/>
            </a:ln>
            <a:effectLst/>
          </c:spPr>
          <c:marker>
            <c:symbol val="x"/>
            <c:size val="7"/>
            <c:spPr>
              <a:solidFill>
                <a:schemeClr val="bg1">
                  <a:lumMod val="50000"/>
                </a:schemeClr>
              </a:solidFill>
              <a:ln w="9525">
                <a:solidFill>
                  <a:schemeClr val="bg1">
                    <a:lumMod val="50000"/>
                  </a:schemeClr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まとめ!$H$12:$K$12</c:f>
                <c:numCache>
                  <c:formatCode>General</c:formatCode>
                  <c:ptCount val="4"/>
                  <c:pt idx="0">
                    <c:v>0.1355774720542941</c:v>
                  </c:pt>
                  <c:pt idx="1">
                    <c:v>0.12144742148887538</c:v>
                  </c:pt>
                  <c:pt idx="2">
                    <c:v>0.24085279339436425</c:v>
                  </c:pt>
                  <c:pt idx="3">
                    <c:v>0.3106314496067728</c:v>
                  </c:pt>
                </c:numCache>
              </c:numRef>
            </c:plus>
            <c:minus>
              <c:numRef>
                <c:f>まとめ!$H$12:$K$12</c:f>
                <c:numCache>
                  <c:formatCode>General</c:formatCode>
                  <c:ptCount val="4"/>
                  <c:pt idx="0">
                    <c:v>0.1355774720542941</c:v>
                  </c:pt>
                  <c:pt idx="1">
                    <c:v>0.12144742148887538</c:v>
                  </c:pt>
                  <c:pt idx="2">
                    <c:v>0.24085279339436425</c:v>
                  </c:pt>
                  <c:pt idx="3">
                    <c:v>0.3106314496067728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まとめ!$B$11:$E$11</c:f>
              <c:numCache>
                <c:formatCode>General</c:formatCode>
                <c:ptCount val="4"/>
                <c:pt idx="0">
                  <c:v>0</c:v>
                </c:pt>
                <c:pt idx="1">
                  <c:v>8</c:v>
                </c:pt>
                <c:pt idx="2">
                  <c:v>12</c:v>
                </c:pt>
                <c:pt idx="3">
                  <c:v>16</c:v>
                </c:pt>
              </c:numCache>
            </c:numRef>
          </c:xVal>
          <c:yVal>
            <c:numRef>
              <c:f>まとめ!$B$13:$E$13</c:f>
              <c:numCache>
                <c:formatCode>General</c:formatCode>
                <c:ptCount val="4"/>
                <c:pt idx="0">
                  <c:v>1.1433686440420032</c:v>
                </c:pt>
                <c:pt idx="1">
                  <c:v>1.0098953802466528</c:v>
                </c:pt>
                <c:pt idx="2">
                  <c:v>0.6431046597120601</c:v>
                </c:pt>
                <c:pt idx="3">
                  <c:v>1.0791821791753042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2AF6-4890-9DDD-78338B6500A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61404112"/>
        <c:axId val="461402032"/>
      </c:scatterChart>
      <c:valAx>
        <c:axId val="461404112"/>
        <c:scaling>
          <c:orientation val="minMax"/>
          <c:max val="16"/>
        </c:scaling>
        <c:delete val="0"/>
        <c:axPos val="b"/>
        <c:title>
          <c:tx>
            <c:rich>
              <a:bodyPr/>
              <a:lstStyle/>
              <a:p>
                <a:pPr>
                  <a:defRPr sz="1100"/>
                </a:pPr>
                <a:r>
                  <a:rPr lang="en-US" sz="1100" b="0" i="0" baseline="0" dirty="0">
                    <a:effectLst/>
                  </a:rPr>
                  <a:t>Hours after BSO treatment</a:t>
                </a:r>
                <a:endParaRPr lang="en-US" sz="1100" dirty="0">
                  <a:effectLst/>
                </a:endParaRPr>
              </a:p>
            </c:rich>
          </c:tx>
          <c:layout>
            <c:manualLayout>
              <c:xMode val="edge"/>
              <c:yMode val="edge"/>
              <c:x val="0.16885496883021633"/>
              <c:y val="0.89734148550724635"/>
            </c:manualLayout>
          </c:layout>
          <c:overlay val="0"/>
        </c:title>
        <c:numFmt formatCode="General" sourceLinked="1"/>
        <c:majorTickMark val="in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461402032"/>
        <c:crosses val="autoZero"/>
        <c:crossBetween val="midCat"/>
        <c:majorUnit val="4"/>
      </c:valAx>
      <c:valAx>
        <c:axId val="461402032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1100"/>
                </a:pPr>
                <a:r>
                  <a:rPr lang="en-US" sz="1100" b="0" i="0" baseline="0" dirty="0">
                    <a:effectLst/>
                  </a:rPr>
                  <a:t>Relative copy number</a:t>
                </a:r>
                <a:endParaRPr lang="en-US" sz="1100" dirty="0">
                  <a:effectLst/>
                </a:endParaRPr>
              </a:p>
            </c:rich>
          </c:tx>
          <c:layout>
            <c:manualLayout>
              <c:xMode val="edge"/>
              <c:yMode val="edge"/>
              <c:x val="2.0374954162082873E-3"/>
              <c:y val="9.5863526570048305E-2"/>
            </c:manualLayout>
          </c:layout>
          <c:overlay val="0"/>
        </c:title>
        <c:numFmt formatCode="#,##0.0" sourceLinked="0"/>
        <c:majorTickMark val="in"/>
        <c:minorTickMark val="none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vert="horz"/>
          <a:lstStyle/>
          <a:p>
            <a:pPr>
              <a:defRPr sz="1100"/>
            </a:pPr>
            <a:endParaRPr lang="en-US"/>
          </a:p>
        </c:txPr>
        <c:crossAx val="461404112"/>
        <c:crosses val="autoZero"/>
        <c:crossBetween val="midCat"/>
      </c:valAx>
    </c:plotArea>
    <c:legend>
      <c:legendPos val="b"/>
      <c:legendEntry>
        <c:idx val="1"/>
        <c:txPr>
          <a:bodyPr rot="0" vert="horz"/>
          <a:lstStyle/>
          <a:p>
            <a:pPr>
              <a:defRPr sz="1100" i="1"/>
            </a:pPr>
            <a:endParaRPr lang="en-US"/>
          </a:p>
        </c:txPr>
      </c:legendEntry>
      <c:layout>
        <c:manualLayout>
          <c:xMode val="edge"/>
          <c:yMode val="edge"/>
          <c:x val="0"/>
          <c:y val="2.6152375201288244E-3"/>
          <c:w val="0.99896406307297392"/>
          <c:h val="0.10904941626409018"/>
        </c:manualLayout>
      </c:layout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 sz="1100"/>
          </a:pPr>
          <a:endParaRPr lang="en-US"/>
        </a:p>
      </c:txPr>
    </c:legend>
    <c:plotVisOnly val="1"/>
    <c:dispBlanksAs val="gap"/>
    <c:showDLblsOverMax val="0"/>
    <c:extLst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2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41442" cy="345445"/>
          </a:xfrm>
          <a:prstGeom prst="rect">
            <a:avLst/>
          </a:prstGeom>
        </p:spPr>
        <p:txBody>
          <a:bodyPr vert="horz" lIns="96588" tIns="48294" rIns="96588" bIns="48294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674952" y="1"/>
            <a:ext cx="4341442" cy="345445"/>
          </a:xfrm>
          <a:prstGeom prst="rect">
            <a:avLst/>
          </a:prstGeom>
        </p:spPr>
        <p:txBody>
          <a:bodyPr vert="horz" lIns="96588" tIns="48294" rIns="96588" bIns="48294" rtlCol="0"/>
          <a:lstStyle>
            <a:lvl1pPr algn="r">
              <a:defRPr sz="1300"/>
            </a:lvl1pPr>
          </a:lstStyle>
          <a:p>
            <a:fld id="{874F1955-2393-4B08-8C6A-CCD003A2E121}" type="datetimeFigureOut">
              <a:rPr kumimoji="1" lang="ja-JP" altLang="en-US" smtClean="0"/>
              <a:t>2022/6/26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205288" y="860425"/>
            <a:ext cx="1608137" cy="2324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588" tIns="48294" rIns="96588" bIns="48294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001872" y="3313400"/>
            <a:ext cx="8014970" cy="2710965"/>
          </a:xfrm>
          <a:prstGeom prst="rect">
            <a:avLst/>
          </a:prstGeom>
        </p:spPr>
        <p:txBody>
          <a:bodyPr vert="horz" lIns="96588" tIns="48294" rIns="96588" bIns="48294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39544"/>
            <a:ext cx="4341442" cy="345444"/>
          </a:xfrm>
          <a:prstGeom prst="rect">
            <a:avLst/>
          </a:prstGeom>
        </p:spPr>
        <p:txBody>
          <a:bodyPr vert="horz" lIns="96588" tIns="48294" rIns="96588" bIns="48294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674952" y="6539544"/>
            <a:ext cx="4341442" cy="345444"/>
          </a:xfrm>
          <a:prstGeom prst="rect">
            <a:avLst/>
          </a:prstGeom>
        </p:spPr>
        <p:txBody>
          <a:bodyPr vert="horz" lIns="96588" tIns="48294" rIns="96588" bIns="48294" rtlCol="0" anchor="b"/>
          <a:lstStyle>
            <a:lvl1pPr algn="r">
              <a:defRPr sz="1300"/>
            </a:lvl1pPr>
          </a:lstStyle>
          <a:p>
            <a:fld id="{3F2C5BE3-1296-445F-9C61-70AB9F8CDD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74127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2C5BE3-1296-445F-9C61-70AB9F8CDDB3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12985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EC1BC-45EB-420A-9CC9-463700BD6B0E}" type="datetimeFigureOut">
              <a:rPr kumimoji="1" lang="ja-JP" altLang="en-US" smtClean="0"/>
              <a:t>2022/6/26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96071-1608-46FE-B469-0AA2902517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054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EC1BC-45EB-420A-9CC9-463700BD6B0E}" type="datetimeFigureOut">
              <a:rPr kumimoji="1" lang="ja-JP" altLang="en-US" smtClean="0"/>
              <a:t>2022/6/26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96071-1608-46FE-B469-0AA2902517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6667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EC1BC-45EB-420A-9CC9-463700BD6B0E}" type="datetimeFigureOut">
              <a:rPr kumimoji="1" lang="ja-JP" altLang="en-US" smtClean="0"/>
              <a:t>2022/6/26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96071-1608-46FE-B469-0AA2902517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6724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EC1BC-45EB-420A-9CC9-463700BD6B0E}" type="datetimeFigureOut">
              <a:rPr kumimoji="1" lang="ja-JP" altLang="en-US" smtClean="0"/>
              <a:t>2022/6/26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96071-1608-46FE-B469-0AA2902517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5708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EC1BC-45EB-420A-9CC9-463700BD6B0E}" type="datetimeFigureOut">
              <a:rPr kumimoji="1" lang="ja-JP" altLang="en-US" smtClean="0"/>
              <a:t>2022/6/26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96071-1608-46FE-B469-0AA2902517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0358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EC1BC-45EB-420A-9CC9-463700BD6B0E}" type="datetimeFigureOut">
              <a:rPr kumimoji="1" lang="ja-JP" altLang="en-US" smtClean="0"/>
              <a:t>2022/6/26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96071-1608-46FE-B469-0AA2902517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65110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EC1BC-45EB-420A-9CC9-463700BD6B0E}" type="datetimeFigureOut">
              <a:rPr kumimoji="1" lang="ja-JP" altLang="en-US" smtClean="0"/>
              <a:t>2022/6/26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96071-1608-46FE-B469-0AA2902517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75805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EC1BC-45EB-420A-9CC9-463700BD6B0E}" type="datetimeFigureOut">
              <a:rPr kumimoji="1" lang="ja-JP" altLang="en-US" smtClean="0"/>
              <a:t>2022/6/26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96071-1608-46FE-B469-0AA2902517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9923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EC1BC-45EB-420A-9CC9-463700BD6B0E}" type="datetimeFigureOut">
              <a:rPr kumimoji="1" lang="ja-JP" altLang="en-US" smtClean="0"/>
              <a:t>2022/6/26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96071-1608-46FE-B469-0AA2902517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71381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EC1BC-45EB-420A-9CC9-463700BD6B0E}" type="datetimeFigureOut">
              <a:rPr kumimoji="1" lang="ja-JP" altLang="en-US" smtClean="0"/>
              <a:t>2022/6/26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96071-1608-46FE-B469-0AA2902517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64020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EC1BC-45EB-420A-9CC9-463700BD6B0E}" type="datetimeFigureOut">
              <a:rPr kumimoji="1" lang="ja-JP" altLang="en-US" smtClean="0"/>
              <a:t>2022/6/26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96071-1608-46FE-B469-0AA2902517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0767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4EC1BC-45EB-420A-9CC9-463700BD6B0E}" type="datetimeFigureOut">
              <a:rPr kumimoji="1" lang="ja-JP" altLang="en-US" smtClean="0"/>
              <a:t>2022/6/26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096071-1608-46FE-B469-0AA2902517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3551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160">
            <a:extLst>
              <a:ext uri="{FF2B5EF4-FFF2-40B4-BE49-F238E27FC236}">
                <a16:creationId xmlns:a16="http://schemas.microsoft.com/office/drawing/2014/main" id="{07C76CBD-E0AE-4FA3-9F6A-C221FCC7E522}"/>
              </a:ext>
            </a:extLst>
          </p:cNvPr>
          <p:cNvSpPr txBox="1"/>
          <p:nvPr/>
        </p:nvSpPr>
        <p:spPr>
          <a:xfrm>
            <a:off x="428319" y="5878913"/>
            <a:ext cx="6239681" cy="843915"/>
          </a:xfrm>
          <a:prstGeom prst="rect">
            <a:avLst/>
          </a:prstGeom>
          <a:solidFill>
            <a:prstClr val="white"/>
          </a:solidFill>
          <a:ln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/>
            <a:r>
              <a:rPr lang="en-US" sz="1200" b="1" kern="1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Figure S1.</a:t>
            </a:r>
            <a:r>
              <a:rPr lang="en-US" sz="1200" kern="1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altLang="ja-JP" sz="1200" kern="1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The </a:t>
            </a:r>
            <a:r>
              <a:rPr lang="en-US" altLang="ja-JP" sz="120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γ-glutamyl cycle</a:t>
            </a:r>
            <a:r>
              <a:rPr lang="ja-JP" altLang="en-US" sz="1200" dirty="0">
                <a:latin typeface="Times New Roman" panose="02020603050405020304" pitchFamily="18" charset="0"/>
                <a:ea typeface="ＭＳ 明朝" panose="02020609040205080304" pitchFamily="17" charset="-128"/>
              </a:rPr>
              <a:t> </a:t>
            </a:r>
            <a:r>
              <a:rPr lang="en-US" altLang="ja-JP" sz="1200" dirty="0">
                <a:latin typeface="Times New Roman" panose="02020603050405020304" pitchFamily="18" charset="0"/>
                <a:ea typeface="ＭＳ 明朝" panose="02020609040205080304" pitchFamily="17" charset="-128"/>
              </a:rPr>
              <a:t>proposed in mammals.</a:t>
            </a:r>
            <a:r>
              <a:rPr lang="en-US" altLang="ja-JP" sz="1200" b="1" dirty="0">
                <a:latin typeface="Times New Roman" panose="02020603050405020304" pitchFamily="18" charset="0"/>
                <a:ea typeface="ＭＳ 明朝" panose="02020609040205080304" pitchFamily="17" charset="-128"/>
              </a:rPr>
              <a:t> </a:t>
            </a:r>
            <a:r>
              <a:rPr lang="en-US" altLang="ja-JP" sz="120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GGT; </a:t>
            </a:r>
            <a:r>
              <a:rPr lang="en-US" altLang="ja-JP" sz="1200" dirty="0">
                <a:effectLst/>
                <a:latin typeface="Century" panose="020406040505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 </a:t>
            </a:r>
            <a:r>
              <a:rPr lang="en-US" altLang="ja-JP" sz="120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γ-glutamyl transpeptidase, GGCT;</a:t>
            </a:r>
            <a:r>
              <a:rPr lang="en-US" altLang="ja-JP" sz="1200" kern="1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altLang="ja-JP" sz="120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γ-glutamyl cyclotransferase, 5OPase; 5-oxoprolinase, </a:t>
            </a:r>
            <a:r>
              <a:rPr lang="en-US" altLang="ja-JP" sz="1200" dirty="0">
                <a:latin typeface="Times New Roman" panose="02020603050405020304" pitchFamily="18" charset="0"/>
                <a:ea typeface="ＭＳ 明朝" panose="02020609040205080304" pitchFamily="17" charset="-128"/>
              </a:rPr>
              <a:t>GSH; glutathione, </a:t>
            </a:r>
            <a:r>
              <a:rPr lang="en-US" altLang="ja-JP" sz="120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γ-EC; γ-glutamyl cysteine, 5OP; 5-oxoproine</a:t>
            </a:r>
            <a:endParaRPr lang="ja-JP" sz="1200" kern="100" dirty="0">
              <a:effectLst/>
              <a:latin typeface="Times New Roman" panose="02020603050405020304" pitchFamily="18" charset="0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pic>
        <p:nvPicPr>
          <p:cNvPr id="7" name="図 6" descr="ダイアグラム&#10;&#10;自動的に生成された説明">
            <a:extLst>
              <a:ext uri="{FF2B5EF4-FFF2-40B4-BE49-F238E27FC236}">
                <a16:creationId xmlns:a16="http://schemas.microsoft.com/office/drawing/2014/main" id="{D0F0975E-70F8-403E-BCB0-1D931EC0B4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000" y="1177176"/>
            <a:ext cx="6478000" cy="4432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9385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パソコンの画面&#10;&#10;中程度の精度で自動的に生成された説明">
            <a:extLst>
              <a:ext uri="{FF2B5EF4-FFF2-40B4-BE49-F238E27FC236}">
                <a16:creationId xmlns:a16="http://schemas.microsoft.com/office/drawing/2014/main" id="{CECE32E3-F6A9-4629-8149-98AF90B4245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0743" t="56435" r="26196" b="23891"/>
          <a:stretch/>
        </p:blipFill>
        <p:spPr>
          <a:xfrm rot="5400000">
            <a:off x="993272" y="1271481"/>
            <a:ext cx="1287396" cy="1537431"/>
          </a:xfrm>
          <a:prstGeom prst="rect">
            <a:avLst/>
          </a:prstGeom>
        </p:spPr>
      </p:pic>
      <p:pic>
        <p:nvPicPr>
          <p:cNvPr id="8" name="図 7" descr="パソコンの画面&#10;&#10;中程度の精度で自動的に生成された説明">
            <a:extLst>
              <a:ext uri="{FF2B5EF4-FFF2-40B4-BE49-F238E27FC236}">
                <a16:creationId xmlns:a16="http://schemas.microsoft.com/office/drawing/2014/main" id="{91CF091E-BE46-48CA-9EDC-D2E32F85BB8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1070" t="37284" r="25638" b="43827"/>
          <a:stretch/>
        </p:blipFill>
        <p:spPr>
          <a:xfrm rot="5400000">
            <a:off x="2951968" y="1307192"/>
            <a:ext cx="1287395" cy="1466008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9E371711-C915-432C-91E8-EBCE0E6628DD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 l="42870" t="43745" r="44322" b="18263"/>
          <a:stretch/>
        </p:blipFill>
        <p:spPr>
          <a:xfrm>
            <a:off x="4770024" y="1396498"/>
            <a:ext cx="1510399" cy="1287395"/>
          </a:xfrm>
          <a:prstGeom prst="rect">
            <a:avLst/>
          </a:prstGeom>
        </p:spPr>
      </p:pic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8BED4FFA-AD12-4293-A51C-182536462DF7}"/>
              </a:ext>
            </a:extLst>
          </p:cNvPr>
          <p:cNvSpPr txBox="1"/>
          <p:nvPr/>
        </p:nvSpPr>
        <p:spPr>
          <a:xfrm>
            <a:off x="404866" y="1368599"/>
            <a:ext cx="4569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97.2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925B1CB2-7D49-4F9F-9A23-6BEC194FE93D}"/>
              </a:ext>
            </a:extLst>
          </p:cNvPr>
          <p:cNvSpPr txBox="1"/>
          <p:nvPr/>
        </p:nvSpPr>
        <p:spPr>
          <a:xfrm>
            <a:off x="404866" y="1544602"/>
            <a:ext cx="4569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66.4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005076CB-0E74-4234-B8CD-B33E9EEB516B}"/>
              </a:ext>
            </a:extLst>
          </p:cNvPr>
          <p:cNvSpPr txBox="1"/>
          <p:nvPr/>
        </p:nvSpPr>
        <p:spPr>
          <a:xfrm>
            <a:off x="404866" y="1760263"/>
            <a:ext cx="4569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44.3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D3B1BA4E-E56B-4B09-9799-7F85BEFA52E7}"/>
              </a:ext>
            </a:extLst>
          </p:cNvPr>
          <p:cNvSpPr txBox="1"/>
          <p:nvPr/>
        </p:nvSpPr>
        <p:spPr>
          <a:xfrm>
            <a:off x="404866" y="2002936"/>
            <a:ext cx="4569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29.0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C13247DD-BB1E-4F3F-B9C2-A433C2018571}"/>
              </a:ext>
            </a:extLst>
          </p:cNvPr>
          <p:cNvSpPr txBox="1"/>
          <p:nvPr/>
        </p:nvSpPr>
        <p:spPr>
          <a:xfrm>
            <a:off x="404866" y="2231413"/>
            <a:ext cx="4569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20.1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5B1F6669-25A3-4250-8310-14597CFC0084}"/>
              </a:ext>
            </a:extLst>
          </p:cNvPr>
          <p:cNvSpPr txBox="1"/>
          <p:nvPr/>
        </p:nvSpPr>
        <p:spPr>
          <a:xfrm>
            <a:off x="404866" y="2422570"/>
            <a:ext cx="4569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14.3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CE59C932-5BB4-4CD8-A355-C035A1D67130}"/>
              </a:ext>
            </a:extLst>
          </p:cNvPr>
          <p:cNvSpPr txBox="1"/>
          <p:nvPr/>
        </p:nvSpPr>
        <p:spPr>
          <a:xfrm>
            <a:off x="404866" y="1135874"/>
            <a:ext cx="4569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E0AD4D6D-EED6-433C-9DF9-B1DFF9ED7414}"/>
              </a:ext>
            </a:extLst>
          </p:cNvPr>
          <p:cNvSpPr txBox="1"/>
          <p:nvPr/>
        </p:nvSpPr>
        <p:spPr>
          <a:xfrm>
            <a:off x="851320" y="1134650"/>
            <a:ext cx="3313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C80A67A0-F848-43AA-A9A6-B0E6EAF9161F}"/>
              </a:ext>
            </a:extLst>
          </p:cNvPr>
          <p:cNvSpPr txBox="1"/>
          <p:nvPr/>
        </p:nvSpPr>
        <p:spPr>
          <a:xfrm>
            <a:off x="1112142" y="1134650"/>
            <a:ext cx="3313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6295F2FE-80B3-4520-8319-EDA9F402CDD5}"/>
              </a:ext>
            </a:extLst>
          </p:cNvPr>
          <p:cNvSpPr txBox="1"/>
          <p:nvPr/>
        </p:nvSpPr>
        <p:spPr>
          <a:xfrm>
            <a:off x="1393450" y="1134650"/>
            <a:ext cx="3313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6E96DA5D-1C4B-44E9-8E2F-644318B21336}"/>
              </a:ext>
            </a:extLst>
          </p:cNvPr>
          <p:cNvSpPr txBox="1"/>
          <p:nvPr/>
        </p:nvSpPr>
        <p:spPr>
          <a:xfrm>
            <a:off x="1679673" y="1134650"/>
            <a:ext cx="3313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55F2FFA6-2211-47DE-B6B5-BD6215A15D77}"/>
              </a:ext>
            </a:extLst>
          </p:cNvPr>
          <p:cNvSpPr txBox="1"/>
          <p:nvPr/>
        </p:nvSpPr>
        <p:spPr>
          <a:xfrm>
            <a:off x="1907392" y="1134650"/>
            <a:ext cx="3313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3F41E2E8-32D4-46C0-8541-3D1BE3340717}"/>
              </a:ext>
            </a:extLst>
          </p:cNvPr>
          <p:cNvSpPr txBox="1"/>
          <p:nvPr/>
        </p:nvSpPr>
        <p:spPr>
          <a:xfrm>
            <a:off x="2149267" y="1134650"/>
            <a:ext cx="3313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48D9618B-6595-4943-A2A5-BA5D0B961B93}"/>
              </a:ext>
            </a:extLst>
          </p:cNvPr>
          <p:cNvSpPr txBox="1"/>
          <p:nvPr/>
        </p:nvSpPr>
        <p:spPr>
          <a:xfrm>
            <a:off x="2796838" y="1134650"/>
            <a:ext cx="3313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7F7F3193-77CF-45C7-B368-223BF0B0DFE5}"/>
              </a:ext>
            </a:extLst>
          </p:cNvPr>
          <p:cNvSpPr txBox="1"/>
          <p:nvPr/>
        </p:nvSpPr>
        <p:spPr>
          <a:xfrm>
            <a:off x="3057660" y="1134650"/>
            <a:ext cx="3313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87AE6E2A-5955-4BB1-B052-DD3F00D5B684}"/>
              </a:ext>
            </a:extLst>
          </p:cNvPr>
          <p:cNvSpPr txBox="1"/>
          <p:nvPr/>
        </p:nvSpPr>
        <p:spPr>
          <a:xfrm>
            <a:off x="3313567" y="1134650"/>
            <a:ext cx="3313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FB0A82CA-DE8C-47BD-A882-319F7EEEED47}"/>
              </a:ext>
            </a:extLst>
          </p:cNvPr>
          <p:cNvSpPr txBox="1"/>
          <p:nvPr/>
        </p:nvSpPr>
        <p:spPr>
          <a:xfrm>
            <a:off x="3540521" y="1134650"/>
            <a:ext cx="3313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AE2530FD-E7F6-4A21-8B97-B0B73A187B02}"/>
              </a:ext>
            </a:extLst>
          </p:cNvPr>
          <p:cNvSpPr txBox="1"/>
          <p:nvPr/>
        </p:nvSpPr>
        <p:spPr>
          <a:xfrm>
            <a:off x="3759773" y="1134650"/>
            <a:ext cx="3313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9892E366-3BDE-4841-8D17-5220C59F36D8}"/>
              </a:ext>
            </a:extLst>
          </p:cNvPr>
          <p:cNvSpPr txBox="1"/>
          <p:nvPr/>
        </p:nvSpPr>
        <p:spPr>
          <a:xfrm>
            <a:off x="4035516" y="1134650"/>
            <a:ext cx="3313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8E65B9B7-8B3C-44FE-823E-7681E1749549}"/>
              </a:ext>
            </a:extLst>
          </p:cNvPr>
          <p:cNvSpPr txBox="1"/>
          <p:nvPr/>
        </p:nvSpPr>
        <p:spPr>
          <a:xfrm>
            <a:off x="4755593" y="1134650"/>
            <a:ext cx="3313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101E8AEC-3C2A-4A9C-B20B-6EBF964705E4}"/>
              </a:ext>
            </a:extLst>
          </p:cNvPr>
          <p:cNvSpPr txBox="1"/>
          <p:nvPr/>
        </p:nvSpPr>
        <p:spPr>
          <a:xfrm>
            <a:off x="4992172" y="1134650"/>
            <a:ext cx="3313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CF849919-5E29-40CC-A82C-60C3ACA6D424}"/>
              </a:ext>
            </a:extLst>
          </p:cNvPr>
          <p:cNvSpPr txBox="1"/>
          <p:nvPr/>
        </p:nvSpPr>
        <p:spPr>
          <a:xfrm>
            <a:off x="5236138" y="1134650"/>
            <a:ext cx="3313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186B0C5F-B43F-45D9-A302-505CF7E8F43E}"/>
              </a:ext>
            </a:extLst>
          </p:cNvPr>
          <p:cNvSpPr txBox="1"/>
          <p:nvPr/>
        </p:nvSpPr>
        <p:spPr>
          <a:xfrm>
            <a:off x="5471559" y="1134650"/>
            <a:ext cx="3313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6EE0982A-EB60-48FA-B753-4A1D7CFB9697}"/>
              </a:ext>
            </a:extLst>
          </p:cNvPr>
          <p:cNvSpPr txBox="1"/>
          <p:nvPr/>
        </p:nvSpPr>
        <p:spPr>
          <a:xfrm>
            <a:off x="5699278" y="1134650"/>
            <a:ext cx="3313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CCFE47D2-23A8-402B-A5BC-B5E3906A215B}"/>
              </a:ext>
            </a:extLst>
          </p:cNvPr>
          <p:cNvSpPr txBox="1"/>
          <p:nvPr/>
        </p:nvSpPr>
        <p:spPr>
          <a:xfrm>
            <a:off x="5975021" y="1134650"/>
            <a:ext cx="3313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AB428F88-6069-4F45-9B4E-36764829AEEE}"/>
              </a:ext>
            </a:extLst>
          </p:cNvPr>
          <p:cNvSpPr txBox="1"/>
          <p:nvPr/>
        </p:nvSpPr>
        <p:spPr>
          <a:xfrm>
            <a:off x="1040834" y="822894"/>
            <a:ext cx="10757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GGP1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F5B9E492-DFFB-4A15-803C-8A502580391B}"/>
              </a:ext>
            </a:extLst>
          </p:cNvPr>
          <p:cNvSpPr txBox="1"/>
          <p:nvPr/>
        </p:nvSpPr>
        <p:spPr>
          <a:xfrm>
            <a:off x="2992708" y="822894"/>
            <a:ext cx="10757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GGP3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1B3F82A2-4EBD-411E-BD58-E0901CA3943A}"/>
              </a:ext>
            </a:extLst>
          </p:cNvPr>
          <p:cNvSpPr txBox="1"/>
          <p:nvPr/>
        </p:nvSpPr>
        <p:spPr>
          <a:xfrm>
            <a:off x="4849585" y="822894"/>
            <a:ext cx="13430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GGCT2;3</a:t>
            </a:r>
            <a:endParaRPr kumimoji="1" lang="ja-JP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テキスト ボックス 160">
            <a:extLst>
              <a:ext uri="{FF2B5EF4-FFF2-40B4-BE49-F238E27FC236}">
                <a16:creationId xmlns:a16="http://schemas.microsoft.com/office/drawing/2014/main" id="{07060B2D-B124-4B50-8215-65E278E089AB}"/>
              </a:ext>
            </a:extLst>
          </p:cNvPr>
          <p:cNvSpPr txBox="1"/>
          <p:nvPr/>
        </p:nvSpPr>
        <p:spPr>
          <a:xfrm>
            <a:off x="554890" y="3234064"/>
            <a:ext cx="5804462" cy="843915"/>
          </a:xfrm>
          <a:prstGeom prst="rect">
            <a:avLst/>
          </a:prstGeom>
          <a:solidFill>
            <a:prstClr val="white"/>
          </a:solidFill>
          <a:ln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/>
            <a:r>
              <a:rPr lang="en-US" sz="1200" b="1" kern="1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Figure S2. </a:t>
            </a:r>
            <a:r>
              <a:rPr lang="en-US" sz="1200" kern="1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Confirmation of the result of protein purification by</a:t>
            </a:r>
            <a:r>
              <a:rPr lang="en-US" sz="1200" kern="1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SDS-PAGE. </a:t>
            </a:r>
            <a:r>
              <a:rPr lang="en-US" altLang="ja-JP" sz="1200" kern="1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N-terminal His tagged proteins were expressed in </a:t>
            </a:r>
            <a:r>
              <a:rPr lang="en-US" altLang="ja-JP" sz="1200" i="1" kern="1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E. coli</a:t>
            </a:r>
            <a:r>
              <a:rPr lang="en-US" altLang="ja-JP" sz="1200" kern="1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and purified with nickel columns. M: marker; lane 1: crude protein extract; lane 2: soluble fraction; lane 3: insoluble fraction; lane 4: flow-through; lane 5: purified protein. Asterisks indicate the size of the purified proteins. </a:t>
            </a:r>
            <a:endParaRPr lang="ja-JP" sz="1200" kern="100" dirty="0">
              <a:effectLst/>
              <a:latin typeface="Times New Roman" panose="02020603050405020304" pitchFamily="18" charset="0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80B09429-CD5A-4052-8731-45790E20CA5B}"/>
              </a:ext>
            </a:extLst>
          </p:cNvPr>
          <p:cNvSpPr txBox="1"/>
          <p:nvPr/>
        </p:nvSpPr>
        <p:spPr>
          <a:xfrm>
            <a:off x="2341001" y="1920386"/>
            <a:ext cx="42263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000" kern="100" dirty="0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*</a:t>
            </a:r>
            <a:endParaRPr lang="ja-JP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F180C000-FD33-42D3-9702-3DDE21695A39}"/>
              </a:ext>
            </a:extLst>
          </p:cNvPr>
          <p:cNvSpPr txBox="1"/>
          <p:nvPr/>
        </p:nvSpPr>
        <p:spPr>
          <a:xfrm>
            <a:off x="4282814" y="1840549"/>
            <a:ext cx="42263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000" kern="100" dirty="0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*</a:t>
            </a:r>
            <a:endParaRPr lang="ja-JP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76C55BF7-C7CE-4EF7-B066-07E0DA751A6F}"/>
              </a:ext>
            </a:extLst>
          </p:cNvPr>
          <p:cNvSpPr txBox="1"/>
          <p:nvPr/>
        </p:nvSpPr>
        <p:spPr>
          <a:xfrm>
            <a:off x="6224797" y="1967395"/>
            <a:ext cx="42263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000" kern="100" dirty="0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*</a:t>
            </a:r>
            <a:endParaRPr lang="ja-JP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95658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グラフ 8">
            <a:extLst>
              <a:ext uri="{FF2B5EF4-FFF2-40B4-BE49-F238E27FC236}">
                <a16:creationId xmlns:a16="http://schemas.microsoft.com/office/drawing/2014/main" id="{AC5E208D-8593-FF90-A73E-5C9E8F20165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96944335"/>
              </p:ext>
            </p:extLst>
          </p:nvPr>
        </p:nvGraphicFramePr>
        <p:xfrm>
          <a:off x="190552" y="3282714"/>
          <a:ext cx="2181600" cy="1987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グラフ 9">
            <a:extLst>
              <a:ext uri="{FF2B5EF4-FFF2-40B4-BE49-F238E27FC236}">
                <a16:creationId xmlns:a16="http://schemas.microsoft.com/office/drawing/2014/main" id="{7ACD1F2C-4A50-DFD9-535E-15B810A5F5C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22412504"/>
              </p:ext>
            </p:extLst>
          </p:nvPr>
        </p:nvGraphicFramePr>
        <p:xfrm>
          <a:off x="190552" y="767694"/>
          <a:ext cx="2183051" cy="19854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0" name="グラフ 19">
            <a:extLst>
              <a:ext uri="{FF2B5EF4-FFF2-40B4-BE49-F238E27FC236}">
                <a16:creationId xmlns:a16="http://schemas.microsoft.com/office/drawing/2014/main" id="{B427F2F2-EF83-AF26-039F-5F7E1713026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1966819"/>
              </p:ext>
            </p:extLst>
          </p:nvPr>
        </p:nvGraphicFramePr>
        <p:xfrm>
          <a:off x="2373603" y="764112"/>
          <a:ext cx="2181600" cy="1987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1" name="グラフ 20">
            <a:extLst>
              <a:ext uri="{FF2B5EF4-FFF2-40B4-BE49-F238E27FC236}">
                <a16:creationId xmlns:a16="http://schemas.microsoft.com/office/drawing/2014/main" id="{CDC0CEB6-83DE-9ED6-AEC4-EE2EFE42FD5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4248633"/>
              </p:ext>
            </p:extLst>
          </p:nvPr>
        </p:nvGraphicFramePr>
        <p:xfrm>
          <a:off x="4512187" y="764112"/>
          <a:ext cx="2181600" cy="1987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3" name="テキスト ボックス 9">
            <a:extLst>
              <a:ext uri="{FF2B5EF4-FFF2-40B4-BE49-F238E27FC236}">
                <a16:creationId xmlns:a16="http://schemas.microsoft.com/office/drawing/2014/main" id="{DA43C4F0-B242-6588-2D93-27ECFF1BE20E}"/>
              </a:ext>
            </a:extLst>
          </p:cNvPr>
          <p:cNvSpPr txBox="1"/>
          <p:nvPr/>
        </p:nvSpPr>
        <p:spPr>
          <a:xfrm>
            <a:off x="947020" y="336223"/>
            <a:ext cx="8503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GGP3</a:t>
            </a:r>
            <a:endParaRPr kumimoji="1" lang="ja-JP" altLang="en-US" sz="16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テキスト ボックス 9">
            <a:extLst>
              <a:ext uri="{FF2B5EF4-FFF2-40B4-BE49-F238E27FC236}">
                <a16:creationId xmlns:a16="http://schemas.microsoft.com/office/drawing/2014/main" id="{9832B2CF-4E12-7F46-B2BA-6C3566947AA7}"/>
              </a:ext>
            </a:extLst>
          </p:cNvPr>
          <p:cNvSpPr txBox="1"/>
          <p:nvPr/>
        </p:nvSpPr>
        <p:spPr>
          <a:xfrm>
            <a:off x="3123863" y="332641"/>
            <a:ext cx="13345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GGCT2;2</a:t>
            </a:r>
            <a:endParaRPr kumimoji="1" lang="ja-JP" altLang="en-US" sz="16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テキスト ボックス 9">
            <a:extLst>
              <a:ext uri="{FF2B5EF4-FFF2-40B4-BE49-F238E27FC236}">
                <a16:creationId xmlns:a16="http://schemas.microsoft.com/office/drawing/2014/main" id="{FA407BAF-7193-EAC7-9052-B14BAA27CB9D}"/>
              </a:ext>
            </a:extLst>
          </p:cNvPr>
          <p:cNvSpPr txBox="1"/>
          <p:nvPr/>
        </p:nvSpPr>
        <p:spPr>
          <a:xfrm>
            <a:off x="5359247" y="332641"/>
            <a:ext cx="13345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GGCT2;3</a:t>
            </a:r>
            <a:endParaRPr kumimoji="1" lang="ja-JP" altLang="en-US" sz="16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テキスト ボックス 9">
            <a:extLst>
              <a:ext uri="{FF2B5EF4-FFF2-40B4-BE49-F238E27FC236}">
                <a16:creationId xmlns:a16="http://schemas.microsoft.com/office/drawing/2014/main" id="{774255A1-F8B1-7306-260A-2541F4D8F439}"/>
              </a:ext>
            </a:extLst>
          </p:cNvPr>
          <p:cNvSpPr txBox="1"/>
          <p:nvPr/>
        </p:nvSpPr>
        <p:spPr>
          <a:xfrm>
            <a:off x="164213" y="174049"/>
            <a:ext cx="6308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  <a:endParaRPr kumimoji="1" lang="ja-JP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テキスト ボックス 9">
            <a:extLst>
              <a:ext uri="{FF2B5EF4-FFF2-40B4-BE49-F238E27FC236}">
                <a16:creationId xmlns:a16="http://schemas.microsoft.com/office/drawing/2014/main" id="{A4E7571E-0711-A442-F0BE-33FB6BFE9B48}"/>
              </a:ext>
            </a:extLst>
          </p:cNvPr>
          <p:cNvSpPr txBox="1"/>
          <p:nvPr/>
        </p:nvSpPr>
        <p:spPr>
          <a:xfrm>
            <a:off x="164213" y="3007700"/>
            <a:ext cx="5629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(b)</a:t>
            </a:r>
            <a:endParaRPr kumimoji="1" lang="ja-JP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テキスト ボックス 160">
            <a:extLst>
              <a:ext uri="{FF2B5EF4-FFF2-40B4-BE49-F238E27FC236}">
                <a16:creationId xmlns:a16="http://schemas.microsoft.com/office/drawing/2014/main" id="{EDD79FB4-A4DC-A027-21E9-C2D60709F037}"/>
              </a:ext>
            </a:extLst>
          </p:cNvPr>
          <p:cNvSpPr txBox="1"/>
          <p:nvPr/>
        </p:nvSpPr>
        <p:spPr>
          <a:xfrm>
            <a:off x="209106" y="5441896"/>
            <a:ext cx="6439787" cy="1014086"/>
          </a:xfrm>
          <a:prstGeom prst="rect">
            <a:avLst/>
          </a:prstGeom>
          <a:solidFill>
            <a:prstClr val="white"/>
          </a:solidFill>
          <a:ln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/>
            <a:r>
              <a:rPr lang="en-US" sz="1200" b="1" kern="1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Figure S3. </a:t>
            </a:r>
            <a:r>
              <a:rPr lang="en-US" sz="1200" kern="1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Gene expression in the </a:t>
            </a:r>
            <a:r>
              <a:rPr lang="en-US" sz="1200" i="1" kern="1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ggp1/ggct2;1</a:t>
            </a:r>
            <a:r>
              <a:rPr lang="en-US" sz="1200" kern="1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mutant after </a:t>
            </a:r>
            <a:r>
              <a:rPr lang="en-US" altLang="ja-JP" sz="1200" kern="100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buthionine </a:t>
            </a:r>
            <a:r>
              <a:rPr lang="en-US" altLang="ja-JP" sz="1200" kern="100" dirty="0" err="1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sulfoximine</a:t>
            </a:r>
            <a:r>
              <a:rPr lang="en-US" altLang="ja-JP" sz="1200" kern="100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 (BSO) treatment. (a) Time-dependent changes in the relative expression of </a:t>
            </a:r>
            <a:r>
              <a:rPr lang="en-US" altLang="ja-JP" sz="1200" i="1" kern="100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GGP3</a:t>
            </a:r>
            <a:r>
              <a:rPr lang="en-US" altLang="ja-JP" sz="1200" kern="100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, </a:t>
            </a:r>
            <a:r>
              <a:rPr lang="en-US" altLang="ja-JP" sz="1200" i="1" kern="100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GGCT2;2</a:t>
            </a:r>
            <a:r>
              <a:rPr lang="en-US" altLang="ja-JP" sz="1200" kern="100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, and </a:t>
            </a:r>
            <a:r>
              <a:rPr lang="en-US" altLang="ja-JP" sz="1200" i="1" kern="100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GGCT2;3</a:t>
            </a:r>
            <a:r>
              <a:rPr lang="en-US" altLang="ja-JP" sz="1200" kern="100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. (b) The expression of </a:t>
            </a:r>
            <a:r>
              <a:rPr lang="en-US" altLang="ja-JP" sz="1200" i="1" kern="100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GSH1</a:t>
            </a:r>
            <a:r>
              <a:rPr lang="en-US" altLang="ja-JP" sz="1200" kern="100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 and </a:t>
            </a:r>
            <a:r>
              <a:rPr lang="en-US" altLang="ja-JP" sz="1200" i="1" kern="100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GSH2</a:t>
            </a:r>
            <a:r>
              <a:rPr lang="en-US" altLang="ja-JP" sz="1200" kern="100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 at 0 h. The values and error bars represent the mean and standard deviation of five biological replicates. Asterisks indicate significant differences from the wild-type plant (Student’s </a:t>
            </a:r>
            <a:r>
              <a:rPr lang="en-US" altLang="ja-JP" sz="1200" i="1" kern="100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t</a:t>
            </a:r>
            <a:r>
              <a:rPr lang="en-US" altLang="ja-JP" sz="1200" kern="100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-test, *</a:t>
            </a:r>
            <a:r>
              <a:rPr lang="en-US" altLang="ja-JP" sz="1200" i="1" kern="100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P</a:t>
            </a:r>
            <a:r>
              <a:rPr lang="en-US" altLang="ja-JP" sz="1200" kern="100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 &lt; 0.05).</a:t>
            </a:r>
            <a:endParaRPr lang="ja-JP" sz="1200" kern="100" dirty="0">
              <a:effectLst/>
              <a:latin typeface="Times New Roman" panose="02020603050405020304" pitchFamily="18" charset="0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44304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グラフ, 散布図&#10;&#10;自動的に生成された説明">
            <a:extLst>
              <a:ext uri="{FF2B5EF4-FFF2-40B4-BE49-F238E27FC236}">
                <a16:creationId xmlns:a16="http://schemas.microsoft.com/office/drawing/2014/main" id="{409F511F-CF53-4440-A151-A3E298D727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78" y="352389"/>
            <a:ext cx="6724243" cy="7877211"/>
          </a:xfrm>
          <a:prstGeom prst="rect">
            <a:avLst/>
          </a:prstGeom>
        </p:spPr>
      </p:pic>
      <p:sp>
        <p:nvSpPr>
          <p:cNvPr id="8" name="Rectangle 1">
            <a:extLst>
              <a:ext uri="{FF2B5EF4-FFF2-40B4-BE49-F238E27FC236}">
                <a16:creationId xmlns:a16="http://schemas.microsoft.com/office/drawing/2014/main" id="{4C9D90C9-75D4-4F4F-BBBC-DF11AF5133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3366" y="8353222"/>
            <a:ext cx="6131266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ja-JP" sz="1200" b="1" kern="1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Figure S4. </a:t>
            </a:r>
            <a:r>
              <a:rPr lang="en-US" altLang="ja-JP" sz="1200" kern="1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Expression analysis based on a public microarray database</a:t>
            </a:r>
            <a:r>
              <a:rPr kumimoji="0" lang="en-US" altLang="ja-JP" sz="1200" kern="1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. </a:t>
            </a:r>
            <a:r>
              <a:rPr kumimoji="0" lang="en-US" altLang="ja-JP" sz="12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The expression levels of </a:t>
            </a:r>
            <a:r>
              <a:rPr kumimoji="0" lang="en-US" altLang="ja-JP" sz="1200" b="0" i="1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GGP1 </a:t>
            </a:r>
            <a:r>
              <a:rPr kumimoji="0" lang="en-US" altLang="ja-JP" sz="1200" b="0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(</a:t>
            </a:r>
            <a:r>
              <a:rPr kumimoji="0" lang="en-US" altLang="ja-JP" sz="1200" b="0" i="1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AT</a:t>
            </a:r>
            <a:r>
              <a:rPr kumimoji="0" lang="en-US" altLang="ja-JP" sz="1200" b="0" i="1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4G30530</a:t>
            </a:r>
            <a:r>
              <a:rPr kumimoji="0" lang="en-US" altLang="ja-JP" sz="1200" b="0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), </a:t>
            </a:r>
            <a:r>
              <a:rPr kumimoji="0" lang="en-US" altLang="ja-JP" sz="1200" b="0" i="1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GGP3</a:t>
            </a:r>
            <a:r>
              <a:rPr kumimoji="0" lang="en-US" altLang="ja-JP" sz="1200" b="0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(</a:t>
            </a:r>
            <a:r>
              <a:rPr kumimoji="0" lang="en-US" altLang="ja-JP" sz="1200" b="0" i="1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AT</a:t>
            </a:r>
            <a:r>
              <a:rPr kumimoji="0" lang="en-US" altLang="ja-JP" sz="1200" b="0" i="1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4G30550),</a:t>
            </a:r>
            <a:r>
              <a:rPr kumimoji="0" lang="en-US" altLang="ja-JP" sz="1200" b="0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 </a:t>
            </a:r>
            <a:r>
              <a:rPr kumimoji="0" lang="en-US" altLang="ja-JP" sz="1200" b="0" i="1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GGCT2;1</a:t>
            </a:r>
            <a:r>
              <a:rPr kumimoji="0" lang="en-US" altLang="ja-JP" sz="1200" b="0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 (</a:t>
            </a:r>
            <a:r>
              <a:rPr kumimoji="0" lang="en-US" altLang="ja-JP" sz="1200" b="0" i="1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ＭＳ ゴシック" panose="020B0609070205080204" pitchFamily="49" charset="-128"/>
                <a:cs typeface="Times New Roman" panose="02020603050405020304" pitchFamily="18" charset="0"/>
              </a:rPr>
              <a:t>AT5G26220</a:t>
            </a:r>
            <a:r>
              <a:rPr kumimoji="0" lang="en-US" altLang="ja-JP" sz="1200" b="0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),</a:t>
            </a:r>
            <a:r>
              <a:rPr kumimoji="0" lang="en-US" altLang="ja-JP" sz="1200" b="0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</a:t>
            </a:r>
            <a:r>
              <a:rPr kumimoji="0" lang="en-US" altLang="ja-JP" sz="1200" b="0" i="1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GGCT2;2</a:t>
            </a:r>
            <a:r>
              <a:rPr kumimoji="0" lang="en-US" altLang="ja-JP" sz="1200" b="0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 (</a:t>
            </a:r>
            <a:r>
              <a:rPr kumimoji="0" lang="en-US" altLang="ja-JP" sz="1200" b="0" i="1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ＭＳ ゴシック" panose="020B0609070205080204" pitchFamily="49" charset="-128"/>
                <a:cs typeface="Times New Roman" panose="02020603050405020304" pitchFamily="18" charset="0"/>
              </a:rPr>
              <a:t>AT4G31290</a:t>
            </a:r>
            <a:r>
              <a:rPr kumimoji="0" lang="en-US" altLang="ja-JP" sz="1200" b="0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)</a:t>
            </a:r>
            <a:r>
              <a:rPr kumimoji="0" lang="en-US" altLang="ja-JP" sz="1200" b="0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ＭＳ ゴシック" panose="020B0609070205080204" pitchFamily="49" charset="-128"/>
                <a:cs typeface="Times New Roman" panose="02020603050405020304" pitchFamily="18" charset="0"/>
              </a:rPr>
              <a:t> and </a:t>
            </a:r>
            <a:r>
              <a:rPr kumimoji="0" lang="en-US" altLang="ja-JP" sz="1200" b="0" i="1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GGCT2;3 </a:t>
            </a:r>
            <a:r>
              <a:rPr kumimoji="0" lang="en-US" altLang="ja-JP" sz="1200" b="0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(</a:t>
            </a:r>
            <a:r>
              <a:rPr kumimoji="0" lang="en-US" altLang="ja-JP" sz="1200" b="0" i="1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ＭＳ ゴシック" panose="020B0609070205080204" pitchFamily="49" charset="-128"/>
                <a:cs typeface="Times New Roman" panose="02020603050405020304" pitchFamily="18" charset="0"/>
              </a:rPr>
              <a:t>AT1G44790</a:t>
            </a:r>
            <a:r>
              <a:rPr kumimoji="0" lang="en-US" altLang="ja-JP" sz="1200" b="0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)</a:t>
            </a:r>
            <a:r>
              <a:rPr kumimoji="0" lang="en-US" altLang="ja-JP" sz="1200" b="0" i="0" u="none" strike="noStrike" cap="none" normalizeH="0" baseline="0" dirty="0">
                <a:ln>
                  <a:noFill/>
                </a:ln>
                <a:effectLst/>
              </a:rPr>
              <a:t>  </a:t>
            </a:r>
            <a:r>
              <a:rPr kumimoji="0" lang="en-US" altLang="ja-JP" sz="12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were visualized by </a:t>
            </a:r>
            <a:r>
              <a:rPr kumimoji="0" lang="en-US" altLang="ja-JP" sz="1200" i="0" u="none" strike="noStrike" cap="none" normalizeH="0" baseline="0" dirty="0" err="1">
                <a:ln>
                  <a:noFill/>
                </a:ln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Genevestigator</a:t>
            </a:r>
            <a:r>
              <a:rPr kumimoji="0" lang="en-US" altLang="ja-JP" sz="12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. Error bars represent standard errors.</a:t>
            </a:r>
            <a:endParaRPr kumimoji="0" lang="en-US" altLang="ja-JP" sz="1200" b="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25483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B42B0E8E-2F6A-2644-962B-EA4415A4CA6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7925"/>
          <a:stretch/>
        </p:blipFill>
        <p:spPr>
          <a:xfrm>
            <a:off x="0" y="381001"/>
            <a:ext cx="6858000" cy="6994878"/>
          </a:xfrm>
          <a:prstGeom prst="rect">
            <a:avLst/>
          </a:prstGeom>
        </p:spPr>
      </p:pic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6BF52C38-A3D3-E54E-9A0E-A4E333F8782E}"/>
              </a:ext>
            </a:extLst>
          </p:cNvPr>
          <p:cNvSpPr txBox="1"/>
          <p:nvPr/>
        </p:nvSpPr>
        <p:spPr>
          <a:xfrm>
            <a:off x="2976054" y="3468063"/>
            <a:ext cx="319566" cy="195814"/>
          </a:xfrm>
          <a:prstGeom prst="rect">
            <a:avLst/>
          </a:prstGeom>
          <a:noFill/>
          <a:ln>
            <a:solidFill>
              <a:srgbClr val="FF40FF"/>
            </a:solidFill>
          </a:ln>
        </p:spPr>
        <p:txBody>
          <a:bodyPr wrap="none" lIns="36000" tIns="36000" rIns="36000" bIns="36000" rtlCol="0">
            <a:spAutoFit/>
          </a:bodyPr>
          <a:lstStyle/>
          <a:p>
            <a:r>
              <a:rPr lang="en-US" altLang="ja-JP" sz="800" dirty="0">
                <a:latin typeface="Helvetica" pitchFamily="2" charset="0"/>
              </a:rPr>
              <a:t>C100</a:t>
            </a:r>
            <a:endParaRPr lang="ja-JP" altLang="en-US" sz="800">
              <a:latin typeface="Helvetica" pitchFamily="2" charset="0"/>
            </a:endParaRPr>
          </a:p>
        </p:txBody>
      </p:sp>
      <p:cxnSp>
        <p:nvCxnSpPr>
          <p:cNvPr id="25" name="直線矢印コネクタ 24">
            <a:extLst>
              <a:ext uri="{FF2B5EF4-FFF2-40B4-BE49-F238E27FC236}">
                <a16:creationId xmlns:a16="http://schemas.microsoft.com/office/drawing/2014/main" id="{FFF2187B-2CB4-B442-80AB-A3452180E737}"/>
              </a:ext>
            </a:extLst>
          </p:cNvPr>
          <p:cNvCxnSpPr>
            <a:cxnSpLocks/>
          </p:cNvCxnSpPr>
          <p:nvPr/>
        </p:nvCxnSpPr>
        <p:spPr>
          <a:xfrm>
            <a:off x="3135837" y="3663877"/>
            <a:ext cx="0" cy="179852"/>
          </a:xfrm>
          <a:prstGeom prst="straightConnector1">
            <a:avLst/>
          </a:prstGeom>
          <a:ln>
            <a:solidFill>
              <a:srgbClr val="FF40FF"/>
            </a:solidFill>
            <a:headEnd type="none" w="med" len="med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074B85B9-4060-E749-812A-6469BEF36DE9}"/>
              </a:ext>
            </a:extLst>
          </p:cNvPr>
          <p:cNvSpPr txBox="1"/>
          <p:nvPr/>
        </p:nvSpPr>
        <p:spPr>
          <a:xfrm>
            <a:off x="3355715" y="3468063"/>
            <a:ext cx="325978" cy="19581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lIns="36000" tIns="36000" rIns="36000" bIns="36000" rtlCol="0">
            <a:spAutoFit/>
          </a:bodyPr>
          <a:lstStyle/>
          <a:p>
            <a:r>
              <a:rPr lang="en-US" altLang="ja-JP" sz="800" dirty="0">
                <a:latin typeface="Helvetica" pitchFamily="2" charset="0"/>
              </a:rPr>
              <a:t>Q104</a:t>
            </a:r>
            <a:endParaRPr lang="ja-JP" altLang="en-US" sz="800">
              <a:latin typeface="Helvetica" pitchFamily="2" charset="0"/>
            </a:endParaRPr>
          </a:p>
        </p:txBody>
      </p:sp>
      <p:cxnSp>
        <p:nvCxnSpPr>
          <p:cNvPr id="38" name="直線矢印コネクタ 37">
            <a:extLst>
              <a:ext uri="{FF2B5EF4-FFF2-40B4-BE49-F238E27FC236}">
                <a16:creationId xmlns:a16="http://schemas.microsoft.com/office/drawing/2014/main" id="{266119EA-DA6E-5548-A832-9BB859362272}"/>
              </a:ext>
            </a:extLst>
          </p:cNvPr>
          <p:cNvCxnSpPr>
            <a:cxnSpLocks/>
          </p:cNvCxnSpPr>
          <p:nvPr/>
        </p:nvCxnSpPr>
        <p:spPr>
          <a:xfrm>
            <a:off x="3373317" y="3663877"/>
            <a:ext cx="0" cy="186202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65BEDF05-CF91-2B44-986A-8EF6A3439948}"/>
              </a:ext>
            </a:extLst>
          </p:cNvPr>
          <p:cNvSpPr txBox="1"/>
          <p:nvPr/>
        </p:nvSpPr>
        <p:spPr>
          <a:xfrm>
            <a:off x="5244230" y="4758486"/>
            <a:ext cx="319566" cy="195814"/>
          </a:xfrm>
          <a:prstGeom prst="rect">
            <a:avLst/>
          </a:prstGeom>
          <a:noFill/>
          <a:ln>
            <a:solidFill>
              <a:srgbClr val="FF40FF"/>
            </a:solidFill>
          </a:ln>
        </p:spPr>
        <p:txBody>
          <a:bodyPr wrap="none" lIns="36000" tIns="36000" rIns="36000" bIns="36000" rtlCol="0">
            <a:spAutoFit/>
          </a:bodyPr>
          <a:lstStyle/>
          <a:p>
            <a:r>
              <a:rPr lang="en-US" altLang="ja-JP" sz="800" dirty="0">
                <a:latin typeface="Helvetica" pitchFamily="2" charset="0"/>
              </a:rPr>
              <a:t>H192</a:t>
            </a:r>
            <a:endParaRPr lang="ja-JP" altLang="en-US" sz="800">
              <a:latin typeface="Helvetica" pitchFamily="2" charset="0"/>
            </a:endParaRPr>
          </a:p>
        </p:txBody>
      </p:sp>
      <p:cxnSp>
        <p:nvCxnSpPr>
          <p:cNvPr id="40" name="直線矢印コネクタ 39">
            <a:extLst>
              <a:ext uri="{FF2B5EF4-FFF2-40B4-BE49-F238E27FC236}">
                <a16:creationId xmlns:a16="http://schemas.microsoft.com/office/drawing/2014/main" id="{D2A7DEAF-DE60-A740-981D-0A6582DFF687}"/>
              </a:ext>
            </a:extLst>
          </p:cNvPr>
          <p:cNvCxnSpPr>
            <a:cxnSpLocks/>
          </p:cNvCxnSpPr>
          <p:nvPr/>
        </p:nvCxnSpPr>
        <p:spPr>
          <a:xfrm>
            <a:off x="5536127" y="4953001"/>
            <a:ext cx="0" cy="210227"/>
          </a:xfrm>
          <a:prstGeom prst="straightConnector1">
            <a:avLst/>
          </a:prstGeom>
          <a:ln>
            <a:solidFill>
              <a:srgbClr val="FF40FF"/>
            </a:solidFill>
            <a:headEnd type="none" w="med" len="med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00F8F7BE-3EDD-884E-8CFF-81150A8746C3}"/>
              </a:ext>
            </a:extLst>
          </p:cNvPr>
          <p:cNvSpPr txBox="1"/>
          <p:nvPr/>
        </p:nvSpPr>
        <p:spPr>
          <a:xfrm>
            <a:off x="5596275" y="4758486"/>
            <a:ext cx="314757" cy="195814"/>
          </a:xfrm>
          <a:prstGeom prst="rect">
            <a:avLst/>
          </a:prstGeom>
          <a:noFill/>
          <a:ln>
            <a:solidFill>
              <a:srgbClr val="FF40FF"/>
            </a:solidFill>
          </a:ln>
        </p:spPr>
        <p:txBody>
          <a:bodyPr wrap="none" lIns="36000" tIns="36000" rIns="36000" bIns="36000" rtlCol="0">
            <a:spAutoFit/>
          </a:bodyPr>
          <a:lstStyle/>
          <a:p>
            <a:r>
              <a:rPr lang="en-US" altLang="ja-JP" sz="800" dirty="0">
                <a:latin typeface="Helvetica" pitchFamily="2" charset="0"/>
              </a:rPr>
              <a:t>E194</a:t>
            </a:r>
            <a:endParaRPr lang="ja-JP" altLang="en-US" sz="800">
              <a:latin typeface="Helvetica" pitchFamily="2" charset="0"/>
            </a:endParaRPr>
          </a:p>
        </p:txBody>
      </p:sp>
      <p:cxnSp>
        <p:nvCxnSpPr>
          <p:cNvPr id="42" name="直線矢印コネクタ 41">
            <a:extLst>
              <a:ext uri="{FF2B5EF4-FFF2-40B4-BE49-F238E27FC236}">
                <a16:creationId xmlns:a16="http://schemas.microsoft.com/office/drawing/2014/main" id="{540E1534-0361-4C44-9EF8-5C1C8353F273}"/>
              </a:ext>
            </a:extLst>
          </p:cNvPr>
          <p:cNvCxnSpPr>
            <a:cxnSpLocks/>
          </p:cNvCxnSpPr>
          <p:nvPr/>
        </p:nvCxnSpPr>
        <p:spPr>
          <a:xfrm>
            <a:off x="5642485" y="4953001"/>
            <a:ext cx="0" cy="210227"/>
          </a:xfrm>
          <a:prstGeom prst="straightConnector1">
            <a:avLst/>
          </a:prstGeom>
          <a:ln>
            <a:solidFill>
              <a:srgbClr val="FF40FF"/>
            </a:solidFill>
            <a:headEnd type="none" w="med" len="med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892EB0F7-F292-6A45-A16F-096F5FB08FEA}"/>
              </a:ext>
            </a:extLst>
          </p:cNvPr>
          <p:cNvSpPr txBox="1"/>
          <p:nvPr/>
        </p:nvSpPr>
        <p:spPr>
          <a:xfrm>
            <a:off x="2909488" y="6071096"/>
            <a:ext cx="319566" cy="19581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lIns="36000" tIns="36000" rIns="36000" bIns="36000" rtlCol="0">
            <a:spAutoFit/>
          </a:bodyPr>
          <a:lstStyle/>
          <a:p>
            <a:r>
              <a:rPr lang="en-US" altLang="ja-JP" sz="800" dirty="0">
                <a:latin typeface="Helvetica" pitchFamily="2" charset="0"/>
              </a:rPr>
              <a:t>R206</a:t>
            </a:r>
            <a:endParaRPr lang="ja-JP" altLang="en-US" sz="800">
              <a:latin typeface="Helvetica" pitchFamily="2" charset="0"/>
            </a:endParaRPr>
          </a:p>
        </p:txBody>
      </p:sp>
      <p:cxnSp>
        <p:nvCxnSpPr>
          <p:cNvPr id="45" name="直線矢印コネクタ 44">
            <a:extLst>
              <a:ext uri="{FF2B5EF4-FFF2-40B4-BE49-F238E27FC236}">
                <a16:creationId xmlns:a16="http://schemas.microsoft.com/office/drawing/2014/main" id="{73D2FCC0-E1F0-AA49-89B0-A182AFF6DA9B}"/>
              </a:ext>
            </a:extLst>
          </p:cNvPr>
          <p:cNvCxnSpPr>
            <a:cxnSpLocks/>
            <a:stCxn id="44" idx="2"/>
          </p:cNvCxnSpPr>
          <p:nvPr/>
        </p:nvCxnSpPr>
        <p:spPr>
          <a:xfrm>
            <a:off x="3069271" y="6266911"/>
            <a:ext cx="2404" cy="195727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143725BE-9BDF-9F48-B1B4-DB7E86D6BDEC}"/>
              </a:ext>
            </a:extLst>
          </p:cNvPr>
          <p:cNvSpPr txBox="1"/>
          <p:nvPr/>
        </p:nvSpPr>
        <p:spPr>
          <a:xfrm>
            <a:off x="3521143" y="6071096"/>
            <a:ext cx="314757" cy="19581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lIns="36000" tIns="36000" rIns="36000" bIns="36000" rtlCol="0">
            <a:spAutoFit/>
          </a:bodyPr>
          <a:lstStyle/>
          <a:p>
            <a:pPr algn="ctr"/>
            <a:r>
              <a:rPr lang="en-US" altLang="ja-JP" sz="800" dirty="0">
                <a:latin typeface="Helvetica" pitchFamily="2" charset="0"/>
              </a:rPr>
              <a:t>Y212</a:t>
            </a:r>
            <a:endParaRPr lang="ja-JP" altLang="en-US" sz="800">
              <a:latin typeface="Helvetica" pitchFamily="2" charset="0"/>
            </a:endParaRPr>
          </a:p>
        </p:txBody>
      </p:sp>
      <p:cxnSp>
        <p:nvCxnSpPr>
          <p:cNvPr id="47" name="直線矢印コネクタ 46">
            <a:extLst>
              <a:ext uri="{FF2B5EF4-FFF2-40B4-BE49-F238E27FC236}">
                <a16:creationId xmlns:a16="http://schemas.microsoft.com/office/drawing/2014/main" id="{5F35FE8E-8D93-1040-A826-17B00B59442E}"/>
              </a:ext>
            </a:extLst>
          </p:cNvPr>
          <p:cNvCxnSpPr>
            <a:cxnSpLocks/>
            <a:stCxn id="46" idx="2"/>
          </p:cNvCxnSpPr>
          <p:nvPr/>
        </p:nvCxnSpPr>
        <p:spPr>
          <a:xfrm>
            <a:off x="3678522" y="6266911"/>
            <a:ext cx="1201" cy="195727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1">
            <a:extLst>
              <a:ext uri="{FF2B5EF4-FFF2-40B4-BE49-F238E27FC236}">
                <a16:creationId xmlns:a16="http://schemas.microsoft.com/office/drawing/2014/main" id="{1998BD90-DE76-E742-8FB1-67FC565DF5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3367" y="7375879"/>
            <a:ext cx="6131266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en-US" sz="1200" b="1" kern="100" dirty="0">
                <a:latin typeface="Times New Roman" panose="02020603050405020304" pitchFamily="18" charset="0"/>
                <a:ea typeface="ＭＳ Ｐ明朝" panose="02020600040205080304" pitchFamily="18" charset="-128"/>
                <a:cs typeface="Times New Roman (本文のフォント - コンプレ"/>
              </a:rPr>
              <a:t>Figure S5.</a:t>
            </a:r>
            <a:r>
              <a:rPr lang="en-US" sz="1200" kern="100" dirty="0">
                <a:latin typeface="Times New Roman" panose="02020603050405020304" pitchFamily="18" charset="0"/>
                <a:ea typeface="ＭＳ Ｐ明朝" panose="02020600040205080304" pitchFamily="18" charset="-128"/>
                <a:cs typeface="Times New Roman (本文のフォント - コンプレ"/>
              </a:rPr>
              <a:t> Amino acid sequence alignment of GGP1 and its homologs. GGP1, GGP3, homologs in soybean (GLYMA_17G070700), rice (Os_09g0424200), and </a:t>
            </a:r>
            <a:r>
              <a:rPr lang="en-US" sz="1200" i="1" kern="100" dirty="0" err="1">
                <a:latin typeface="Times New Roman" panose="02020603050405020304" pitchFamily="18" charset="0"/>
                <a:ea typeface="ＭＳ Ｐ明朝" panose="02020600040205080304" pitchFamily="18" charset="-128"/>
                <a:cs typeface="Times New Roman (本文のフォント - コンプレ"/>
              </a:rPr>
              <a:t>Physcomitrium</a:t>
            </a:r>
            <a:r>
              <a:rPr lang="en-US" sz="1200" i="1" kern="100" dirty="0">
                <a:latin typeface="Times New Roman" panose="02020603050405020304" pitchFamily="18" charset="0"/>
                <a:ea typeface="ＭＳ Ｐ明朝" panose="02020600040205080304" pitchFamily="18" charset="-128"/>
                <a:cs typeface="Times New Roman (本文のフォント - コンプレ"/>
              </a:rPr>
              <a:t> patens</a:t>
            </a:r>
            <a:r>
              <a:rPr lang="en-US" sz="1200" kern="100" dirty="0">
                <a:latin typeface="Times New Roman" panose="02020603050405020304" pitchFamily="18" charset="0"/>
                <a:ea typeface="ＭＳ Ｐ明朝" panose="02020600040205080304" pitchFamily="18" charset="-128"/>
                <a:cs typeface="Times New Roman (本文のフォント - コンプレ"/>
              </a:rPr>
              <a:t> (spreading-leaved earth moss, PHYPADRAFT_89514), and glutamine </a:t>
            </a:r>
            <a:r>
              <a:rPr lang="en-US" sz="1200" kern="100" dirty="0" err="1">
                <a:latin typeface="Times New Roman" panose="02020603050405020304" pitchFamily="18" charset="0"/>
                <a:ea typeface="ＭＳ Ｐ明朝" panose="02020600040205080304" pitchFamily="18" charset="-128"/>
                <a:cs typeface="Times New Roman (本文のフォント - コンプレ"/>
              </a:rPr>
              <a:t>amidotransferases</a:t>
            </a:r>
            <a:r>
              <a:rPr lang="en-US" sz="1200" kern="100" dirty="0">
                <a:latin typeface="Times New Roman" panose="02020603050405020304" pitchFamily="18" charset="0"/>
                <a:ea typeface="ＭＳ Ｐ明朝" panose="02020600040205080304" pitchFamily="18" charset="-128"/>
                <a:cs typeface="Times New Roman (本文のフォント - コンプレ"/>
              </a:rPr>
              <a:t> from </a:t>
            </a:r>
            <a:r>
              <a:rPr lang="en-US" sz="1200" i="1" kern="100" dirty="0">
                <a:latin typeface="Times New Roman" panose="02020603050405020304" pitchFamily="18" charset="0"/>
                <a:ea typeface="ＭＳ Ｐ明朝" panose="02020600040205080304" pitchFamily="18" charset="-128"/>
                <a:cs typeface="Times New Roman (本文のフォント - コンプレ"/>
              </a:rPr>
              <a:t>Methanococcus </a:t>
            </a:r>
            <a:r>
              <a:rPr lang="en-US" sz="1200" i="1" kern="100" dirty="0" err="1">
                <a:latin typeface="Times New Roman" panose="02020603050405020304" pitchFamily="18" charset="0"/>
                <a:ea typeface="ＭＳ Ｐ明朝" panose="02020600040205080304" pitchFamily="18" charset="-128"/>
                <a:cs typeface="Times New Roman (本文のフォント - コンプレ"/>
              </a:rPr>
              <a:t>janashii</a:t>
            </a:r>
            <a:r>
              <a:rPr lang="en-US" sz="1200" kern="100" dirty="0">
                <a:latin typeface="Times New Roman" panose="02020603050405020304" pitchFamily="18" charset="0"/>
                <a:ea typeface="ＭＳ Ｐ明朝" panose="02020600040205080304" pitchFamily="18" charset="-128"/>
                <a:cs typeface="Times New Roman (本文のフォント - コンプレ"/>
              </a:rPr>
              <a:t> (</a:t>
            </a:r>
            <a:r>
              <a:rPr lang="en-US" sz="1200" kern="100" dirty="0" err="1">
                <a:latin typeface="Times New Roman" panose="02020603050405020304" pitchFamily="18" charset="0"/>
                <a:ea typeface="ＭＳ Ｐ明朝" panose="02020600040205080304" pitchFamily="18" charset="-128"/>
                <a:cs typeface="Times New Roman (本文のフォント - コンプレ"/>
              </a:rPr>
              <a:t>MjGATase</a:t>
            </a:r>
            <a:r>
              <a:rPr lang="en-US" sz="1200" kern="100" dirty="0">
                <a:latin typeface="Times New Roman" panose="02020603050405020304" pitchFamily="18" charset="0"/>
                <a:ea typeface="ＭＳ Ｐ明朝" panose="02020600040205080304" pitchFamily="18" charset="-128"/>
                <a:cs typeface="Times New Roman (本文のフォント - コンプレ"/>
              </a:rPr>
              <a:t>), </a:t>
            </a:r>
            <a:r>
              <a:rPr lang="en-US" sz="1200" i="1" kern="100" dirty="0">
                <a:latin typeface="Times New Roman" panose="02020603050405020304" pitchFamily="18" charset="0"/>
                <a:ea typeface="ＭＳ Ｐ明朝" panose="02020600040205080304" pitchFamily="18" charset="-128"/>
                <a:cs typeface="Times New Roman (本文のフォント - コンプレ"/>
              </a:rPr>
              <a:t>E. coli</a:t>
            </a:r>
            <a:r>
              <a:rPr lang="en-US" sz="1200" kern="100" dirty="0">
                <a:latin typeface="Times New Roman" panose="02020603050405020304" pitchFamily="18" charset="0"/>
                <a:ea typeface="ＭＳ Ｐ明朝" panose="02020600040205080304" pitchFamily="18" charset="-128"/>
                <a:cs typeface="Times New Roman (本文のフォント - コンプレ"/>
              </a:rPr>
              <a:t> (</a:t>
            </a:r>
            <a:r>
              <a:rPr lang="en-US" sz="1200" kern="100" dirty="0" err="1">
                <a:latin typeface="Times New Roman" panose="02020603050405020304" pitchFamily="18" charset="0"/>
                <a:ea typeface="ＭＳ Ｐ明朝" panose="02020600040205080304" pitchFamily="18" charset="-128"/>
                <a:cs typeface="Times New Roman (本文のフォント - コンプレ"/>
              </a:rPr>
              <a:t>EcTrpD</a:t>
            </a:r>
            <a:r>
              <a:rPr lang="en-US" sz="1200" kern="100" dirty="0">
                <a:latin typeface="Times New Roman" panose="02020603050405020304" pitchFamily="18" charset="0"/>
                <a:ea typeface="ＭＳ Ｐ明朝" panose="02020600040205080304" pitchFamily="18" charset="-128"/>
                <a:cs typeface="Times New Roman (本文のフォント - コンプレ"/>
              </a:rPr>
              <a:t>), and </a:t>
            </a:r>
            <a:r>
              <a:rPr lang="en-US" sz="1200" i="1" kern="100" dirty="0">
                <a:latin typeface="Times New Roman" panose="02020603050405020304" pitchFamily="18" charset="0"/>
                <a:ea typeface="ＭＳ Ｐ明朝" panose="02020600040205080304" pitchFamily="18" charset="-128"/>
                <a:cs typeface="Times New Roman (本文のフォント - コンプレ"/>
              </a:rPr>
              <a:t>S. marcescens</a:t>
            </a:r>
            <a:r>
              <a:rPr lang="en-US" sz="1200" kern="100" dirty="0">
                <a:latin typeface="Times New Roman" panose="02020603050405020304" pitchFamily="18" charset="0"/>
                <a:ea typeface="ＭＳ Ｐ明朝" panose="02020600040205080304" pitchFamily="18" charset="-128"/>
                <a:cs typeface="Times New Roman (本文のフォント - コンプレ"/>
              </a:rPr>
              <a:t> (</a:t>
            </a:r>
            <a:r>
              <a:rPr lang="en-US" sz="1200" kern="100" dirty="0" err="1">
                <a:latin typeface="Times New Roman" panose="02020603050405020304" pitchFamily="18" charset="0"/>
                <a:ea typeface="ＭＳ Ｐ明朝" panose="02020600040205080304" pitchFamily="18" charset="-128"/>
                <a:cs typeface="Times New Roman (本文のフォント - コンプレ"/>
              </a:rPr>
              <a:t>SmTrpG</a:t>
            </a:r>
            <a:r>
              <a:rPr lang="en-US" sz="1200" kern="100" dirty="0">
                <a:latin typeface="Times New Roman" panose="02020603050405020304" pitchFamily="18" charset="0"/>
                <a:ea typeface="ＭＳ Ｐ明朝" panose="02020600040205080304" pitchFamily="18" charset="-128"/>
                <a:cs typeface="Times New Roman (本文のフォント - コンプレ"/>
              </a:rPr>
              <a:t>) are shown. IDs or accession numbers of </a:t>
            </a:r>
            <a:r>
              <a:rPr lang="en-US" sz="1200" kern="100" dirty="0" err="1">
                <a:latin typeface="Times New Roman" panose="02020603050405020304" pitchFamily="18" charset="0"/>
                <a:ea typeface="ＭＳ Ｐ明朝" panose="02020600040205080304" pitchFamily="18" charset="-128"/>
                <a:cs typeface="Times New Roman (本文のフォント - コンプレ"/>
              </a:rPr>
              <a:t>UniProt</a:t>
            </a:r>
            <a:r>
              <a:rPr lang="en-US" sz="1200" kern="100" dirty="0">
                <a:latin typeface="Times New Roman" panose="02020603050405020304" pitchFamily="18" charset="0"/>
                <a:ea typeface="ＭＳ Ｐ明朝" panose="02020600040205080304" pitchFamily="18" charset="-128"/>
                <a:cs typeface="Times New Roman (本文のフォント - コンプレ"/>
              </a:rPr>
              <a:t>, GenBank, or MEROPS are also shown. The secondary structure of the </a:t>
            </a:r>
            <a:r>
              <a:rPr lang="en-US" sz="1200" kern="100" dirty="0" err="1">
                <a:latin typeface="Times New Roman" panose="02020603050405020304" pitchFamily="18" charset="0"/>
                <a:ea typeface="ＭＳ Ｐ明朝" panose="02020600040205080304" pitchFamily="18" charset="-128"/>
                <a:cs typeface="Times New Roman (本文のフォント - コンプレ"/>
              </a:rPr>
              <a:t>AlphaFold</a:t>
            </a:r>
            <a:r>
              <a:rPr lang="en-US" sz="1200" kern="100" dirty="0">
                <a:latin typeface="Times New Roman" panose="02020603050405020304" pitchFamily="18" charset="0"/>
                <a:ea typeface="ＭＳ Ｐ明朝" panose="02020600040205080304" pitchFamily="18" charset="-128"/>
                <a:cs typeface="Times New Roman (本文のフォント - コンプレ"/>
              </a:rPr>
              <a:t>-predicted GGP1 structure is shown above the sequences. Multiple sequence alignment was prepared using </a:t>
            </a:r>
            <a:r>
              <a:rPr lang="en-US" sz="1200" kern="100" dirty="0" err="1">
                <a:latin typeface="Times New Roman" panose="02020603050405020304" pitchFamily="18" charset="0"/>
                <a:ea typeface="ＭＳ Ｐ明朝" panose="02020600040205080304" pitchFamily="18" charset="-128"/>
                <a:cs typeface="Times New Roman (本文のフォント - コンプレ"/>
              </a:rPr>
              <a:t>Clustal</a:t>
            </a:r>
            <a:r>
              <a:rPr lang="en-US" sz="1200" kern="100" dirty="0">
                <a:latin typeface="Times New Roman" panose="02020603050405020304" pitchFamily="18" charset="0"/>
                <a:ea typeface="ＭＳ Ｐ明朝" panose="02020600040205080304" pitchFamily="18" charset="-128"/>
                <a:cs typeface="Times New Roman (本文のフォント - コンプレ"/>
              </a:rPr>
              <a:t> Omega (Madeira et al., 2019) and </a:t>
            </a:r>
            <a:r>
              <a:rPr lang="en-US" sz="1200" kern="100" dirty="0" err="1">
                <a:latin typeface="Times New Roman" panose="02020603050405020304" pitchFamily="18" charset="0"/>
                <a:ea typeface="ＭＳ Ｐ明朝" panose="02020600040205080304" pitchFamily="18" charset="-128"/>
                <a:cs typeface="Times New Roman (本文のフォント - コンプレ"/>
              </a:rPr>
              <a:t>ESPript</a:t>
            </a:r>
            <a:r>
              <a:rPr lang="en-US" sz="1200" kern="100" dirty="0">
                <a:latin typeface="Times New Roman" panose="02020603050405020304" pitchFamily="18" charset="0"/>
                <a:ea typeface="ＭＳ Ｐ明朝" panose="02020600040205080304" pitchFamily="18" charset="-128"/>
                <a:cs typeface="Times New Roman (本文のフォント - コンプレ"/>
              </a:rPr>
              <a:t> 3.0 (Robert and </a:t>
            </a:r>
            <a:r>
              <a:rPr lang="en-US" sz="1200" kern="100" dirty="0" err="1">
                <a:latin typeface="Times New Roman" panose="02020603050405020304" pitchFamily="18" charset="0"/>
                <a:ea typeface="ＭＳ Ｐ明朝" panose="02020600040205080304" pitchFamily="18" charset="-128"/>
                <a:cs typeface="Times New Roman (本文のフォント - コンプレ"/>
              </a:rPr>
              <a:t>Gouet</a:t>
            </a:r>
            <a:r>
              <a:rPr lang="en-US" sz="1200" kern="100" dirty="0">
                <a:latin typeface="Times New Roman" panose="02020603050405020304" pitchFamily="18" charset="0"/>
                <a:ea typeface="ＭＳ Ｐ明朝" panose="02020600040205080304" pitchFamily="18" charset="-128"/>
                <a:cs typeface="Times New Roman (本文のフォント - コンプレ"/>
              </a:rPr>
              <a:t>, 2014).</a:t>
            </a:r>
          </a:p>
        </p:txBody>
      </p:sp>
    </p:spTree>
    <p:extLst>
      <p:ext uri="{BB962C8B-B14F-4D97-AF65-F5344CB8AC3E}">
        <p14:creationId xmlns:p14="http://schemas.microsoft.com/office/powerpoint/2010/main" val="11238531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 descr="光 が含まれている画像&#10;&#10;自動的に生成された説明">
            <a:extLst>
              <a:ext uri="{FF2B5EF4-FFF2-40B4-BE49-F238E27FC236}">
                <a16:creationId xmlns:a16="http://schemas.microsoft.com/office/drawing/2014/main" id="{8FA88472-A850-DD4F-8E0C-047A178330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1000"/>
            <a:ext cx="6858000" cy="6832940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8DCD572-3ACF-C24F-8364-E976F672B2C2}"/>
              </a:ext>
            </a:extLst>
          </p:cNvPr>
          <p:cNvSpPr txBox="1"/>
          <p:nvPr/>
        </p:nvSpPr>
        <p:spPr>
          <a:xfrm>
            <a:off x="2514308" y="5727827"/>
            <a:ext cx="51488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100" dirty="0">
                <a:solidFill>
                  <a:srgbClr val="00B050"/>
                </a:solidFill>
                <a:latin typeface="Helvetica" pitchFamily="2" charset="0"/>
              </a:rPr>
              <a:t>Y212</a:t>
            </a:r>
          </a:p>
          <a:p>
            <a:pPr algn="ctr"/>
            <a:r>
              <a:rPr lang="en-US" altLang="ja-JP" sz="1100" dirty="0">
                <a:solidFill>
                  <a:srgbClr val="0432FF"/>
                </a:solidFill>
                <a:latin typeface="Helvetica" pitchFamily="2" charset="0"/>
              </a:rPr>
              <a:t>L216</a:t>
            </a:r>
            <a:endParaRPr lang="ja-JP" altLang="en-US" sz="1100">
              <a:solidFill>
                <a:srgbClr val="0432FF"/>
              </a:solidFill>
              <a:latin typeface="Helvetica" pitchFamily="2" charset="0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CF3286E4-ED01-1941-BD69-79E58D7B63A0}"/>
              </a:ext>
            </a:extLst>
          </p:cNvPr>
          <p:cNvSpPr txBox="1"/>
          <p:nvPr/>
        </p:nvSpPr>
        <p:spPr>
          <a:xfrm>
            <a:off x="4216107" y="4745694"/>
            <a:ext cx="52290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100" dirty="0">
                <a:solidFill>
                  <a:srgbClr val="00B050"/>
                </a:solidFill>
                <a:latin typeface="Helvetica" pitchFamily="2" charset="0"/>
              </a:rPr>
              <a:t>R206</a:t>
            </a:r>
          </a:p>
          <a:p>
            <a:pPr algn="ctr"/>
            <a:r>
              <a:rPr lang="en-US" altLang="ja-JP" sz="1100" dirty="0">
                <a:solidFill>
                  <a:srgbClr val="0432FF"/>
                </a:solidFill>
                <a:latin typeface="Helvetica" pitchFamily="2" charset="0"/>
              </a:rPr>
              <a:t>R210</a:t>
            </a:r>
            <a:endParaRPr lang="ja-JP" altLang="en-US" sz="1100">
              <a:solidFill>
                <a:srgbClr val="0432FF"/>
              </a:solidFill>
              <a:latin typeface="Helvetica" pitchFamily="2" charset="0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4CB50F12-9E45-8E4B-8129-1DA62D3A1916}"/>
              </a:ext>
            </a:extLst>
          </p:cNvPr>
          <p:cNvSpPr txBox="1"/>
          <p:nvPr/>
        </p:nvSpPr>
        <p:spPr>
          <a:xfrm>
            <a:off x="1708240" y="3932894"/>
            <a:ext cx="529312" cy="430887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altLang="ja-JP" sz="1100" dirty="0">
                <a:solidFill>
                  <a:srgbClr val="00B050"/>
                </a:solidFill>
                <a:latin typeface="Helvetica" pitchFamily="2" charset="0"/>
              </a:rPr>
              <a:t>Q104</a:t>
            </a:r>
          </a:p>
          <a:p>
            <a:pPr algn="ctr"/>
            <a:r>
              <a:rPr lang="en-US" altLang="ja-JP" sz="1100" dirty="0">
                <a:solidFill>
                  <a:srgbClr val="0432FF"/>
                </a:solidFill>
                <a:latin typeface="Helvetica" pitchFamily="2" charset="0"/>
              </a:rPr>
              <a:t>Q107</a:t>
            </a:r>
            <a:endParaRPr lang="ja-JP" altLang="en-US" sz="1100">
              <a:solidFill>
                <a:srgbClr val="0432FF"/>
              </a:solidFill>
              <a:latin typeface="Helvetica" pitchFamily="2" charset="0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C54E5317-F92F-9847-ADEA-5E0D641A0125}"/>
              </a:ext>
            </a:extLst>
          </p:cNvPr>
          <p:cNvSpPr txBox="1"/>
          <p:nvPr/>
        </p:nvSpPr>
        <p:spPr>
          <a:xfrm>
            <a:off x="1067127" y="1020360"/>
            <a:ext cx="1231427" cy="307777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altLang="ja-JP" sz="1400" dirty="0">
                <a:solidFill>
                  <a:srgbClr val="00B050"/>
                </a:solidFill>
                <a:latin typeface="Helvetica" pitchFamily="2" charset="0"/>
              </a:rPr>
              <a:t>GGP1</a:t>
            </a:r>
            <a:r>
              <a:rPr lang="en-US" altLang="ja-JP" sz="1400" dirty="0">
                <a:latin typeface="Helvetica" pitchFamily="2" charset="0"/>
              </a:rPr>
              <a:t>/</a:t>
            </a:r>
            <a:r>
              <a:rPr lang="en-US" altLang="ja-JP" sz="1400" dirty="0">
                <a:solidFill>
                  <a:srgbClr val="0432FF"/>
                </a:solidFill>
                <a:latin typeface="Helvetica" pitchFamily="2" charset="0"/>
              </a:rPr>
              <a:t>GGP3</a:t>
            </a:r>
            <a:endParaRPr lang="ja-JP" altLang="en-US" sz="1400">
              <a:solidFill>
                <a:srgbClr val="0432FF"/>
              </a:solidFill>
              <a:latin typeface="Helvetica" pitchFamily="2" charset="0"/>
            </a:endParaRP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75D678F0-BABC-4392-92FF-3F727BFCC6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3367" y="7623355"/>
            <a:ext cx="613126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en-US" sz="1200" b="1" kern="100" dirty="0">
                <a:effectLst/>
                <a:latin typeface="Times New Roman" panose="02020603050405020304" pitchFamily="18" charset="0"/>
                <a:ea typeface="ＭＳ Ｐ明朝" panose="02020600040205080304" pitchFamily="18" charset="-128"/>
                <a:cs typeface="Times New Roman (本文のフォント - コンプレ"/>
              </a:rPr>
              <a:t>Figure S6.</a:t>
            </a:r>
            <a:r>
              <a:rPr lang="en-US" sz="1200" kern="100" dirty="0">
                <a:effectLst/>
                <a:latin typeface="Times New Roman" panose="02020603050405020304" pitchFamily="18" charset="0"/>
                <a:ea typeface="ＭＳ Ｐ明朝" panose="02020600040205080304" pitchFamily="18" charset="-128"/>
                <a:cs typeface="Times New Roman (本文のフォント - コンプレ"/>
              </a:rPr>
              <a:t> Superimposition of the predicted protein structures of GGP1 (green) and GGP3 (cyan). The catalytic triad residues of GGP1 are shown as magenta sticks. GS-B model is shown as yellow thin lines.</a:t>
            </a:r>
          </a:p>
        </p:txBody>
      </p:sp>
    </p:spTree>
    <p:extLst>
      <p:ext uri="{BB962C8B-B14F-4D97-AF65-F5344CB8AC3E}">
        <p14:creationId xmlns:p14="http://schemas.microsoft.com/office/powerpoint/2010/main" val="18370488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14236</TotalTime>
  <Words>484</Words>
  <Application>Microsoft Office PowerPoint</Application>
  <PresentationFormat>A4 210 x 297 mm</PresentationFormat>
  <Paragraphs>67</Paragraphs>
  <Slides>6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3" baseType="lpstr">
      <vt:lpstr>Arial</vt:lpstr>
      <vt:lpstr>Calibri</vt:lpstr>
      <vt:lpstr>Calibri Light</vt:lpstr>
      <vt:lpstr>Century</vt:lpstr>
      <vt:lpstr>Helvetica</vt:lpstr>
      <vt:lpstr>Times New Roman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国立大学法人東京農工大学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naoko</dc:creator>
  <cp:lastModifiedBy>伊藤 岳洋</cp:lastModifiedBy>
  <cp:revision>240</cp:revision>
  <cp:lastPrinted>2021-12-22T04:14:28Z</cp:lastPrinted>
  <dcterms:created xsi:type="dcterms:W3CDTF">2016-02-23T20:04:38Z</dcterms:created>
  <dcterms:modified xsi:type="dcterms:W3CDTF">2022-06-26T05:08:07Z</dcterms:modified>
</cp:coreProperties>
</file>