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C6C4"/>
    <a:srgbClr val="A3CF62"/>
    <a:srgbClr val="CDC9CB"/>
    <a:srgbClr val="FF0200"/>
    <a:srgbClr val="00FDFF"/>
    <a:srgbClr val="05C3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8"/>
    <p:restoredTop sz="96405"/>
  </p:normalViewPr>
  <p:slideViewPr>
    <p:cSldViewPr snapToGrid="0">
      <p:cViewPr varScale="1">
        <p:scale>
          <a:sx n="91" d="100"/>
          <a:sy n="91" d="100"/>
        </p:scale>
        <p:origin x="3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400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334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546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74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0243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11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84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043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62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129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4720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0A45A-91BB-5D42-9408-110034552122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90242-5005-D24B-A464-610D29ABE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83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2016389-A545-618C-0303-8E3DAE09A4BF}"/>
              </a:ext>
            </a:extLst>
          </p:cNvPr>
          <p:cNvSpPr txBox="1"/>
          <p:nvPr/>
        </p:nvSpPr>
        <p:spPr>
          <a:xfrm>
            <a:off x="753000" y="36000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Japan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D935A63-589D-53D9-C18F-63EAD54C7CF7}"/>
              </a:ext>
            </a:extLst>
          </p:cNvPr>
          <p:cNvSpPr txBox="1"/>
          <p:nvPr/>
        </p:nvSpPr>
        <p:spPr>
          <a:xfrm>
            <a:off x="753000" y="720001"/>
            <a:ext cx="160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Eastern Europe</a:t>
            </a:r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32A8754-8309-5C53-89E2-125045BA8E20}"/>
              </a:ext>
            </a:extLst>
          </p:cNvPr>
          <p:cNvSpPr txBox="1"/>
          <p:nvPr/>
        </p:nvSpPr>
        <p:spPr>
          <a:xfrm>
            <a:off x="753000" y="216000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China</a:t>
            </a:r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059556F-AEDD-C179-BFAC-5748966B9727}"/>
              </a:ext>
            </a:extLst>
          </p:cNvPr>
          <p:cNvSpPr txBox="1"/>
          <p:nvPr/>
        </p:nvSpPr>
        <p:spPr>
          <a:xfrm>
            <a:off x="729281" y="7812000"/>
            <a:ext cx="870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/>
              <a:t>C&gt;A</a:t>
            </a:r>
          </a:p>
          <a:p>
            <a:pPr algn="ctr"/>
            <a:r>
              <a:rPr kumimoji="1" lang="en-US" altLang="ja-JP" sz="1400" dirty="0"/>
              <a:t>(G:C&gt;T:A)</a:t>
            </a:r>
            <a:endParaRPr kumimoji="1" lang="ja-JP" altLang="en-US" sz="140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BFFC137-43C2-4020-AB9A-7B5114753198}"/>
              </a:ext>
            </a:extLst>
          </p:cNvPr>
          <p:cNvSpPr txBox="1"/>
          <p:nvPr/>
        </p:nvSpPr>
        <p:spPr>
          <a:xfrm>
            <a:off x="1737300" y="7812000"/>
            <a:ext cx="8996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/>
              <a:t>C&gt;G</a:t>
            </a:r>
          </a:p>
          <a:p>
            <a:pPr algn="ctr"/>
            <a:r>
              <a:rPr kumimoji="1" lang="en-US" altLang="ja-JP" sz="1400" dirty="0"/>
              <a:t>(G:C&gt;C:G)</a:t>
            </a:r>
            <a:endParaRPr kumimoji="1" lang="ja-JP" altLang="en-US" sz="140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6D793F9-21A2-9B40-9EF6-130897877453}"/>
              </a:ext>
            </a:extLst>
          </p:cNvPr>
          <p:cNvSpPr txBox="1"/>
          <p:nvPr/>
        </p:nvSpPr>
        <p:spPr>
          <a:xfrm>
            <a:off x="2768818" y="7812000"/>
            <a:ext cx="881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/>
              <a:t>C&gt;T</a:t>
            </a:r>
          </a:p>
          <a:p>
            <a:pPr algn="ctr"/>
            <a:r>
              <a:rPr kumimoji="1" lang="en-US" altLang="ja-JP" sz="1400" dirty="0"/>
              <a:t>(G:C&gt;A:T)</a:t>
            </a:r>
            <a:endParaRPr kumimoji="1" lang="ja-JP" altLang="en-US" sz="140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F74DF5F-C298-3322-01A9-5701FE1BACEE}"/>
              </a:ext>
            </a:extLst>
          </p:cNvPr>
          <p:cNvSpPr txBox="1"/>
          <p:nvPr/>
        </p:nvSpPr>
        <p:spPr>
          <a:xfrm>
            <a:off x="3806203" y="7812000"/>
            <a:ext cx="852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/>
              <a:t>T&gt;A</a:t>
            </a:r>
          </a:p>
          <a:p>
            <a:pPr algn="ctr"/>
            <a:r>
              <a:rPr kumimoji="1" lang="en-US" altLang="ja-JP" sz="1400" dirty="0"/>
              <a:t>(A:T&gt;T:A)</a:t>
            </a:r>
            <a:endParaRPr kumimoji="1" lang="ja-JP" altLang="en-US" sz="140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EBBC191-EAB2-09E3-51F5-1CED3D052512}"/>
              </a:ext>
            </a:extLst>
          </p:cNvPr>
          <p:cNvSpPr txBox="1"/>
          <p:nvPr/>
        </p:nvSpPr>
        <p:spPr>
          <a:xfrm>
            <a:off x="4814222" y="7812000"/>
            <a:ext cx="881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/>
              <a:t>T&gt;C</a:t>
            </a:r>
          </a:p>
          <a:p>
            <a:pPr algn="ctr"/>
            <a:r>
              <a:rPr kumimoji="1" lang="en-US" altLang="ja-JP" sz="1400" dirty="0"/>
              <a:t>(A:T&gt;G:C)</a:t>
            </a:r>
            <a:endParaRPr kumimoji="1" lang="ja-JP" altLang="en-US" sz="140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5D46913-94E5-CAFA-3053-B10965AF5FCB}"/>
              </a:ext>
            </a:extLst>
          </p:cNvPr>
          <p:cNvSpPr txBox="1"/>
          <p:nvPr/>
        </p:nvSpPr>
        <p:spPr>
          <a:xfrm>
            <a:off x="5836923" y="7812000"/>
            <a:ext cx="881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/>
              <a:t>T&gt;G</a:t>
            </a:r>
          </a:p>
          <a:p>
            <a:pPr algn="ctr"/>
            <a:r>
              <a:rPr kumimoji="1" lang="en-US" altLang="ja-JP" sz="1400" dirty="0"/>
              <a:t>(A:T&gt;C:G)</a:t>
            </a:r>
            <a:endParaRPr kumimoji="1" lang="ja-JP" altLang="en-US" sz="1400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C563B944-C0AE-9D13-B4B0-36A5AF83C973}"/>
              </a:ext>
            </a:extLst>
          </p:cNvPr>
          <p:cNvCxnSpPr>
            <a:cxnSpLocks/>
          </p:cNvCxnSpPr>
          <p:nvPr/>
        </p:nvCxnSpPr>
        <p:spPr>
          <a:xfrm>
            <a:off x="660401" y="7776000"/>
            <a:ext cx="1007999" cy="0"/>
          </a:xfrm>
          <a:prstGeom prst="line">
            <a:avLst/>
          </a:prstGeom>
          <a:ln w="63500">
            <a:solidFill>
              <a:srgbClr val="00FD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CA3D383-E51E-934B-3A98-07AF89AFEB7F}"/>
              </a:ext>
            </a:extLst>
          </p:cNvPr>
          <p:cNvCxnSpPr>
            <a:cxnSpLocks/>
          </p:cNvCxnSpPr>
          <p:nvPr/>
        </p:nvCxnSpPr>
        <p:spPr>
          <a:xfrm>
            <a:off x="1683103" y="7776000"/>
            <a:ext cx="1007999" cy="0"/>
          </a:xfrm>
          <a:prstGeom prst="line">
            <a:avLst/>
          </a:prstGeom>
          <a:ln w="635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1263D34-FFCD-2AC8-97A5-251FF56CDC10}"/>
              </a:ext>
            </a:extLst>
          </p:cNvPr>
          <p:cNvCxnSpPr>
            <a:cxnSpLocks/>
          </p:cNvCxnSpPr>
          <p:nvPr/>
        </p:nvCxnSpPr>
        <p:spPr>
          <a:xfrm>
            <a:off x="2705805" y="7776000"/>
            <a:ext cx="1007999" cy="0"/>
          </a:xfrm>
          <a:prstGeom prst="line">
            <a:avLst/>
          </a:prstGeom>
          <a:ln w="63500">
            <a:solidFill>
              <a:srgbClr val="FF02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033B2B9-8C57-5850-C32B-51431FD5D8AB}"/>
              </a:ext>
            </a:extLst>
          </p:cNvPr>
          <p:cNvCxnSpPr>
            <a:cxnSpLocks/>
          </p:cNvCxnSpPr>
          <p:nvPr/>
        </p:nvCxnSpPr>
        <p:spPr>
          <a:xfrm>
            <a:off x="3728507" y="7776000"/>
            <a:ext cx="1007999" cy="0"/>
          </a:xfrm>
          <a:prstGeom prst="line">
            <a:avLst/>
          </a:prstGeom>
          <a:ln w="63500">
            <a:solidFill>
              <a:srgbClr val="CDC9CB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94AF5657-F787-0EE9-7561-60F28B0421A2}"/>
              </a:ext>
            </a:extLst>
          </p:cNvPr>
          <p:cNvCxnSpPr>
            <a:cxnSpLocks/>
          </p:cNvCxnSpPr>
          <p:nvPr/>
        </p:nvCxnSpPr>
        <p:spPr>
          <a:xfrm>
            <a:off x="4751209" y="7776000"/>
            <a:ext cx="1007999" cy="0"/>
          </a:xfrm>
          <a:prstGeom prst="line">
            <a:avLst/>
          </a:prstGeom>
          <a:ln w="63500">
            <a:solidFill>
              <a:srgbClr val="A3CF6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F67C7B3-DD30-206A-6A1D-EEF1B904A0B2}"/>
              </a:ext>
            </a:extLst>
          </p:cNvPr>
          <p:cNvCxnSpPr>
            <a:cxnSpLocks/>
          </p:cNvCxnSpPr>
          <p:nvPr/>
        </p:nvCxnSpPr>
        <p:spPr>
          <a:xfrm>
            <a:off x="5773910" y="7776000"/>
            <a:ext cx="1007999" cy="0"/>
          </a:xfrm>
          <a:prstGeom prst="line">
            <a:avLst/>
          </a:prstGeom>
          <a:ln w="63500">
            <a:solidFill>
              <a:srgbClr val="EDC6C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D9ABF1CC-C68E-67FF-2F2A-B4A3E0F4C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50" y="720000"/>
            <a:ext cx="6480000" cy="12607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09ACDFB-8F48-58F7-875E-6615F00F7B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50" y="2160000"/>
            <a:ext cx="6480000" cy="126070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15F820A0-F010-5454-8CC8-4F72F97513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050" y="3600000"/>
            <a:ext cx="6480000" cy="12607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605AE9E4-0534-3C55-44D8-4366FA21A8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050" y="6480000"/>
            <a:ext cx="6480000" cy="12607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B56FFB1D-5C48-0355-8B85-DE335F5D92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050" y="5040000"/>
            <a:ext cx="6480000" cy="126070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F081209-E69A-BB05-605D-ABBA1B61E172}"/>
              </a:ext>
            </a:extLst>
          </p:cNvPr>
          <p:cNvSpPr txBox="1"/>
          <p:nvPr/>
        </p:nvSpPr>
        <p:spPr>
          <a:xfrm>
            <a:off x="753000" y="5040000"/>
            <a:ext cx="1315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TCGA White</a:t>
            </a:r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720FCB0-DF3E-8BE4-185C-2E84C839D399}"/>
              </a:ext>
            </a:extLst>
          </p:cNvPr>
          <p:cNvSpPr txBox="1"/>
          <p:nvPr/>
        </p:nvSpPr>
        <p:spPr>
          <a:xfrm>
            <a:off x="753000" y="6480000"/>
            <a:ext cx="1131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TCGA Asia</a:t>
            </a:r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846032B-7690-6203-6C4C-FEB91A560C8C}"/>
              </a:ext>
            </a:extLst>
          </p:cNvPr>
          <p:cNvSpPr txBox="1"/>
          <p:nvPr/>
        </p:nvSpPr>
        <p:spPr>
          <a:xfrm>
            <a:off x="233937" y="678326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20%</a:t>
            </a:r>
            <a:endParaRPr kumimoji="1" lang="ja-JP" altLang="en-US" sz="10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0684BB1-64E3-5B57-CA43-833F065D06CE}"/>
              </a:ext>
            </a:extLst>
          </p:cNvPr>
          <p:cNvSpPr txBox="1"/>
          <p:nvPr/>
        </p:nvSpPr>
        <p:spPr>
          <a:xfrm>
            <a:off x="233937" y="955510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15%</a:t>
            </a:r>
            <a:endParaRPr kumimoji="1" lang="ja-JP" altLang="en-US" sz="100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EF0C5BA-4C9C-7688-E95A-A9DFB320A747}"/>
              </a:ext>
            </a:extLst>
          </p:cNvPr>
          <p:cNvSpPr txBox="1"/>
          <p:nvPr/>
        </p:nvSpPr>
        <p:spPr>
          <a:xfrm>
            <a:off x="233937" y="1232710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10%</a:t>
            </a:r>
            <a:endParaRPr kumimoji="1" lang="ja-JP" altLang="en-US" sz="100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1946C59-4339-98A6-26CD-CFFE8C5A3777}"/>
              </a:ext>
            </a:extLst>
          </p:cNvPr>
          <p:cNvSpPr txBox="1"/>
          <p:nvPr/>
        </p:nvSpPr>
        <p:spPr>
          <a:xfrm>
            <a:off x="299660" y="1500676"/>
            <a:ext cx="34176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5%</a:t>
            </a:r>
            <a:endParaRPr kumimoji="1" lang="ja-JP" altLang="en-US" sz="100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802CB6-40D6-55A5-6CEF-5911B269CAA9}"/>
              </a:ext>
            </a:extLst>
          </p:cNvPr>
          <p:cNvSpPr txBox="1"/>
          <p:nvPr/>
        </p:nvSpPr>
        <p:spPr>
          <a:xfrm>
            <a:off x="299661" y="1774418"/>
            <a:ext cx="34176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0%</a:t>
            </a:r>
            <a:endParaRPr kumimoji="1" lang="ja-JP" altLang="en-US" sz="100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CB86774-9EFD-5467-5CA1-E525D078D46F}"/>
              </a:ext>
            </a:extLst>
          </p:cNvPr>
          <p:cNvSpPr txBox="1"/>
          <p:nvPr/>
        </p:nvSpPr>
        <p:spPr>
          <a:xfrm>
            <a:off x="233937" y="5000324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20%</a:t>
            </a:r>
            <a:endParaRPr kumimoji="1" lang="ja-JP" altLang="en-US" sz="100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89591FD-D006-0578-F040-09439065F635}"/>
              </a:ext>
            </a:extLst>
          </p:cNvPr>
          <p:cNvSpPr txBox="1"/>
          <p:nvPr/>
        </p:nvSpPr>
        <p:spPr>
          <a:xfrm>
            <a:off x="233937" y="5277508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15%</a:t>
            </a:r>
            <a:endParaRPr kumimoji="1" lang="ja-JP" altLang="en-US" sz="100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3543063-63FE-7CFF-296C-974D7C109074}"/>
              </a:ext>
            </a:extLst>
          </p:cNvPr>
          <p:cNvSpPr txBox="1"/>
          <p:nvPr/>
        </p:nvSpPr>
        <p:spPr>
          <a:xfrm>
            <a:off x="233937" y="5548358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10%</a:t>
            </a:r>
            <a:endParaRPr kumimoji="1" lang="ja-JP" altLang="en-US" sz="100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3F1CE71-976D-748E-6D0C-18264220620E}"/>
              </a:ext>
            </a:extLst>
          </p:cNvPr>
          <p:cNvSpPr txBox="1"/>
          <p:nvPr/>
        </p:nvSpPr>
        <p:spPr>
          <a:xfrm>
            <a:off x="299660" y="5816324"/>
            <a:ext cx="34176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5%</a:t>
            </a:r>
            <a:endParaRPr kumimoji="1" lang="ja-JP" altLang="en-US" sz="100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256625B-F6C5-37D9-8C42-7B34D9864282}"/>
              </a:ext>
            </a:extLst>
          </p:cNvPr>
          <p:cNvSpPr txBox="1"/>
          <p:nvPr/>
        </p:nvSpPr>
        <p:spPr>
          <a:xfrm>
            <a:off x="299661" y="6090066"/>
            <a:ext cx="34176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0%</a:t>
            </a:r>
            <a:endParaRPr kumimoji="1" lang="ja-JP" altLang="en-US" sz="100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7531BDA-9862-FEAB-AEAD-5A5BE4AAAE7F}"/>
              </a:ext>
            </a:extLst>
          </p:cNvPr>
          <p:cNvSpPr txBox="1"/>
          <p:nvPr/>
        </p:nvSpPr>
        <p:spPr>
          <a:xfrm>
            <a:off x="233937" y="2118992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20%</a:t>
            </a:r>
            <a:endParaRPr kumimoji="1" lang="ja-JP" altLang="en-US" sz="100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7361BBA-EDF1-11EA-9C5A-C9351077C135}"/>
              </a:ext>
            </a:extLst>
          </p:cNvPr>
          <p:cNvSpPr txBox="1"/>
          <p:nvPr/>
        </p:nvSpPr>
        <p:spPr>
          <a:xfrm>
            <a:off x="233937" y="2396176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15%</a:t>
            </a:r>
            <a:endParaRPr kumimoji="1" lang="ja-JP" altLang="en-US" sz="100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8B8407C-D255-C950-A51D-697F8A0665E6}"/>
              </a:ext>
            </a:extLst>
          </p:cNvPr>
          <p:cNvSpPr txBox="1"/>
          <p:nvPr/>
        </p:nvSpPr>
        <p:spPr>
          <a:xfrm>
            <a:off x="233937" y="2667026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10%</a:t>
            </a:r>
            <a:endParaRPr kumimoji="1" lang="ja-JP" altLang="en-US" sz="100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C430F40-77EC-C14C-7336-B8D6F1D44FDC}"/>
              </a:ext>
            </a:extLst>
          </p:cNvPr>
          <p:cNvSpPr txBox="1"/>
          <p:nvPr/>
        </p:nvSpPr>
        <p:spPr>
          <a:xfrm>
            <a:off x="299660" y="2941342"/>
            <a:ext cx="34176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5%</a:t>
            </a:r>
            <a:endParaRPr kumimoji="1" lang="ja-JP" altLang="en-US" sz="100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10B6974-07F0-4BE9-079A-1B2A9AE69CE0}"/>
              </a:ext>
            </a:extLst>
          </p:cNvPr>
          <p:cNvSpPr txBox="1"/>
          <p:nvPr/>
        </p:nvSpPr>
        <p:spPr>
          <a:xfrm>
            <a:off x="299661" y="3208734"/>
            <a:ext cx="34176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0%</a:t>
            </a:r>
            <a:endParaRPr kumimoji="1" lang="ja-JP" altLang="en-US" sz="100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8EE0287-160F-DF30-E5D4-1DE752E4BED4}"/>
              </a:ext>
            </a:extLst>
          </p:cNvPr>
          <p:cNvSpPr txBox="1"/>
          <p:nvPr/>
        </p:nvSpPr>
        <p:spPr>
          <a:xfrm>
            <a:off x="233937" y="3559658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20%</a:t>
            </a:r>
            <a:endParaRPr kumimoji="1" lang="ja-JP" altLang="en-US" sz="100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612260F-2374-7111-A4C2-F645609FDA8E}"/>
              </a:ext>
            </a:extLst>
          </p:cNvPr>
          <p:cNvSpPr txBox="1"/>
          <p:nvPr/>
        </p:nvSpPr>
        <p:spPr>
          <a:xfrm>
            <a:off x="233937" y="3836842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15%</a:t>
            </a:r>
            <a:endParaRPr kumimoji="1" lang="ja-JP" altLang="en-US" sz="100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43B9D4C-C2B5-F9D3-EDDA-C9CF1A0B7D72}"/>
              </a:ext>
            </a:extLst>
          </p:cNvPr>
          <p:cNvSpPr txBox="1"/>
          <p:nvPr/>
        </p:nvSpPr>
        <p:spPr>
          <a:xfrm>
            <a:off x="233937" y="4107692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10%</a:t>
            </a:r>
            <a:endParaRPr kumimoji="1" lang="ja-JP" altLang="en-US" sz="100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6D30BFF-5894-CEA5-260B-86EE62BFB069}"/>
              </a:ext>
            </a:extLst>
          </p:cNvPr>
          <p:cNvSpPr txBox="1"/>
          <p:nvPr/>
        </p:nvSpPr>
        <p:spPr>
          <a:xfrm>
            <a:off x="299660" y="4382008"/>
            <a:ext cx="34176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5%</a:t>
            </a:r>
            <a:endParaRPr kumimoji="1" lang="ja-JP" altLang="en-US" sz="100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25061F8-2945-FAE5-174E-36A9EAF4CBA7}"/>
              </a:ext>
            </a:extLst>
          </p:cNvPr>
          <p:cNvSpPr txBox="1"/>
          <p:nvPr/>
        </p:nvSpPr>
        <p:spPr>
          <a:xfrm>
            <a:off x="299661" y="4649400"/>
            <a:ext cx="34176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0%</a:t>
            </a:r>
            <a:endParaRPr kumimoji="1" lang="ja-JP" altLang="en-US" sz="100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E8F0D0E-8EA5-3A22-916E-420A6D4BB51C}"/>
              </a:ext>
            </a:extLst>
          </p:cNvPr>
          <p:cNvSpPr txBox="1"/>
          <p:nvPr/>
        </p:nvSpPr>
        <p:spPr>
          <a:xfrm>
            <a:off x="233937" y="6440991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20%</a:t>
            </a:r>
            <a:endParaRPr kumimoji="1" lang="ja-JP" altLang="en-US" sz="100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650A4F4-2A67-02CC-73DF-078DF97D1929}"/>
              </a:ext>
            </a:extLst>
          </p:cNvPr>
          <p:cNvSpPr txBox="1"/>
          <p:nvPr/>
        </p:nvSpPr>
        <p:spPr>
          <a:xfrm>
            <a:off x="233937" y="6711825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15%</a:t>
            </a:r>
            <a:endParaRPr kumimoji="1" lang="ja-JP" altLang="en-US" sz="100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9F87307-C890-9CA9-EFC7-2934582714F0}"/>
              </a:ext>
            </a:extLst>
          </p:cNvPr>
          <p:cNvSpPr txBox="1"/>
          <p:nvPr/>
        </p:nvSpPr>
        <p:spPr>
          <a:xfrm>
            <a:off x="233937" y="6982675"/>
            <a:ext cx="4074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10%</a:t>
            </a:r>
            <a:endParaRPr kumimoji="1" lang="ja-JP" altLang="en-US" sz="1000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76381035-3C1A-6B33-FE5A-725F53106A41}"/>
              </a:ext>
            </a:extLst>
          </p:cNvPr>
          <p:cNvSpPr txBox="1"/>
          <p:nvPr/>
        </p:nvSpPr>
        <p:spPr>
          <a:xfrm>
            <a:off x="299660" y="7256991"/>
            <a:ext cx="34176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5%</a:t>
            </a:r>
            <a:endParaRPr kumimoji="1" lang="ja-JP" altLang="en-US" sz="100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F468B57-2D0A-5B56-50A4-D2029E23878B}"/>
              </a:ext>
            </a:extLst>
          </p:cNvPr>
          <p:cNvSpPr txBox="1"/>
          <p:nvPr/>
        </p:nvSpPr>
        <p:spPr>
          <a:xfrm>
            <a:off x="299661" y="7530733"/>
            <a:ext cx="34176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0%</a:t>
            </a:r>
            <a:endParaRPr kumimoji="1" lang="ja-JP" altLang="en-US" sz="100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374C471-8252-140E-9B80-A7154DA4A900}"/>
              </a:ext>
            </a:extLst>
          </p:cNvPr>
          <p:cNvSpPr txBox="1"/>
          <p:nvPr/>
        </p:nvSpPr>
        <p:spPr>
          <a:xfrm rot="16200000">
            <a:off x="-1537792" y="4061073"/>
            <a:ext cx="3414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Percentage of single base substitutions</a:t>
            </a:r>
            <a:endParaRPr kumimoji="1" lang="ja-JP" altLang="en-US" sz="160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FFA484-F435-A196-9229-D81435FD8DD3}"/>
              </a:ext>
            </a:extLst>
          </p:cNvPr>
          <p:cNvSpPr txBox="1"/>
          <p:nvPr/>
        </p:nvSpPr>
        <p:spPr>
          <a:xfrm>
            <a:off x="0" y="0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" pitchFamily="2" charset="0"/>
              </a:rPr>
              <a:t>Fig. S5 </a:t>
            </a:r>
            <a:endParaRPr kumimoji="1" lang="ja-JP" altLang="en-US" b="1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775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557</TotalTime>
  <Words>138</Words>
  <Application>Microsoft Macintosh PowerPoint</Application>
  <PresentationFormat>A4 210 x 297 mm</PresentationFormat>
  <Paragraphs>44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山田 英孝</dc:creator>
  <cp:lastModifiedBy>山田 英孝</cp:lastModifiedBy>
  <cp:revision>11</cp:revision>
  <dcterms:created xsi:type="dcterms:W3CDTF">2022-08-22T10:01:42Z</dcterms:created>
  <dcterms:modified xsi:type="dcterms:W3CDTF">2022-09-20T08:13:06Z</dcterms:modified>
</cp:coreProperties>
</file>