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65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498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995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181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050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0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3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08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47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224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29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3E0EC-DBD2-43A5-9B8B-60BBB37E6C28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B3D40-9EAB-4AE6-9261-42314882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5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417" y="1952805"/>
            <a:ext cx="5202238" cy="390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113417" y="1366809"/>
            <a:ext cx="53483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1: Waterfall plot of PSA change</a:t>
            </a: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248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350B78A8259D428DA67CEDB23503F7" ma:contentTypeVersion="13" ma:contentTypeDescription="Create a new document." ma:contentTypeScope="" ma:versionID="897a920196bccb4d28f68095073c17cf">
  <xsd:schema xmlns:xsd="http://www.w3.org/2001/XMLSchema" xmlns:xs="http://www.w3.org/2001/XMLSchema" xmlns:p="http://schemas.microsoft.com/office/2006/metadata/properties" xmlns:ns3="040e9800-81d2-4098-a9b3-5f9ec4c089f1" xmlns:ns4="eb522d78-b7a7-40b4-a805-c7c1cfa22dd1" targetNamespace="http://schemas.microsoft.com/office/2006/metadata/properties" ma:root="true" ma:fieldsID="33ac7cc1a9f045466819d84784d8388e" ns3:_="" ns4:_="">
    <xsd:import namespace="040e9800-81d2-4098-a9b3-5f9ec4c089f1"/>
    <xsd:import namespace="eb522d78-b7a7-40b4-a805-c7c1cfa22dd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0e9800-81d2-4098-a9b3-5f9ec4c089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522d78-b7a7-40b4-a805-c7c1cfa22dd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4DAA560-951E-40EF-B8D0-D838A1C539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0e9800-81d2-4098-a9b3-5f9ec4c089f1"/>
    <ds:schemaRef ds:uri="eb522d78-b7a7-40b4-a805-c7c1cfa22d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990C292-0F0D-4936-9ADF-E08A6EDEE3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6CD892-1DEB-45B4-97C6-6C81C769BB4C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purl.org/dc/dcmitype/"/>
    <ds:schemaRef ds:uri="eb522d78-b7a7-40b4-a805-c7c1cfa22dd1"/>
    <ds:schemaRef ds:uri="040e9800-81d2-4098-a9b3-5f9ec4c089f1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Thomas Jefferson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Kelly</dc:creator>
  <cp:lastModifiedBy>William Kelly</cp:lastModifiedBy>
  <cp:revision>1</cp:revision>
  <dcterms:created xsi:type="dcterms:W3CDTF">2022-10-23T14:11:14Z</dcterms:created>
  <dcterms:modified xsi:type="dcterms:W3CDTF">2022-10-23T14:13:03Z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0x010100E0350B78A8259D428DA67CEDB23503F7</vt:lpwstr>
  </property>
</Properties>
</file>