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2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8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8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3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3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5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1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0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77946-662A-43A4-957B-6160F1BFCE3D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640F7-E394-4A47-A011-2E96409ED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7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r="58750" b="65278"/>
          <a:stretch/>
        </p:blipFill>
        <p:spPr>
          <a:xfrm>
            <a:off x="923924" y="1781175"/>
            <a:ext cx="3876675" cy="2381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0" t="33472" r="16771" b="48889"/>
          <a:stretch/>
        </p:blipFill>
        <p:spPr>
          <a:xfrm>
            <a:off x="5467349" y="1438274"/>
            <a:ext cx="4962525" cy="1864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6" t="48889" r="18871" b="37778"/>
          <a:stretch/>
        </p:blipFill>
        <p:spPr>
          <a:xfrm>
            <a:off x="5467349" y="4104352"/>
            <a:ext cx="5072858" cy="1466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9175" y="5048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10412" y="3244334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STING</a:t>
            </a:r>
            <a:r>
              <a:rPr lang="en-US" dirty="0"/>
              <a:t> </a:t>
            </a:r>
            <a:r>
              <a:rPr lang="en-US" dirty="0" smtClean="0"/>
              <a:t>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57181" y="5547379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Vinculin (120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24024" y="4415125"/>
            <a:ext cx="3141495" cy="535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54967" y="1994471"/>
            <a:ext cx="3110539" cy="5283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378158" y="171800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376967" y="225864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376967" y="274933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540207" y="4230459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539016" y="458616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539016" y="4986484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0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19175" y="5048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6" t="17291" r="28703" b="28646"/>
          <a:stretch/>
        </p:blipFill>
        <p:spPr>
          <a:xfrm>
            <a:off x="6379369" y="1325164"/>
            <a:ext cx="3979070" cy="3707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3" t="3541" r="55410" b="53750"/>
          <a:stretch/>
        </p:blipFill>
        <p:spPr>
          <a:xfrm>
            <a:off x="1443037" y="1493045"/>
            <a:ext cx="3671888" cy="29289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731292" y="4323737"/>
            <a:ext cx="1791327" cy="4268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31292" y="5032771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Vinculin (120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12230" y="2376161"/>
            <a:ext cx="2003258" cy="4268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14120" y="955832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STING</a:t>
            </a:r>
            <a:r>
              <a:rPr lang="en-US" dirty="0"/>
              <a:t> </a:t>
            </a:r>
            <a:r>
              <a:rPr lang="en-US" dirty="0" smtClean="0"/>
              <a:t>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358439" y="230457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KD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358439" y="181486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KD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372728" y="132516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KD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334896" y="448741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KD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334897" y="422877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KD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334896" y="401375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KD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357133" y="4715606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KD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1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9175" y="5048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2" t="45938" r="58281" b="11353"/>
          <a:stretch/>
        </p:blipFill>
        <p:spPr>
          <a:xfrm>
            <a:off x="1443037" y="1493045"/>
            <a:ext cx="3671888" cy="29289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233" y="4527184"/>
            <a:ext cx="3572256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14" y="895874"/>
            <a:ext cx="1676400" cy="2926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44" y="850392"/>
            <a:ext cx="1682496" cy="25786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56683" y="3418522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STING</a:t>
            </a:r>
            <a:r>
              <a:rPr lang="en-US" dirty="0"/>
              <a:t> </a:t>
            </a:r>
            <a:r>
              <a:rPr lang="en-US" dirty="0" smtClean="0"/>
              <a:t>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53631" y="3843028"/>
            <a:ext cx="153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 tag 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8179" y="234196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KD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38179" y="1657589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KD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38179" y="782123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KD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90014" y="25713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KD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790014" y="1860163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KD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790014" y="98469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KD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8523401">
            <a:off x="5640492" y="443139"/>
            <a:ext cx="559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EGFP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 rot="18523401">
            <a:off x="5929765" y="252492"/>
            <a:ext cx="898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HA-STING</a:t>
            </a:r>
          </a:p>
          <a:p>
            <a:r>
              <a:rPr lang="en-US" sz="1400" dirty="0" smtClean="0"/>
              <a:t>(N154S)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140876" y="602723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KD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140876" y="555862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KD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140876" y="515324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KD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52554" y="6372661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Vinculin (120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8523401">
            <a:off x="8271809" y="410882"/>
            <a:ext cx="559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EGFP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 rot="18523401">
            <a:off x="8561082" y="220235"/>
            <a:ext cx="898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HA-STING</a:t>
            </a:r>
          </a:p>
          <a:p>
            <a:r>
              <a:rPr lang="en-US" sz="1400" dirty="0" smtClean="0"/>
              <a:t>(N154S)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 rot="18523401">
            <a:off x="6803482" y="4097367"/>
            <a:ext cx="559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EGFP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8523401">
            <a:off x="7092755" y="3906720"/>
            <a:ext cx="898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HA-STING</a:t>
            </a:r>
          </a:p>
          <a:p>
            <a:r>
              <a:rPr lang="en-US" sz="1400" dirty="0" smtClean="0"/>
              <a:t>(N154S)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5722144" y="2303054"/>
            <a:ext cx="750722" cy="504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271100" y="2555273"/>
            <a:ext cx="872900" cy="504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824471" y="5707461"/>
            <a:ext cx="848203" cy="504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6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8" t="14970" r="63436" b="55030"/>
          <a:stretch/>
        </p:blipFill>
        <p:spPr>
          <a:xfrm>
            <a:off x="220870" y="1726717"/>
            <a:ext cx="2627659" cy="25071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" t="23611" r="4166" b="57500"/>
          <a:stretch/>
        </p:blipFill>
        <p:spPr>
          <a:xfrm>
            <a:off x="3228199" y="1070734"/>
            <a:ext cx="8516904" cy="23793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31931" y="1651022"/>
            <a:ext cx="1241260" cy="6093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2" t="28194" r="191" b="58889"/>
          <a:stretch/>
        </p:blipFill>
        <p:spPr>
          <a:xfrm>
            <a:off x="3568666" y="4334203"/>
            <a:ext cx="8018498" cy="16043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88253" y="4945243"/>
            <a:ext cx="1198398" cy="6093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67487" y="3429000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STING</a:t>
            </a:r>
            <a:r>
              <a:rPr lang="en-US" dirty="0"/>
              <a:t> </a:t>
            </a:r>
            <a:r>
              <a:rPr lang="en-US" dirty="0" smtClean="0"/>
              <a:t>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67487" y="5945820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Vinculin (120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19175" y="5048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551444" y="1271051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530416" y="1908213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530416" y="244894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49117" y="4596554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1449117" y="492063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449117" y="533725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3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65" t="20911" r="52330" b="53484"/>
          <a:stretch/>
        </p:blipFill>
        <p:spPr>
          <a:xfrm>
            <a:off x="1019175" y="1444107"/>
            <a:ext cx="1649895" cy="21398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3" t="38849" r="9754" b="40940"/>
          <a:stretch/>
        </p:blipFill>
        <p:spPr>
          <a:xfrm>
            <a:off x="5524499" y="702674"/>
            <a:ext cx="4619626" cy="24765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34312" y="1576537"/>
            <a:ext cx="1624013" cy="728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6" t="38562" r="12308" b="42567"/>
          <a:stretch/>
        </p:blipFill>
        <p:spPr>
          <a:xfrm rot="10800000">
            <a:off x="5524499" y="3672055"/>
            <a:ext cx="4619626" cy="2067252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  <p:sp>
        <p:nvSpPr>
          <p:cNvPr id="11" name="Rectangle 10"/>
          <p:cNvSpPr/>
          <p:nvPr/>
        </p:nvSpPr>
        <p:spPr>
          <a:xfrm>
            <a:off x="7948610" y="4238076"/>
            <a:ext cx="1624013" cy="728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19175" y="5048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3564" y="3103043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STING</a:t>
            </a:r>
            <a:r>
              <a:rPr lang="en-US" dirty="0"/>
              <a:t> </a:t>
            </a:r>
            <a:r>
              <a:rPr lang="en-US" dirty="0" smtClean="0"/>
              <a:t>(37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77757" y="5668751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Vinculin (120 </a:t>
            </a:r>
            <a:r>
              <a:rPr lang="en-US" dirty="0" err="1" smtClean="0"/>
              <a:t>kD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70062" y="1322204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068871" y="193598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068871" y="2353529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173320" y="4335537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 </a:t>
            </a:r>
            <a:r>
              <a:rPr lang="en-US" dirty="0" err="1" smtClean="0"/>
              <a:t>kD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173320" y="478218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</a:t>
            </a:r>
            <a:r>
              <a:rPr lang="en-US" dirty="0" smtClean="0"/>
              <a:t> </a:t>
            </a:r>
            <a:r>
              <a:rPr lang="en-US" dirty="0" err="1" smtClean="0"/>
              <a:t>kD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8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147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Cao, Jian</dc:creator>
  <cp:lastModifiedBy>Cao, Jian</cp:lastModifiedBy>
  <cp:revision>9</cp:revision>
  <dcterms:created xsi:type="dcterms:W3CDTF">2022-08-01T01:43:01Z</dcterms:created>
  <dcterms:modified xsi:type="dcterms:W3CDTF">2022-08-05T15:07:36Z</dcterms:modified>
</cp:coreProperties>
</file>