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7E058-4BF8-4D4E-9867-DFD8EC51405F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E0023-0EE1-4FCB-A279-DC11173B3B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25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7E058-4BF8-4D4E-9867-DFD8EC51405F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E0023-0EE1-4FCB-A279-DC11173B3B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246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7E058-4BF8-4D4E-9867-DFD8EC51405F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E0023-0EE1-4FCB-A279-DC11173B3B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561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7E058-4BF8-4D4E-9867-DFD8EC51405F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E0023-0EE1-4FCB-A279-DC11173B3B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213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7E058-4BF8-4D4E-9867-DFD8EC51405F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E0023-0EE1-4FCB-A279-DC11173B3B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064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7E058-4BF8-4D4E-9867-DFD8EC51405F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E0023-0EE1-4FCB-A279-DC11173B3B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49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7E058-4BF8-4D4E-9867-DFD8EC51405F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E0023-0EE1-4FCB-A279-DC11173B3B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586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7E058-4BF8-4D4E-9867-DFD8EC51405F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E0023-0EE1-4FCB-A279-DC11173B3B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30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7E058-4BF8-4D4E-9867-DFD8EC51405F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E0023-0EE1-4FCB-A279-DC11173B3B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349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7E058-4BF8-4D4E-9867-DFD8EC51405F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E0023-0EE1-4FCB-A279-DC11173B3B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626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7E058-4BF8-4D4E-9867-DFD8EC51405F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E0023-0EE1-4FCB-A279-DC11173B3B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07E058-4BF8-4D4E-9867-DFD8EC51405F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E0023-0EE1-4FCB-A279-DC11173B3B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880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ap&#10;&#10;Description automatically generated">
            <a:extLst>
              <a:ext uri="{FF2B5EF4-FFF2-40B4-BE49-F238E27FC236}">
                <a16:creationId xmlns:a16="http://schemas.microsoft.com/office/drawing/2014/main" id="{5397F5F2-5EAD-CF8A-72AA-11AC5FB808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87" y="491455"/>
            <a:ext cx="5986426" cy="598642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87EF682-6413-B213-8481-408597E9CC8F}"/>
              </a:ext>
            </a:extLst>
          </p:cNvPr>
          <p:cNvSpPr txBox="1"/>
          <p:nvPr/>
        </p:nvSpPr>
        <p:spPr>
          <a:xfrm>
            <a:off x="2285866" y="7975436"/>
            <a:ext cx="21034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>
                <a:latin typeface="Arial" panose="020B0604020202020204" pitchFamily="34" charset="0"/>
                <a:cs typeface="Arial" panose="020B0604020202020204" pitchFamily="34" charset="0"/>
              </a:rPr>
              <a:t>Supplemental Figure 1</a:t>
            </a:r>
          </a:p>
        </p:txBody>
      </p:sp>
    </p:spTree>
    <p:extLst>
      <p:ext uri="{BB962C8B-B14F-4D97-AF65-F5344CB8AC3E}">
        <p14:creationId xmlns:p14="http://schemas.microsoft.com/office/powerpoint/2010/main" val="1083606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6EA2E3C-C5EB-01FD-889B-9B42B450C5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74979"/>
            <a:ext cx="5943600" cy="205676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6AFC3E4-EA5E-8F94-F8EC-CFCAFBEE4ABF}"/>
              </a:ext>
            </a:extLst>
          </p:cNvPr>
          <p:cNvSpPr txBox="1"/>
          <p:nvPr/>
        </p:nvSpPr>
        <p:spPr>
          <a:xfrm>
            <a:off x="2285866" y="7975436"/>
            <a:ext cx="21034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>
                <a:latin typeface="Arial" panose="020B0604020202020204" pitchFamily="34" charset="0"/>
                <a:cs typeface="Arial" panose="020B0604020202020204" pitchFamily="34" charset="0"/>
              </a:rPr>
              <a:t>Supplemental Figure 2</a:t>
            </a:r>
          </a:p>
        </p:txBody>
      </p:sp>
    </p:spTree>
    <p:extLst>
      <p:ext uri="{BB962C8B-B14F-4D97-AF65-F5344CB8AC3E}">
        <p14:creationId xmlns:p14="http://schemas.microsoft.com/office/powerpoint/2010/main" val="25995264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Letter Paper (8.5x11 in)</PresentationFormat>
  <Slides>2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Arteel, Gavin E</dc:creator>
  <cp:revision>1</cp:revision>
  <dcterms:created xsi:type="dcterms:W3CDTF">2022-12-20T22:56:52Z</dcterms:created>
  <dcterms:modified xsi:type="dcterms:W3CDTF">2022-12-21T01:42:07Z</dcterms:modified>
</cp:coreProperties>
</file>