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0" r:id="rId2"/>
    <p:sldId id="269" r:id="rId3"/>
    <p:sldId id="267" r:id="rId4"/>
    <p:sldId id="268" r:id="rId5"/>
    <p:sldId id="275" r:id="rId6"/>
    <p:sldId id="274" r:id="rId7"/>
    <p:sldId id="278" r:id="rId8"/>
    <p:sldId id="272" r:id="rId9"/>
    <p:sldId id="271" r:id="rId10"/>
    <p:sldId id="276" r:id="rId11"/>
    <p:sldId id="27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7B371A2-7CB9-A194-F98F-2A5EC45B5D5A}" name="Ammons,Dylan" initials="A" userId="S::dyammons@colostate.edu::3c55e2f8-c714-44bc-a6fb-182f1578580d"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56A126-6DAF-400B-B5E8-6E6563C40CDC}" v="3" dt="2022-11-04T00:31:32.8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4" d="100"/>
          <a:sy n="94" d="100"/>
        </p:scale>
        <p:origin x="76" y="1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mons,Dylan" userId="3c55e2f8-c714-44bc-a6fb-182f1578580d" providerId="ADAL" clId="{73BA99E1-2B1E-4C5E-8E28-576AE406092A}"/>
    <pc:docChg chg="undo redo custSel addSld delSld modSld">
      <pc:chgData name="Ammons,Dylan" userId="3c55e2f8-c714-44bc-a6fb-182f1578580d" providerId="ADAL" clId="{73BA99E1-2B1E-4C5E-8E28-576AE406092A}" dt="2022-02-10T14:05:43.274" v="1004" actId="47"/>
      <pc:docMkLst>
        <pc:docMk/>
      </pc:docMkLst>
      <pc:sldChg chg="addSp modSp mod">
        <pc:chgData name="Ammons,Dylan" userId="3c55e2f8-c714-44bc-a6fb-182f1578580d" providerId="ADAL" clId="{73BA99E1-2B1E-4C5E-8E28-576AE406092A}" dt="2022-02-08T20:47:46.322" v="750" actId="1076"/>
        <pc:sldMkLst>
          <pc:docMk/>
          <pc:sldMk cId="2066220368" sldId="258"/>
        </pc:sldMkLst>
        <pc:spChg chg="mod">
          <ac:chgData name="Ammons,Dylan" userId="3c55e2f8-c714-44bc-a6fb-182f1578580d" providerId="ADAL" clId="{73BA99E1-2B1E-4C5E-8E28-576AE406092A}" dt="2022-02-08T20:47:46.322" v="750" actId="1076"/>
          <ac:spMkLst>
            <pc:docMk/>
            <pc:sldMk cId="2066220368" sldId="258"/>
            <ac:spMk id="7" creationId="{03FC17E0-C33C-455C-912F-1BE1BA004BAB}"/>
          </ac:spMkLst>
        </pc:spChg>
        <pc:graphicFrameChg chg="add mod modGraphic">
          <ac:chgData name="Ammons,Dylan" userId="3c55e2f8-c714-44bc-a6fb-182f1578580d" providerId="ADAL" clId="{73BA99E1-2B1E-4C5E-8E28-576AE406092A}" dt="2022-02-08T20:47:37.627" v="748" actId="1076"/>
          <ac:graphicFrameMkLst>
            <pc:docMk/>
            <pc:sldMk cId="2066220368" sldId="258"/>
            <ac:graphicFrameMk id="4" creationId="{3630A7DE-5B66-409F-BA08-9ED1E2D0F8FB}"/>
          </ac:graphicFrameMkLst>
        </pc:graphicFrameChg>
        <pc:graphicFrameChg chg="mod modGraphic">
          <ac:chgData name="Ammons,Dylan" userId="3c55e2f8-c714-44bc-a6fb-182f1578580d" providerId="ADAL" clId="{73BA99E1-2B1E-4C5E-8E28-576AE406092A}" dt="2022-02-08T20:47:42.197" v="749" actId="1076"/>
          <ac:graphicFrameMkLst>
            <pc:docMk/>
            <pc:sldMk cId="2066220368" sldId="258"/>
            <ac:graphicFrameMk id="5" creationId="{BC14BB1D-C570-4E83-AA15-D090FF6FCA0F}"/>
          </ac:graphicFrameMkLst>
        </pc:graphicFrameChg>
      </pc:sldChg>
      <pc:sldChg chg="addSp delSp modSp mod delCm">
        <pc:chgData name="Ammons,Dylan" userId="3c55e2f8-c714-44bc-a6fb-182f1578580d" providerId="ADAL" clId="{73BA99E1-2B1E-4C5E-8E28-576AE406092A}" dt="2022-01-23T18:28:42.078" v="690" actId="20577"/>
        <pc:sldMkLst>
          <pc:docMk/>
          <pc:sldMk cId="709129624" sldId="261"/>
        </pc:sldMkLst>
        <pc:spChg chg="add mod">
          <ac:chgData name="Ammons,Dylan" userId="3c55e2f8-c714-44bc-a6fb-182f1578580d" providerId="ADAL" clId="{73BA99E1-2B1E-4C5E-8E28-576AE406092A}" dt="2022-01-23T18:28:16.317" v="661" actId="555"/>
          <ac:spMkLst>
            <pc:docMk/>
            <pc:sldMk cId="709129624" sldId="261"/>
            <ac:spMk id="2" creationId="{044C4843-0BB0-4EFA-B2AA-B2C1D926795B}"/>
          </ac:spMkLst>
        </pc:spChg>
        <pc:spChg chg="del">
          <ac:chgData name="Ammons,Dylan" userId="3c55e2f8-c714-44bc-a6fb-182f1578580d" providerId="ADAL" clId="{73BA99E1-2B1E-4C5E-8E28-576AE406092A}" dt="2022-01-20T16:16:31.141" v="194" actId="478"/>
          <ac:spMkLst>
            <pc:docMk/>
            <pc:sldMk cId="709129624" sldId="261"/>
            <ac:spMk id="3" creationId="{D347A9C9-1990-4402-BCD7-6323D72CF53E}"/>
          </ac:spMkLst>
        </pc:spChg>
        <pc:spChg chg="mod">
          <ac:chgData name="Ammons,Dylan" userId="3c55e2f8-c714-44bc-a6fb-182f1578580d" providerId="ADAL" clId="{73BA99E1-2B1E-4C5E-8E28-576AE406092A}" dt="2022-01-23T18:28:42.078" v="690" actId="20577"/>
          <ac:spMkLst>
            <pc:docMk/>
            <pc:sldMk cId="709129624" sldId="261"/>
            <ac:spMk id="4" creationId="{7820E834-7D3A-42F2-8130-B91E2CFBF1A0}"/>
          </ac:spMkLst>
        </pc:spChg>
        <pc:spChg chg="mod">
          <ac:chgData name="Ammons,Dylan" userId="3c55e2f8-c714-44bc-a6fb-182f1578580d" providerId="ADAL" clId="{73BA99E1-2B1E-4C5E-8E28-576AE406092A}" dt="2022-01-23T18:26:46.473" v="660" actId="1076"/>
          <ac:spMkLst>
            <pc:docMk/>
            <pc:sldMk cId="709129624" sldId="261"/>
            <ac:spMk id="10" creationId="{1F4D8968-7F5E-474B-A542-F3202ABD567E}"/>
          </ac:spMkLst>
        </pc:spChg>
        <pc:spChg chg="mod">
          <ac:chgData name="Ammons,Dylan" userId="3c55e2f8-c714-44bc-a6fb-182f1578580d" providerId="ADAL" clId="{73BA99E1-2B1E-4C5E-8E28-576AE406092A}" dt="2022-01-23T18:26:46.473" v="660" actId="1076"/>
          <ac:spMkLst>
            <pc:docMk/>
            <pc:sldMk cId="709129624" sldId="261"/>
            <ac:spMk id="11" creationId="{DC790286-E298-4D1F-9652-4DE3C11A8E91}"/>
          </ac:spMkLst>
        </pc:spChg>
        <pc:spChg chg="del">
          <ac:chgData name="Ammons,Dylan" userId="3c55e2f8-c714-44bc-a6fb-182f1578580d" providerId="ADAL" clId="{73BA99E1-2B1E-4C5E-8E28-576AE406092A}" dt="2022-01-20T16:16:22.079" v="192" actId="478"/>
          <ac:spMkLst>
            <pc:docMk/>
            <pc:sldMk cId="709129624" sldId="261"/>
            <ac:spMk id="12" creationId="{92B770C9-6C92-4195-A255-52C4BD40440E}"/>
          </ac:spMkLst>
        </pc:spChg>
        <pc:spChg chg="del">
          <ac:chgData name="Ammons,Dylan" userId="3c55e2f8-c714-44bc-a6fb-182f1578580d" providerId="ADAL" clId="{73BA99E1-2B1E-4C5E-8E28-576AE406092A}" dt="2022-01-20T16:16:19.273" v="191" actId="478"/>
          <ac:spMkLst>
            <pc:docMk/>
            <pc:sldMk cId="709129624" sldId="261"/>
            <ac:spMk id="13" creationId="{E32C6E16-9791-417A-A008-6E89CE53F4B7}"/>
          </ac:spMkLst>
        </pc:spChg>
        <pc:spChg chg="del mod">
          <ac:chgData name="Ammons,Dylan" userId="3c55e2f8-c714-44bc-a6fb-182f1578580d" providerId="ADAL" clId="{73BA99E1-2B1E-4C5E-8E28-576AE406092A}" dt="2022-01-20T16:16:05.758" v="189" actId="478"/>
          <ac:spMkLst>
            <pc:docMk/>
            <pc:sldMk cId="709129624" sldId="261"/>
            <ac:spMk id="14" creationId="{0E3308FC-B289-44AB-9512-D9729D780906}"/>
          </ac:spMkLst>
        </pc:spChg>
        <pc:spChg chg="del">
          <ac:chgData name="Ammons,Dylan" userId="3c55e2f8-c714-44bc-a6fb-182f1578580d" providerId="ADAL" clId="{73BA99E1-2B1E-4C5E-8E28-576AE406092A}" dt="2022-01-20T16:16:16.198" v="190" actId="478"/>
          <ac:spMkLst>
            <pc:docMk/>
            <pc:sldMk cId="709129624" sldId="261"/>
            <ac:spMk id="15" creationId="{D5120E71-9100-4129-AB75-6D7CFB499AF9}"/>
          </ac:spMkLst>
        </pc:spChg>
        <pc:spChg chg="del">
          <ac:chgData name="Ammons,Dylan" userId="3c55e2f8-c714-44bc-a6fb-182f1578580d" providerId="ADAL" clId="{73BA99E1-2B1E-4C5E-8E28-576AE406092A}" dt="2022-01-20T16:15:02.204" v="174" actId="478"/>
          <ac:spMkLst>
            <pc:docMk/>
            <pc:sldMk cId="709129624" sldId="261"/>
            <ac:spMk id="16" creationId="{8DDE3121-3672-4A9F-BD8B-91F4A3AA71E8}"/>
          </ac:spMkLst>
        </pc:spChg>
        <pc:spChg chg="del">
          <ac:chgData name="Ammons,Dylan" userId="3c55e2f8-c714-44bc-a6fb-182f1578580d" providerId="ADAL" clId="{73BA99E1-2B1E-4C5E-8E28-576AE406092A}" dt="2022-01-20T16:16:27.730" v="193" actId="478"/>
          <ac:spMkLst>
            <pc:docMk/>
            <pc:sldMk cId="709129624" sldId="261"/>
            <ac:spMk id="18" creationId="{8B83A298-9B32-429A-8422-93B1AED48E0C}"/>
          </ac:spMkLst>
        </pc:spChg>
        <pc:spChg chg="add mod">
          <ac:chgData name="Ammons,Dylan" userId="3c55e2f8-c714-44bc-a6fb-182f1578580d" providerId="ADAL" clId="{73BA99E1-2B1E-4C5E-8E28-576AE406092A}" dt="2022-01-23T18:26:46.473" v="660" actId="1076"/>
          <ac:spMkLst>
            <pc:docMk/>
            <pc:sldMk cId="709129624" sldId="261"/>
            <ac:spMk id="20" creationId="{F17F19E3-45B2-48CA-A149-153DA63C3DBA}"/>
          </ac:spMkLst>
        </pc:spChg>
        <pc:spChg chg="add mod">
          <ac:chgData name="Ammons,Dylan" userId="3c55e2f8-c714-44bc-a6fb-182f1578580d" providerId="ADAL" clId="{73BA99E1-2B1E-4C5E-8E28-576AE406092A}" dt="2022-01-23T18:26:46.473" v="660" actId="1076"/>
          <ac:spMkLst>
            <pc:docMk/>
            <pc:sldMk cId="709129624" sldId="261"/>
            <ac:spMk id="21" creationId="{1286CC92-00FD-417D-AD19-D1BC1FF84EB4}"/>
          </ac:spMkLst>
        </pc:spChg>
        <pc:spChg chg="add mod">
          <ac:chgData name="Ammons,Dylan" userId="3c55e2f8-c714-44bc-a6fb-182f1578580d" providerId="ADAL" clId="{73BA99E1-2B1E-4C5E-8E28-576AE406092A}" dt="2022-01-23T18:28:16.317" v="661" actId="555"/>
          <ac:spMkLst>
            <pc:docMk/>
            <pc:sldMk cId="709129624" sldId="261"/>
            <ac:spMk id="29" creationId="{4242B468-33AF-4CF6-987B-5546A9C031A1}"/>
          </ac:spMkLst>
        </pc:spChg>
        <pc:spChg chg="add mod">
          <ac:chgData name="Ammons,Dylan" userId="3c55e2f8-c714-44bc-a6fb-182f1578580d" providerId="ADAL" clId="{73BA99E1-2B1E-4C5E-8E28-576AE406092A}" dt="2022-01-23T18:26:46.473" v="660" actId="1076"/>
          <ac:spMkLst>
            <pc:docMk/>
            <pc:sldMk cId="709129624" sldId="261"/>
            <ac:spMk id="30" creationId="{B9398819-EB5C-422A-8676-5BBAA8FF3F85}"/>
          </ac:spMkLst>
        </pc:spChg>
        <pc:spChg chg="add mod">
          <ac:chgData name="Ammons,Dylan" userId="3c55e2f8-c714-44bc-a6fb-182f1578580d" providerId="ADAL" clId="{73BA99E1-2B1E-4C5E-8E28-576AE406092A}" dt="2022-01-23T18:26:46.473" v="660" actId="1076"/>
          <ac:spMkLst>
            <pc:docMk/>
            <pc:sldMk cId="709129624" sldId="261"/>
            <ac:spMk id="31" creationId="{2E76ED4B-C4EE-4D09-AE11-60B20EBA511B}"/>
          </ac:spMkLst>
        </pc:spChg>
        <pc:spChg chg="add del mod">
          <ac:chgData name="Ammons,Dylan" userId="3c55e2f8-c714-44bc-a6fb-182f1578580d" providerId="ADAL" clId="{73BA99E1-2B1E-4C5E-8E28-576AE406092A}" dt="2022-01-23T18:26:28.533" v="658" actId="478"/>
          <ac:spMkLst>
            <pc:docMk/>
            <pc:sldMk cId="709129624" sldId="261"/>
            <ac:spMk id="42" creationId="{FA3FACBF-79FE-4232-855C-AEA193925780}"/>
          </ac:spMkLst>
        </pc:spChg>
        <pc:spChg chg="add del mod">
          <ac:chgData name="Ammons,Dylan" userId="3c55e2f8-c714-44bc-a6fb-182f1578580d" providerId="ADAL" clId="{73BA99E1-2B1E-4C5E-8E28-576AE406092A}" dt="2022-01-23T18:26:28.533" v="658" actId="478"/>
          <ac:spMkLst>
            <pc:docMk/>
            <pc:sldMk cId="709129624" sldId="261"/>
            <ac:spMk id="49" creationId="{A20172DA-5605-48BB-87D8-E2C11FEFCE12}"/>
          </ac:spMkLst>
        </pc:spChg>
        <pc:spChg chg="add del mod">
          <ac:chgData name="Ammons,Dylan" userId="3c55e2f8-c714-44bc-a6fb-182f1578580d" providerId="ADAL" clId="{73BA99E1-2B1E-4C5E-8E28-576AE406092A}" dt="2022-01-23T18:26:28.533" v="658" actId="478"/>
          <ac:spMkLst>
            <pc:docMk/>
            <pc:sldMk cId="709129624" sldId="261"/>
            <ac:spMk id="50" creationId="{F2EEC5F3-675E-41D5-A403-8FA34720EB6B}"/>
          </ac:spMkLst>
        </pc:spChg>
        <pc:picChg chg="add del mod">
          <ac:chgData name="Ammons,Dylan" userId="3c55e2f8-c714-44bc-a6fb-182f1578580d" providerId="ADAL" clId="{73BA99E1-2B1E-4C5E-8E28-576AE406092A}" dt="2022-01-20T16:03:22.087" v="126" actId="478"/>
          <ac:picMkLst>
            <pc:docMk/>
            <pc:sldMk cId="709129624" sldId="261"/>
            <ac:picMk id="17" creationId="{41C9D921-109F-4919-99E7-F4C03695427B}"/>
          </ac:picMkLst>
        </pc:picChg>
        <pc:picChg chg="add del mod">
          <ac:chgData name="Ammons,Dylan" userId="3c55e2f8-c714-44bc-a6fb-182f1578580d" providerId="ADAL" clId="{73BA99E1-2B1E-4C5E-8E28-576AE406092A}" dt="2022-01-20T16:02:55.991" v="117" actId="478"/>
          <ac:picMkLst>
            <pc:docMk/>
            <pc:sldMk cId="709129624" sldId="261"/>
            <ac:picMk id="19" creationId="{3EE97F01-0BDD-484F-95C3-C7D848294334}"/>
          </ac:picMkLst>
        </pc:picChg>
        <pc:picChg chg="add del mod">
          <ac:chgData name="Ammons,Dylan" userId="3c55e2f8-c714-44bc-a6fb-182f1578580d" providerId="ADAL" clId="{73BA99E1-2B1E-4C5E-8E28-576AE406092A}" dt="2022-01-20T15:47:46.597" v="93" actId="478"/>
          <ac:picMkLst>
            <pc:docMk/>
            <pc:sldMk cId="709129624" sldId="261"/>
            <ac:picMk id="23" creationId="{27B14397-96E1-46BB-837B-D2D88D95ABED}"/>
          </ac:picMkLst>
        </pc:picChg>
        <pc:picChg chg="add del mod">
          <ac:chgData name="Ammons,Dylan" userId="3c55e2f8-c714-44bc-a6fb-182f1578580d" providerId="ADAL" clId="{73BA99E1-2B1E-4C5E-8E28-576AE406092A}" dt="2022-01-20T16:02:55.207" v="116" actId="478"/>
          <ac:picMkLst>
            <pc:docMk/>
            <pc:sldMk cId="709129624" sldId="261"/>
            <ac:picMk id="25" creationId="{A1368358-2A91-405F-9C14-1BCBCC00CA80}"/>
          </ac:picMkLst>
        </pc:picChg>
        <pc:picChg chg="add del mod">
          <ac:chgData name="Ammons,Dylan" userId="3c55e2f8-c714-44bc-a6fb-182f1578580d" providerId="ADAL" clId="{73BA99E1-2B1E-4C5E-8E28-576AE406092A}" dt="2022-01-20T16:02:54.719" v="115" actId="478"/>
          <ac:picMkLst>
            <pc:docMk/>
            <pc:sldMk cId="709129624" sldId="261"/>
            <ac:picMk id="33" creationId="{5FA85181-5B57-41C8-8E63-9C85921D0D09}"/>
          </ac:picMkLst>
        </pc:picChg>
        <pc:picChg chg="add del mod">
          <ac:chgData name="Ammons,Dylan" userId="3c55e2f8-c714-44bc-a6fb-182f1578580d" providerId="ADAL" clId="{73BA99E1-2B1E-4C5E-8E28-576AE406092A}" dt="2022-01-20T16:02:54.079" v="114" actId="478"/>
          <ac:picMkLst>
            <pc:docMk/>
            <pc:sldMk cId="709129624" sldId="261"/>
            <ac:picMk id="35" creationId="{F3FC6B18-12D5-4AB4-A4B8-C99738860818}"/>
          </ac:picMkLst>
        </pc:picChg>
        <pc:picChg chg="add del mod">
          <ac:chgData name="Ammons,Dylan" userId="3c55e2f8-c714-44bc-a6fb-182f1578580d" providerId="ADAL" clId="{73BA99E1-2B1E-4C5E-8E28-576AE406092A}" dt="2022-01-20T16:02:53.625" v="113" actId="478"/>
          <ac:picMkLst>
            <pc:docMk/>
            <pc:sldMk cId="709129624" sldId="261"/>
            <ac:picMk id="37" creationId="{63A12B04-A33F-4814-B822-94C4EAD366E6}"/>
          </ac:picMkLst>
        </pc:picChg>
        <pc:picChg chg="add del mod ord">
          <ac:chgData name="Ammons,Dylan" userId="3c55e2f8-c714-44bc-a6fb-182f1578580d" providerId="ADAL" clId="{73BA99E1-2B1E-4C5E-8E28-576AE406092A}" dt="2022-01-20T16:15:47.209" v="183" actId="478"/>
          <ac:picMkLst>
            <pc:docMk/>
            <pc:sldMk cId="709129624" sldId="261"/>
            <ac:picMk id="39" creationId="{F9B048EB-2AE3-4005-BEEE-CF113C407A09}"/>
          </ac:picMkLst>
        </pc:picChg>
        <pc:picChg chg="add mod ord">
          <ac:chgData name="Ammons,Dylan" userId="3c55e2f8-c714-44bc-a6fb-182f1578580d" providerId="ADAL" clId="{73BA99E1-2B1E-4C5E-8E28-576AE406092A}" dt="2022-01-23T18:26:46.473" v="660" actId="1076"/>
          <ac:picMkLst>
            <pc:docMk/>
            <pc:sldMk cId="709129624" sldId="261"/>
            <ac:picMk id="41" creationId="{FA0BC596-BEF4-4268-B75F-BDAC6FB13689}"/>
          </ac:picMkLst>
        </pc:picChg>
        <pc:picChg chg="add del mod ord">
          <ac:chgData name="Ammons,Dylan" userId="3c55e2f8-c714-44bc-a6fb-182f1578580d" providerId="ADAL" clId="{73BA99E1-2B1E-4C5E-8E28-576AE406092A}" dt="2022-01-20T16:15:45.744" v="182" actId="478"/>
          <ac:picMkLst>
            <pc:docMk/>
            <pc:sldMk cId="709129624" sldId="261"/>
            <ac:picMk id="44" creationId="{C7594EE8-F09A-4F92-BD31-7BEED533E2F0}"/>
          </ac:picMkLst>
        </pc:picChg>
        <pc:picChg chg="del">
          <ac:chgData name="Ammons,Dylan" userId="3c55e2f8-c714-44bc-a6fb-182f1578580d" providerId="ADAL" clId="{73BA99E1-2B1E-4C5E-8E28-576AE406092A}" dt="2022-01-20T16:13:25.818" v="147" actId="478"/>
          <ac:picMkLst>
            <pc:docMk/>
            <pc:sldMk cId="709129624" sldId="261"/>
            <ac:picMk id="1027" creationId="{3CBC2D01-49A5-47C4-A7D5-D37F7BB14C48}"/>
          </ac:picMkLst>
        </pc:picChg>
        <pc:picChg chg="del mod">
          <ac:chgData name="Ammons,Dylan" userId="3c55e2f8-c714-44bc-a6fb-182f1578580d" providerId="ADAL" clId="{73BA99E1-2B1E-4C5E-8E28-576AE406092A}" dt="2022-01-20T16:13:24.629" v="146" actId="478"/>
          <ac:picMkLst>
            <pc:docMk/>
            <pc:sldMk cId="709129624" sldId="261"/>
            <ac:picMk id="1029" creationId="{C8A3F05D-B38C-4B5C-B03D-8B231DD1A796}"/>
          </ac:picMkLst>
        </pc:picChg>
        <pc:picChg chg="mod">
          <ac:chgData name="Ammons,Dylan" userId="3c55e2f8-c714-44bc-a6fb-182f1578580d" providerId="ADAL" clId="{73BA99E1-2B1E-4C5E-8E28-576AE406092A}" dt="2022-01-23T18:26:46.473" v="660" actId="1076"/>
          <ac:picMkLst>
            <pc:docMk/>
            <pc:sldMk cId="709129624" sldId="261"/>
            <ac:picMk id="1031" creationId="{ED6E1BA7-8972-4052-A9E9-83B5274F23E3}"/>
          </ac:picMkLst>
        </pc:picChg>
        <pc:picChg chg="mod">
          <ac:chgData name="Ammons,Dylan" userId="3c55e2f8-c714-44bc-a6fb-182f1578580d" providerId="ADAL" clId="{73BA99E1-2B1E-4C5E-8E28-576AE406092A}" dt="2022-01-23T18:26:46.473" v="660" actId="1076"/>
          <ac:picMkLst>
            <pc:docMk/>
            <pc:sldMk cId="709129624" sldId="261"/>
            <ac:picMk id="1033" creationId="{02753369-F9CF-4CB6-9D3A-F729859A83EE}"/>
          </ac:picMkLst>
        </pc:picChg>
        <pc:picChg chg="mod">
          <ac:chgData name="Ammons,Dylan" userId="3c55e2f8-c714-44bc-a6fb-182f1578580d" providerId="ADAL" clId="{73BA99E1-2B1E-4C5E-8E28-576AE406092A}" dt="2022-01-23T18:26:46.473" v="660" actId="1076"/>
          <ac:picMkLst>
            <pc:docMk/>
            <pc:sldMk cId="709129624" sldId="261"/>
            <ac:picMk id="1035" creationId="{FF2B5253-A72E-4763-8B32-E1F92B36557B}"/>
          </ac:picMkLst>
        </pc:picChg>
        <pc:picChg chg="mod">
          <ac:chgData name="Ammons,Dylan" userId="3c55e2f8-c714-44bc-a6fb-182f1578580d" providerId="ADAL" clId="{73BA99E1-2B1E-4C5E-8E28-576AE406092A}" dt="2022-01-23T18:26:46.473" v="660" actId="1076"/>
          <ac:picMkLst>
            <pc:docMk/>
            <pc:sldMk cId="709129624" sldId="261"/>
            <ac:picMk id="1037" creationId="{1A4EC594-E7AC-43E0-96E5-7ABCEDCD8A59}"/>
          </ac:picMkLst>
        </pc:picChg>
        <pc:cxnChg chg="add mod">
          <ac:chgData name="Ammons,Dylan" userId="3c55e2f8-c714-44bc-a6fb-182f1578580d" providerId="ADAL" clId="{73BA99E1-2B1E-4C5E-8E28-576AE406092A}" dt="2022-01-23T18:26:46.473" v="660" actId="1076"/>
          <ac:cxnSpMkLst>
            <pc:docMk/>
            <pc:sldMk cId="709129624" sldId="261"/>
            <ac:cxnSpMk id="6" creationId="{722B8E7A-96D8-4426-BA0D-A44B4BA7764D}"/>
          </ac:cxnSpMkLst>
        </pc:cxnChg>
        <pc:cxnChg chg="add mod">
          <ac:chgData name="Ammons,Dylan" userId="3c55e2f8-c714-44bc-a6fb-182f1578580d" providerId="ADAL" clId="{73BA99E1-2B1E-4C5E-8E28-576AE406092A}" dt="2022-01-23T18:26:46.473" v="660" actId="1076"/>
          <ac:cxnSpMkLst>
            <pc:docMk/>
            <pc:sldMk cId="709129624" sldId="261"/>
            <ac:cxnSpMk id="26" creationId="{11B31388-9ECE-4041-A75E-518328F76C00}"/>
          </ac:cxnSpMkLst>
        </pc:cxnChg>
        <pc:cxnChg chg="add mod">
          <ac:chgData name="Ammons,Dylan" userId="3c55e2f8-c714-44bc-a6fb-182f1578580d" providerId="ADAL" clId="{73BA99E1-2B1E-4C5E-8E28-576AE406092A}" dt="2022-01-23T18:26:46.473" v="660" actId="1076"/>
          <ac:cxnSpMkLst>
            <pc:docMk/>
            <pc:sldMk cId="709129624" sldId="261"/>
            <ac:cxnSpMk id="27" creationId="{A99B5A5B-EED3-48E2-AAB2-9C1F7078400D}"/>
          </ac:cxnSpMkLst>
        </pc:cxnChg>
        <pc:cxnChg chg="add mod">
          <ac:chgData name="Ammons,Dylan" userId="3c55e2f8-c714-44bc-a6fb-182f1578580d" providerId="ADAL" clId="{73BA99E1-2B1E-4C5E-8E28-576AE406092A}" dt="2022-01-23T18:26:46.473" v="660" actId="1076"/>
          <ac:cxnSpMkLst>
            <pc:docMk/>
            <pc:sldMk cId="709129624" sldId="261"/>
            <ac:cxnSpMk id="28" creationId="{7B8E69F6-C4B1-41A5-9C12-297477721547}"/>
          </ac:cxnSpMkLst>
        </pc:cxnChg>
      </pc:sldChg>
      <pc:sldChg chg="modSp mod">
        <pc:chgData name="Ammons,Dylan" userId="3c55e2f8-c714-44bc-a6fb-182f1578580d" providerId="ADAL" clId="{73BA99E1-2B1E-4C5E-8E28-576AE406092A}" dt="2022-01-20T18:48:33.457" v="653"/>
        <pc:sldMkLst>
          <pc:docMk/>
          <pc:sldMk cId="517241246" sldId="262"/>
        </pc:sldMkLst>
        <pc:spChg chg="mod">
          <ac:chgData name="Ammons,Dylan" userId="3c55e2f8-c714-44bc-a6fb-182f1578580d" providerId="ADAL" clId="{73BA99E1-2B1E-4C5E-8E28-576AE406092A}" dt="2022-01-20T18:48:33.457" v="653"/>
          <ac:spMkLst>
            <pc:docMk/>
            <pc:sldMk cId="517241246" sldId="262"/>
            <ac:spMk id="6" creationId="{5C7360A2-A3D6-4627-9801-C33F5806613E}"/>
          </ac:spMkLst>
        </pc:spChg>
        <pc:spChg chg="mod">
          <ac:chgData name="Ammons,Dylan" userId="3c55e2f8-c714-44bc-a6fb-182f1578580d" providerId="ADAL" clId="{73BA99E1-2B1E-4C5E-8E28-576AE406092A}" dt="2022-01-20T18:42:38.727" v="481" actId="1076"/>
          <ac:spMkLst>
            <pc:docMk/>
            <pc:sldMk cId="517241246" sldId="262"/>
            <ac:spMk id="33" creationId="{6E22B1D1-F3EE-4767-A410-D831BC6C47D2}"/>
          </ac:spMkLst>
        </pc:spChg>
        <pc:spChg chg="mod">
          <ac:chgData name="Ammons,Dylan" userId="3c55e2f8-c714-44bc-a6fb-182f1578580d" providerId="ADAL" clId="{73BA99E1-2B1E-4C5E-8E28-576AE406092A}" dt="2022-01-20T18:42:38.727" v="481" actId="1076"/>
          <ac:spMkLst>
            <pc:docMk/>
            <pc:sldMk cId="517241246" sldId="262"/>
            <ac:spMk id="53" creationId="{3BD3A406-8DA0-4050-8BEE-B11A832C9830}"/>
          </ac:spMkLst>
        </pc:spChg>
        <pc:spChg chg="mod">
          <ac:chgData name="Ammons,Dylan" userId="3c55e2f8-c714-44bc-a6fb-182f1578580d" providerId="ADAL" clId="{73BA99E1-2B1E-4C5E-8E28-576AE406092A}" dt="2022-01-20T18:42:38.727" v="481" actId="1076"/>
          <ac:spMkLst>
            <pc:docMk/>
            <pc:sldMk cId="517241246" sldId="262"/>
            <ac:spMk id="54" creationId="{F65EE71F-A08A-4FF9-8A47-10D44CA23F34}"/>
          </ac:spMkLst>
        </pc:spChg>
        <pc:spChg chg="mod">
          <ac:chgData name="Ammons,Dylan" userId="3c55e2f8-c714-44bc-a6fb-182f1578580d" providerId="ADAL" clId="{73BA99E1-2B1E-4C5E-8E28-576AE406092A}" dt="2022-01-20T18:42:38.727" v="481" actId="1076"/>
          <ac:spMkLst>
            <pc:docMk/>
            <pc:sldMk cId="517241246" sldId="262"/>
            <ac:spMk id="55" creationId="{6EB509A9-B187-4BAA-A5E5-3CDEFC1C261A}"/>
          </ac:spMkLst>
        </pc:spChg>
        <pc:spChg chg="mod">
          <ac:chgData name="Ammons,Dylan" userId="3c55e2f8-c714-44bc-a6fb-182f1578580d" providerId="ADAL" clId="{73BA99E1-2B1E-4C5E-8E28-576AE406092A}" dt="2022-01-20T18:42:38.727" v="481" actId="1076"/>
          <ac:spMkLst>
            <pc:docMk/>
            <pc:sldMk cId="517241246" sldId="262"/>
            <ac:spMk id="56" creationId="{80B92D8E-FF53-4BA7-BF67-F9BC403DF360}"/>
          </ac:spMkLst>
        </pc:spChg>
        <pc:grpChg chg="mod">
          <ac:chgData name="Ammons,Dylan" userId="3c55e2f8-c714-44bc-a6fb-182f1578580d" providerId="ADAL" clId="{73BA99E1-2B1E-4C5E-8E28-576AE406092A}" dt="2022-01-20T18:42:38.727" v="481" actId="1076"/>
          <ac:grpSpMkLst>
            <pc:docMk/>
            <pc:sldMk cId="517241246" sldId="262"/>
            <ac:grpSpMk id="57" creationId="{89023E6F-CEF5-4232-AE1B-5B926BB5F88B}"/>
          </ac:grpSpMkLst>
        </pc:grpChg>
        <pc:grpChg chg="mod">
          <ac:chgData name="Ammons,Dylan" userId="3c55e2f8-c714-44bc-a6fb-182f1578580d" providerId="ADAL" clId="{73BA99E1-2B1E-4C5E-8E28-576AE406092A}" dt="2022-01-20T18:42:38.727" v="481" actId="1076"/>
          <ac:grpSpMkLst>
            <pc:docMk/>
            <pc:sldMk cId="517241246" sldId="262"/>
            <ac:grpSpMk id="72" creationId="{4D8F8A17-1D4D-4AAB-A249-9651C4E730D7}"/>
          </ac:grpSpMkLst>
        </pc:grpChg>
        <pc:picChg chg="mod">
          <ac:chgData name="Ammons,Dylan" userId="3c55e2f8-c714-44bc-a6fb-182f1578580d" providerId="ADAL" clId="{73BA99E1-2B1E-4C5E-8E28-576AE406092A}" dt="2022-01-20T18:42:38.727" v="481" actId="1076"/>
          <ac:picMkLst>
            <pc:docMk/>
            <pc:sldMk cId="517241246" sldId="262"/>
            <ac:picMk id="4" creationId="{D364B76C-41FC-469B-BEFF-83E8547F7B7F}"/>
          </ac:picMkLst>
        </pc:picChg>
        <pc:picChg chg="mod">
          <ac:chgData name="Ammons,Dylan" userId="3c55e2f8-c714-44bc-a6fb-182f1578580d" providerId="ADAL" clId="{73BA99E1-2B1E-4C5E-8E28-576AE406092A}" dt="2022-01-20T18:42:38.727" v="481" actId="1076"/>
          <ac:picMkLst>
            <pc:docMk/>
            <pc:sldMk cId="517241246" sldId="262"/>
            <ac:picMk id="20" creationId="{85C46E48-B6BE-4403-9F86-BD10C7D2D48A}"/>
          </ac:picMkLst>
        </pc:picChg>
        <pc:picChg chg="mod">
          <ac:chgData name="Ammons,Dylan" userId="3c55e2f8-c714-44bc-a6fb-182f1578580d" providerId="ADAL" clId="{73BA99E1-2B1E-4C5E-8E28-576AE406092A}" dt="2022-01-20T18:42:38.727" v="481" actId="1076"/>
          <ac:picMkLst>
            <pc:docMk/>
            <pc:sldMk cId="517241246" sldId="262"/>
            <ac:picMk id="21" creationId="{7165A08E-1E1C-45A1-9F0B-D35B40486607}"/>
          </ac:picMkLst>
        </pc:picChg>
      </pc:sldChg>
      <pc:sldChg chg="addSp modSp mod">
        <pc:chgData name="Ammons,Dylan" userId="3c55e2f8-c714-44bc-a6fb-182f1578580d" providerId="ADAL" clId="{73BA99E1-2B1E-4C5E-8E28-576AE406092A}" dt="2022-01-20T18:45:40.042" v="649" actId="20577"/>
        <pc:sldMkLst>
          <pc:docMk/>
          <pc:sldMk cId="1788738431" sldId="264"/>
        </pc:sldMkLst>
        <pc:spChg chg="add mod">
          <ac:chgData name="Ammons,Dylan" userId="3c55e2f8-c714-44bc-a6fb-182f1578580d" providerId="ADAL" clId="{73BA99E1-2B1E-4C5E-8E28-576AE406092A}" dt="2022-01-20T18:45:40.042" v="649" actId="20577"/>
          <ac:spMkLst>
            <pc:docMk/>
            <pc:sldMk cId="1788738431" sldId="264"/>
            <ac:spMk id="3" creationId="{994E6540-4ED6-4D39-AE97-F3B6EFDF5E20}"/>
          </ac:spMkLst>
        </pc:spChg>
      </pc:sldChg>
      <pc:sldChg chg="modSp mod">
        <pc:chgData name="Ammons,Dylan" userId="3c55e2f8-c714-44bc-a6fb-182f1578580d" providerId="ADAL" clId="{73BA99E1-2B1E-4C5E-8E28-576AE406092A}" dt="2022-01-20T18:38:45.399" v="407" actId="20577"/>
        <pc:sldMkLst>
          <pc:docMk/>
          <pc:sldMk cId="3841965721" sldId="265"/>
        </pc:sldMkLst>
        <pc:spChg chg="mod">
          <ac:chgData name="Ammons,Dylan" userId="3c55e2f8-c714-44bc-a6fb-182f1578580d" providerId="ADAL" clId="{73BA99E1-2B1E-4C5E-8E28-576AE406092A}" dt="2022-01-20T18:38:45.399" v="407" actId="20577"/>
          <ac:spMkLst>
            <pc:docMk/>
            <pc:sldMk cId="3841965721" sldId="265"/>
            <ac:spMk id="64" creationId="{02367A60-23A6-48F8-8DE3-7D8496B5B873}"/>
          </ac:spMkLst>
        </pc:spChg>
      </pc:sldChg>
      <pc:sldChg chg="addSp delSp modSp mod delCm modCm">
        <pc:chgData name="Ammons,Dylan" userId="3c55e2f8-c714-44bc-a6fb-182f1578580d" providerId="ADAL" clId="{73BA99E1-2B1E-4C5E-8E28-576AE406092A}" dt="2022-01-20T18:46:24.898" v="652"/>
        <pc:sldMkLst>
          <pc:docMk/>
          <pc:sldMk cId="2605205042" sldId="267"/>
        </pc:sldMkLst>
        <pc:spChg chg="del mod">
          <ac:chgData name="Ammons,Dylan" userId="3c55e2f8-c714-44bc-a6fb-182f1578580d" providerId="ADAL" clId="{73BA99E1-2B1E-4C5E-8E28-576AE406092A}" dt="2022-01-20T17:03:44.095" v="217" actId="478"/>
          <ac:spMkLst>
            <pc:docMk/>
            <pc:sldMk cId="2605205042" sldId="267"/>
            <ac:spMk id="4" creationId="{147B1248-B479-489C-A950-799136751C11}"/>
          </ac:spMkLst>
        </pc:spChg>
        <pc:spChg chg="mod">
          <ac:chgData name="Ammons,Dylan" userId="3c55e2f8-c714-44bc-a6fb-182f1578580d" providerId="ADAL" clId="{73BA99E1-2B1E-4C5E-8E28-576AE406092A}" dt="2022-01-20T17:20:03.155" v="381" actId="20577"/>
          <ac:spMkLst>
            <pc:docMk/>
            <pc:sldMk cId="2605205042" sldId="267"/>
            <ac:spMk id="7" creationId="{986E6D88-EF40-4C1F-BCD6-7A6F146E9BE9}"/>
          </ac:spMkLst>
        </pc:spChg>
        <pc:graphicFrameChg chg="del">
          <ac:chgData name="Ammons,Dylan" userId="3c55e2f8-c714-44bc-a6fb-182f1578580d" providerId="ADAL" clId="{73BA99E1-2B1E-4C5E-8E28-576AE406092A}" dt="2022-01-20T17:02:56.607" v="209" actId="478"/>
          <ac:graphicFrameMkLst>
            <pc:docMk/>
            <pc:sldMk cId="2605205042" sldId="267"/>
            <ac:graphicFrameMk id="2" creationId="{BE17E631-18C4-414D-9487-8AE1A94094E7}"/>
          </ac:graphicFrameMkLst>
        </pc:graphicFrameChg>
        <pc:graphicFrameChg chg="del">
          <ac:chgData name="Ammons,Dylan" userId="3c55e2f8-c714-44bc-a6fb-182f1578580d" providerId="ADAL" clId="{73BA99E1-2B1E-4C5E-8E28-576AE406092A}" dt="2022-01-20T17:02:56.607" v="209" actId="478"/>
          <ac:graphicFrameMkLst>
            <pc:docMk/>
            <pc:sldMk cId="2605205042" sldId="267"/>
            <ac:graphicFrameMk id="3" creationId="{2846ACCC-7C67-45B1-BA7D-E99FC38C46CF}"/>
          </ac:graphicFrameMkLst>
        </pc:graphicFrameChg>
        <pc:graphicFrameChg chg="del">
          <ac:chgData name="Ammons,Dylan" userId="3c55e2f8-c714-44bc-a6fb-182f1578580d" providerId="ADAL" clId="{73BA99E1-2B1E-4C5E-8E28-576AE406092A}" dt="2022-01-20T17:02:56.607" v="209" actId="478"/>
          <ac:graphicFrameMkLst>
            <pc:docMk/>
            <pc:sldMk cId="2605205042" sldId="267"/>
            <ac:graphicFrameMk id="8" creationId="{BE1BF6A8-6347-4E94-8B88-76E57CAB1791}"/>
          </ac:graphicFrameMkLst>
        </pc:graphicFrameChg>
        <pc:picChg chg="add mod">
          <ac:chgData name="Ammons,Dylan" userId="3c55e2f8-c714-44bc-a6fb-182f1578580d" providerId="ADAL" clId="{73BA99E1-2B1E-4C5E-8E28-576AE406092A}" dt="2022-01-20T17:33:02.896" v="383" actId="1076"/>
          <ac:picMkLst>
            <pc:docMk/>
            <pc:sldMk cId="2605205042" sldId="267"/>
            <ac:picMk id="6" creationId="{EDDF8FAA-AD47-41E8-8E20-654E74AF51B7}"/>
          </ac:picMkLst>
        </pc:picChg>
      </pc:sldChg>
      <pc:sldChg chg="modSp mod delCm">
        <pc:chgData name="Ammons,Dylan" userId="3c55e2f8-c714-44bc-a6fb-182f1578580d" providerId="ADAL" clId="{73BA99E1-2B1E-4C5E-8E28-576AE406092A}" dt="2022-01-20T18:46:13.714" v="651" actId="113"/>
        <pc:sldMkLst>
          <pc:docMk/>
          <pc:sldMk cId="3805991213" sldId="269"/>
        </pc:sldMkLst>
        <pc:graphicFrameChg chg="mod modGraphic">
          <ac:chgData name="Ammons,Dylan" userId="3c55e2f8-c714-44bc-a6fb-182f1578580d" providerId="ADAL" clId="{73BA99E1-2B1E-4C5E-8E28-576AE406092A}" dt="2022-01-20T18:46:13.714" v="651" actId="113"/>
          <ac:graphicFrameMkLst>
            <pc:docMk/>
            <pc:sldMk cId="3805991213" sldId="269"/>
            <ac:graphicFrameMk id="5" creationId="{1046EA35-E998-4E5E-B382-10EAE1407B69}"/>
          </ac:graphicFrameMkLst>
        </pc:graphicFrameChg>
      </pc:sldChg>
      <pc:sldChg chg="modSp mod">
        <pc:chgData name="Ammons,Dylan" userId="3c55e2f8-c714-44bc-a6fb-182f1578580d" providerId="ADAL" clId="{73BA99E1-2B1E-4C5E-8E28-576AE406092A}" dt="2022-01-20T18:49:27.224" v="657" actId="20577"/>
        <pc:sldMkLst>
          <pc:docMk/>
          <pc:sldMk cId="3672142535" sldId="271"/>
        </pc:sldMkLst>
        <pc:spChg chg="mod">
          <ac:chgData name="Ammons,Dylan" userId="3c55e2f8-c714-44bc-a6fb-182f1578580d" providerId="ADAL" clId="{73BA99E1-2B1E-4C5E-8E28-576AE406092A}" dt="2022-01-20T18:49:27.224" v="657" actId="20577"/>
          <ac:spMkLst>
            <pc:docMk/>
            <pc:sldMk cId="3672142535" sldId="271"/>
            <ac:spMk id="3" creationId="{A18C4E17-7218-49F3-9C95-6E940A7ADC47}"/>
          </ac:spMkLst>
        </pc:spChg>
      </pc:sldChg>
      <pc:sldChg chg="modSp mod">
        <pc:chgData name="Ammons,Dylan" userId="3c55e2f8-c714-44bc-a6fb-182f1578580d" providerId="ADAL" clId="{73BA99E1-2B1E-4C5E-8E28-576AE406092A}" dt="2022-01-20T18:49:06.815" v="655" actId="313"/>
        <pc:sldMkLst>
          <pc:docMk/>
          <pc:sldMk cId="2194225921" sldId="272"/>
        </pc:sldMkLst>
        <pc:spChg chg="mod">
          <ac:chgData name="Ammons,Dylan" userId="3c55e2f8-c714-44bc-a6fb-182f1578580d" providerId="ADAL" clId="{73BA99E1-2B1E-4C5E-8E28-576AE406092A}" dt="2022-01-20T18:49:06.815" v="655" actId="313"/>
          <ac:spMkLst>
            <pc:docMk/>
            <pc:sldMk cId="2194225921" sldId="272"/>
            <ac:spMk id="3" creationId="{7C0CB794-3B95-415C-82E4-65BB3E3EC210}"/>
          </ac:spMkLst>
        </pc:spChg>
      </pc:sldChg>
      <pc:sldChg chg="addSp delSp modSp new mod">
        <pc:chgData name="Ammons,Dylan" userId="3c55e2f8-c714-44bc-a6fb-182f1578580d" providerId="ADAL" clId="{73BA99E1-2B1E-4C5E-8E28-576AE406092A}" dt="2022-02-09T03:17:16.427" v="922" actId="1076"/>
        <pc:sldMkLst>
          <pc:docMk/>
          <pc:sldMk cId="3433295559" sldId="276"/>
        </pc:sldMkLst>
        <pc:spChg chg="del">
          <ac:chgData name="Ammons,Dylan" userId="3c55e2f8-c714-44bc-a6fb-182f1578580d" providerId="ADAL" clId="{73BA99E1-2B1E-4C5E-8E28-576AE406092A}" dt="2022-02-09T03:05:43.755" v="752" actId="478"/>
          <ac:spMkLst>
            <pc:docMk/>
            <pc:sldMk cId="3433295559" sldId="276"/>
            <ac:spMk id="2" creationId="{E4295216-E00A-42D2-A048-425494EFCA59}"/>
          </ac:spMkLst>
        </pc:spChg>
        <pc:spChg chg="del">
          <ac:chgData name="Ammons,Dylan" userId="3c55e2f8-c714-44bc-a6fb-182f1578580d" providerId="ADAL" clId="{73BA99E1-2B1E-4C5E-8E28-576AE406092A}" dt="2022-02-09T03:05:43.755" v="752" actId="478"/>
          <ac:spMkLst>
            <pc:docMk/>
            <pc:sldMk cId="3433295559" sldId="276"/>
            <ac:spMk id="3" creationId="{29B1D1A8-5EAF-4B89-B7ED-0A82FB3F7F7A}"/>
          </ac:spMkLst>
        </pc:spChg>
        <pc:spChg chg="add mod">
          <ac:chgData name="Ammons,Dylan" userId="3c55e2f8-c714-44bc-a6fb-182f1578580d" providerId="ADAL" clId="{73BA99E1-2B1E-4C5E-8E28-576AE406092A}" dt="2022-02-09T03:15:01.406" v="901" actId="1076"/>
          <ac:spMkLst>
            <pc:docMk/>
            <pc:sldMk cId="3433295559" sldId="276"/>
            <ac:spMk id="5" creationId="{EC99D571-5ABF-447C-A937-A31BD734C3D7}"/>
          </ac:spMkLst>
        </pc:spChg>
        <pc:spChg chg="mod topLvl">
          <ac:chgData name="Ammons,Dylan" userId="3c55e2f8-c714-44bc-a6fb-182f1578580d" providerId="ADAL" clId="{73BA99E1-2B1E-4C5E-8E28-576AE406092A}" dt="2022-02-09T03:12:14.938" v="868" actId="164"/>
          <ac:spMkLst>
            <pc:docMk/>
            <pc:sldMk cId="3433295559" sldId="276"/>
            <ac:spMk id="23" creationId="{267BB5AE-8CBF-43A7-9BFF-A3DAE3C27D47}"/>
          </ac:spMkLst>
        </pc:spChg>
        <pc:spChg chg="mod topLvl">
          <ac:chgData name="Ammons,Dylan" userId="3c55e2f8-c714-44bc-a6fb-182f1578580d" providerId="ADAL" clId="{73BA99E1-2B1E-4C5E-8E28-576AE406092A}" dt="2022-02-09T03:12:14.938" v="868" actId="164"/>
          <ac:spMkLst>
            <pc:docMk/>
            <pc:sldMk cId="3433295559" sldId="276"/>
            <ac:spMk id="24" creationId="{EB176692-1586-4257-85C4-9E587D76024B}"/>
          </ac:spMkLst>
        </pc:spChg>
        <pc:spChg chg="mod topLvl">
          <ac:chgData name="Ammons,Dylan" userId="3c55e2f8-c714-44bc-a6fb-182f1578580d" providerId="ADAL" clId="{73BA99E1-2B1E-4C5E-8E28-576AE406092A}" dt="2022-02-09T03:12:14.938" v="868" actId="164"/>
          <ac:spMkLst>
            <pc:docMk/>
            <pc:sldMk cId="3433295559" sldId="276"/>
            <ac:spMk id="25" creationId="{230BCCF3-6737-4092-A068-DA2C55E6EB22}"/>
          </ac:spMkLst>
        </pc:spChg>
        <pc:spChg chg="mod topLvl">
          <ac:chgData name="Ammons,Dylan" userId="3c55e2f8-c714-44bc-a6fb-182f1578580d" providerId="ADAL" clId="{73BA99E1-2B1E-4C5E-8E28-576AE406092A}" dt="2022-02-09T03:12:14.938" v="868" actId="164"/>
          <ac:spMkLst>
            <pc:docMk/>
            <pc:sldMk cId="3433295559" sldId="276"/>
            <ac:spMk id="26" creationId="{385F62E8-5375-496C-A0C5-C9CD10B6D598}"/>
          </ac:spMkLst>
        </pc:spChg>
        <pc:spChg chg="mod topLvl">
          <ac:chgData name="Ammons,Dylan" userId="3c55e2f8-c714-44bc-a6fb-182f1578580d" providerId="ADAL" clId="{73BA99E1-2B1E-4C5E-8E28-576AE406092A}" dt="2022-02-09T03:12:14.938" v="868" actId="164"/>
          <ac:spMkLst>
            <pc:docMk/>
            <pc:sldMk cId="3433295559" sldId="276"/>
            <ac:spMk id="27" creationId="{752AFA93-4188-448F-BE52-25178114E4EE}"/>
          </ac:spMkLst>
        </pc:spChg>
        <pc:spChg chg="mod topLvl">
          <ac:chgData name="Ammons,Dylan" userId="3c55e2f8-c714-44bc-a6fb-182f1578580d" providerId="ADAL" clId="{73BA99E1-2B1E-4C5E-8E28-576AE406092A}" dt="2022-02-09T03:12:14.938" v="868" actId="164"/>
          <ac:spMkLst>
            <pc:docMk/>
            <pc:sldMk cId="3433295559" sldId="276"/>
            <ac:spMk id="28" creationId="{531A66B7-CB36-4220-8C76-95D99A5AF20E}"/>
          </ac:spMkLst>
        </pc:spChg>
        <pc:spChg chg="mod topLvl">
          <ac:chgData name="Ammons,Dylan" userId="3c55e2f8-c714-44bc-a6fb-182f1578580d" providerId="ADAL" clId="{73BA99E1-2B1E-4C5E-8E28-576AE406092A}" dt="2022-02-09T03:12:14.938" v="868" actId="164"/>
          <ac:spMkLst>
            <pc:docMk/>
            <pc:sldMk cId="3433295559" sldId="276"/>
            <ac:spMk id="29" creationId="{4EE5F7D4-EB62-4484-8500-3CD66E7067B5}"/>
          </ac:spMkLst>
        </pc:spChg>
        <pc:spChg chg="mod topLvl">
          <ac:chgData name="Ammons,Dylan" userId="3c55e2f8-c714-44bc-a6fb-182f1578580d" providerId="ADAL" clId="{73BA99E1-2B1E-4C5E-8E28-576AE406092A}" dt="2022-02-09T03:12:14.938" v="868" actId="164"/>
          <ac:spMkLst>
            <pc:docMk/>
            <pc:sldMk cId="3433295559" sldId="276"/>
            <ac:spMk id="30" creationId="{4897B857-4FC8-413A-BC61-7CFE521844C1}"/>
          </ac:spMkLst>
        </pc:spChg>
        <pc:spChg chg="mod topLvl">
          <ac:chgData name="Ammons,Dylan" userId="3c55e2f8-c714-44bc-a6fb-182f1578580d" providerId="ADAL" clId="{73BA99E1-2B1E-4C5E-8E28-576AE406092A}" dt="2022-02-09T03:12:14.938" v="868" actId="164"/>
          <ac:spMkLst>
            <pc:docMk/>
            <pc:sldMk cId="3433295559" sldId="276"/>
            <ac:spMk id="31" creationId="{68DBEB36-8B8E-4629-B8A4-AE83F636260A}"/>
          </ac:spMkLst>
        </pc:spChg>
        <pc:spChg chg="mod topLvl">
          <ac:chgData name="Ammons,Dylan" userId="3c55e2f8-c714-44bc-a6fb-182f1578580d" providerId="ADAL" clId="{73BA99E1-2B1E-4C5E-8E28-576AE406092A}" dt="2022-02-09T03:12:14.938" v="868" actId="164"/>
          <ac:spMkLst>
            <pc:docMk/>
            <pc:sldMk cId="3433295559" sldId="276"/>
            <ac:spMk id="32" creationId="{8C9112B0-A81B-44A6-B7BC-097E27B7B00B}"/>
          </ac:spMkLst>
        </pc:spChg>
        <pc:spChg chg="mod topLvl">
          <ac:chgData name="Ammons,Dylan" userId="3c55e2f8-c714-44bc-a6fb-182f1578580d" providerId="ADAL" clId="{73BA99E1-2B1E-4C5E-8E28-576AE406092A}" dt="2022-02-09T03:12:14.938" v="868" actId="164"/>
          <ac:spMkLst>
            <pc:docMk/>
            <pc:sldMk cId="3433295559" sldId="276"/>
            <ac:spMk id="33" creationId="{C66C6D0C-E49A-416A-91FB-FD6BDDBBEFDF}"/>
          </ac:spMkLst>
        </pc:spChg>
        <pc:spChg chg="mod topLvl">
          <ac:chgData name="Ammons,Dylan" userId="3c55e2f8-c714-44bc-a6fb-182f1578580d" providerId="ADAL" clId="{73BA99E1-2B1E-4C5E-8E28-576AE406092A}" dt="2022-02-09T03:12:14.938" v="868" actId="164"/>
          <ac:spMkLst>
            <pc:docMk/>
            <pc:sldMk cId="3433295559" sldId="276"/>
            <ac:spMk id="34" creationId="{F63E8CB6-E028-4E50-8E76-76D883DF3F44}"/>
          </ac:spMkLst>
        </pc:spChg>
        <pc:spChg chg="mod topLvl">
          <ac:chgData name="Ammons,Dylan" userId="3c55e2f8-c714-44bc-a6fb-182f1578580d" providerId="ADAL" clId="{73BA99E1-2B1E-4C5E-8E28-576AE406092A}" dt="2022-02-09T03:12:14.938" v="868" actId="164"/>
          <ac:spMkLst>
            <pc:docMk/>
            <pc:sldMk cId="3433295559" sldId="276"/>
            <ac:spMk id="35" creationId="{A3FFF753-1237-441C-B881-77CAFA53B5E1}"/>
          </ac:spMkLst>
        </pc:spChg>
        <pc:spChg chg="mod topLvl">
          <ac:chgData name="Ammons,Dylan" userId="3c55e2f8-c714-44bc-a6fb-182f1578580d" providerId="ADAL" clId="{73BA99E1-2B1E-4C5E-8E28-576AE406092A}" dt="2022-02-09T03:12:14.938" v="868" actId="164"/>
          <ac:spMkLst>
            <pc:docMk/>
            <pc:sldMk cId="3433295559" sldId="276"/>
            <ac:spMk id="36" creationId="{63D2B1A2-469D-43B4-8977-533E46488938}"/>
          </ac:spMkLst>
        </pc:spChg>
        <pc:spChg chg="mod topLvl">
          <ac:chgData name="Ammons,Dylan" userId="3c55e2f8-c714-44bc-a6fb-182f1578580d" providerId="ADAL" clId="{73BA99E1-2B1E-4C5E-8E28-576AE406092A}" dt="2022-02-09T03:12:14.938" v="868" actId="164"/>
          <ac:spMkLst>
            <pc:docMk/>
            <pc:sldMk cId="3433295559" sldId="276"/>
            <ac:spMk id="37" creationId="{4A7E3516-2EE8-41DF-BC4E-99E6BF493410}"/>
          </ac:spMkLst>
        </pc:spChg>
        <pc:spChg chg="mod topLvl">
          <ac:chgData name="Ammons,Dylan" userId="3c55e2f8-c714-44bc-a6fb-182f1578580d" providerId="ADAL" clId="{73BA99E1-2B1E-4C5E-8E28-576AE406092A}" dt="2022-02-09T03:09:36.920" v="836" actId="1036"/>
          <ac:spMkLst>
            <pc:docMk/>
            <pc:sldMk cId="3433295559" sldId="276"/>
            <ac:spMk id="38" creationId="{357DE299-2130-4126-856F-478DFC3BE00A}"/>
          </ac:spMkLst>
        </pc:spChg>
        <pc:spChg chg="mod topLvl">
          <ac:chgData name="Ammons,Dylan" userId="3c55e2f8-c714-44bc-a6fb-182f1578580d" providerId="ADAL" clId="{73BA99E1-2B1E-4C5E-8E28-576AE406092A}" dt="2022-02-09T03:12:14.938" v="868" actId="164"/>
          <ac:spMkLst>
            <pc:docMk/>
            <pc:sldMk cId="3433295559" sldId="276"/>
            <ac:spMk id="40" creationId="{BCF65DE8-9E29-4645-AFFD-A53B37720027}"/>
          </ac:spMkLst>
        </pc:spChg>
        <pc:spChg chg="mod topLvl">
          <ac:chgData name="Ammons,Dylan" userId="3c55e2f8-c714-44bc-a6fb-182f1578580d" providerId="ADAL" clId="{73BA99E1-2B1E-4C5E-8E28-576AE406092A}" dt="2022-02-09T03:09:36.920" v="836" actId="1036"/>
          <ac:spMkLst>
            <pc:docMk/>
            <pc:sldMk cId="3433295559" sldId="276"/>
            <ac:spMk id="41" creationId="{F902CE6C-3331-4F99-8F68-1B15E07BC0C1}"/>
          </ac:spMkLst>
        </pc:spChg>
        <pc:spChg chg="mod topLvl">
          <ac:chgData name="Ammons,Dylan" userId="3c55e2f8-c714-44bc-a6fb-182f1578580d" providerId="ADAL" clId="{73BA99E1-2B1E-4C5E-8E28-576AE406092A}" dt="2022-02-09T03:13:41.380" v="886" actId="1076"/>
          <ac:spMkLst>
            <pc:docMk/>
            <pc:sldMk cId="3433295559" sldId="276"/>
            <ac:spMk id="43" creationId="{D56C0B8A-5DEB-42A6-9EA2-705B4C1A6BB6}"/>
          </ac:spMkLst>
        </pc:spChg>
        <pc:spChg chg="add del mod">
          <ac:chgData name="Ammons,Dylan" userId="3c55e2f8-c714-44bc-a6fb-182f1578580d" providerId="ADAL" clId="{73BA99E1-2B1E-4C5E-8E28-576AE406092A}" dt="2022-02-09T03:17:09.831" v="921" actId="478"/>
          <ac:spMkLst>
            <pc:docMk/>
            <pc:sldMk cId="3433295559" sldId="276"/>
            <ac:spMk id="66" creationId="{7C875D35-AB11-4655-BE9B-281ECB350DD2}"/>
          </ac:spMkLst>
        </pc:spChg>
        <pc:spChg chg="add del mod">
          <ac:chgData name="Ammons,Dylan" userId="3c55e2f8-c714-44bc-a6fb-182f1578580d" providerId="ADAL" clId="{73BA99E1-2B1E-4C5E-8E28-576AE406092A}" dt="2022-02-09T03:17:07.558" v="920" actId="478"/>
          <ac:spMkLst>
            <pc:docMk/>
            <pc:sldMk cId="3433295559" sldId="276"/>
            <ac:spMk id="67" creationId="{E7AAD5EF-FA4B-4341-9038-B3166B51C7CB}"/>
          </ac:spMkLst>
        </pc:spChg>
        <pc:spChg chg="add mod">
          <ac:chgData name="Ammons,Dylan" userId="3c55e2f8-c714-44bc-a6fb-182f1578580d" providerId="ADAL" clId="{73BA99E1-2B1E-4C5E-8E28-576AE406092A}" dt="2022-02-09T03:16:58.029" v="918"/>
          <ac:spMkLst>
            <pc:docMk/>
            <pc:sldMk cId="3433295559" sldId="276"/>
            <ac:spMk id="68" creationId="{D5A4E761-3E9F-49EF-9431-BF01CE1A7634}"/>
          </ac:spMkLst>
        </pc:spChg>
        <pc:grpChg chg="add del mod">
          <ac:chgData name="Ammons,Dylan" userId="3c55e2f8-c714-44bc-a6fb-182f1578580d" providerId="ADAL" clId="{73BA99E1-2B1E-4C5E-8E28-576AE406092A}" dt="2022-02-09T03:08:37.810" v="791" actId="165"/>
          <ac:grpSpMkLst>
            <pc:docMk/>
            <pc:sldMk cId="3433295559" sldId="276"/>
            <ac:grpSpMk id="6" creationId="{3B49F0A9-C46A-4A04-AB48-EE2A13C2F892}"/>
          </ac:grpSpMkLst>
        </pc:grpChg>
        <pc:grpChg chg="add mod">
          <ac:chgData name="Ammons,Dylan" userId="3c55e2f8-c714-44bc-a6fb-182f1578580d" providerId="ADAL" clId="{73BA99E1-2B1E-4C5E-8E28-576AE406092A}" dt="2022-02-09T03:14:31.039" v="896" actId="14100"/>
          <ac:grpSpMkLst>
            <pc:docMk/>
            <pc:sldMk cId="3433295559" sldId="276"/>
            <ac:grpSpMk id="65" creationId="{79DDA12E-BCF9-472B-ADEE-29EA8C859B1B}"/>
          </ac:grpSpMkLst>
        </pc:grpChg>
        <pc:graphicFrameChg chg="add del mod modGraphic">
          <ac:chgData name="Ammons,Dylan" userId="3c55e2f8-c714-44bc-a6fb-182f1578580d" providerId="ADAL" clId="{73BA99E1-2B1E-4C5E-8E28-576AE406092A}" dt="2022-02-09T03:17:16.427" v="922" actId="1076"/>
          <ac:graphicFrameMkLst>
            <pc:docMk/>
            <pc:sldMk cId="3433295559" sldId="276"/>
            <ac:graphicFrameMk id="4" creationId="{40F53CA5-1C08-4229-842D-97F1E772D8FB}"/>
          </ac:graphicFrameMkLst>
        </pc:graphicFrameChg>
        <pc:cxnChg chg="mod topLvl">
          <ac:chgData name="Ammons,Dylan" userId="3c55e2f8-c714-44bc-a6fb-182f1578580d" providerId="ADAL" clId="{73BA99E1-2B1E-4C5E-8E28-576AE406092A}" dt="2022-02-09T03:12:14.938" v="868" actId="164"/>
          <ac:cxnSpMkLst>
            <pc:docMk/>
            <pc:sldMk cId="3433295559" sldId="276"/>
            <ac:cxnSpMk id="7" creationId="{31042DCD-BA71-4920-9AE7-69C01E467679}"/>
          </ac:cxnSpMkLst>
        </pc:cxnChg>
        <pc:cxnChg chg="mod topLvl">
          <ac:chgData name="Ammons,Dylan" userId="3c55e2f8-c714-44bc-a6fb-182f1578580d" providerId="ADAL" clId="{73BA99E1-2B1E-4C5E-8E28-576AE406092A}" dt="2022-02-09T03:12:14.938" v="868" actId="164"/>
          <ac:cxnSpMkLst>
            <pc:docMk/>
            <pc:sldMk cId="3433295559" sldId="276"/>
            <ac:cxnSpMk id="8" creationId="{C0F4B32B-F327-4F7D-9350-D4F48F6ADEA9}"/>
          </ac:cxnSpMkLst>
        </pc:cxnChg>
        <pc:cxnChg chg="mod topLvl">
          <ac:chgData name="Ammons,Dylan" userId="3c55e2f8-c714-44bc-a6fb-182f1578580d" providerId="ADAL" clId="{73BA99E1-2B1E-4C5E-8E28-576AE406092A}" dt="2022-02-09T03:12:14.938" v="868" actId="164"/>
          <ac:cxnSpMkLst>
            <pc:docMk/>
            <pc:sldMk cId="3433295559" sldId="276"/>
            <ac:cxnSpMk id="9" creationId="{9F028428-122A-4ACC-9EB7-4AAF6E95F685}"/>
          </ac:cxnSpMkLst>
        </pc:cxnChg>
        <pc:cxnChg chg="mod topLvl">
          <ac:chgData name="Ammons,Dylan" userId="3c55e2f8-c714-44bc-a6fb-182f1578580d" providerId="ADAL" clId="{73BA99E1-2B1E-4C5E-8E28-576AE406092A}" dt="2022-02-09T03:12:14.938" v="868" actId="164"/>
          <ac:cxnSpMkLst>
            <pc:docMk/>
            <pc:sldMk cId="3433295559" sldId="276"/>
            <ac:cxnSpMk id="10" creationId="{340EE8FD-4F33-4297-9493-3192C03C1CF5}"/>
          </ac:cxnSpMkLst>
        </pc:cxnChg>
        <pc:cxnChg chg="mod topLvl">
          <ac:chgData name="Ammons,Dylan" userId="3c55e2f8-c714-44bc-a6fb-182f1578580d" providerId="ADAL" clId="{73BA99E1-2B1E-4C5E-8E28-576AE406092A}" dt="2022-02-09T03:12:14.938" v="868" actId="164"/>
          <ac:cxnSpMkLst>
            <pc:docMk/>
            <pc:sldMk cId="3433295559" sldId="276"/>
            <ac:cxnSpMk id="11" creationId="{EEEBD2BB-6EA4-496D-98B5-86FDFD01B376}"/>
          </ac:cxnSpMkLst>
        </pc:cxnChg>
        <pc:cxnChg chg="mod topLvl">
          <ac:chgData name="Ammons,Dylan" userId="3c55e2f8-c714-44bc-a6fb-182f1578580d" providerId="ADAL" clId="{73BA99E1-2B1E-4C5E-8E28-576AE406092A}" dt="2022-02-09T03:12:14.938" v="868" actId="164"/>
          <ac:cxnSpMkLst>
            <pc:docMk/>
            <pc:sldMk cId="3433295559" sldId="276"/>
            <ac:cxnSpMk id="12" creationId="{A8257711-42A2-4999-878E-C02324806C6A}"/>
          </ac:cxnSpMkLst>
        </pc:cxnChg>
        <pc:cxnChg chg="mod topLvl">
          <ac:chgData name="Ammons,Dylan" userId="3c55e2f8-c714-44bc-a6fb-182f1578580d" providerId="ADAL" clId="{73BA99E1-2B1E-4C5E-8E28-576AE406092A}" dt="2022-02-09T03:12:14.938" v="868" actId="164"/>
          <ac:cxnSpMkLst>
            <pc:docMk/>
            <pc:sldMk cId="3433295559" sldId="276"/>
            <ac:cxnSpMk id="13" creationId="{393F41DF-B2B7-45B9-9E93-9FEB6F3082EC}"/>
          </ac:cxnSpMkLst>
        </pc:cxnChg>
        <pc:cxnChg chg="mod topLvl">
          <ac:chgData name="Ammons,Dylan" userId="3c55e2f8-c714-44bc-a6fb-182f1578580d" providerId="ADAL" clId="{73BA99E1-2B1E-4C5E-8E28-576AE406092A}" dt="2022-02-09T03:12:14.938" v="868" actId="164"/>
          <ac:cxnSpMkLst>
            <pc:docMk/>
            <pc:sldMk cId="3433295559" sldId="276"/>
            <ac:cxnSpMk id="14" creationId="{28C6D186-F72E-4821-B274-FFBD37579050}"/>
          </ac:cxnSpMkLst>
        </pc:cxnChg>
        <pc:cxnChg chg="mod topLvl">
          <ac:chgData name="Ammons,Dylan" userId="3c55e2f8-c714-44bc-a6fb-182f1578580d" providerId="ADAL" clId="{73BA99E1-2B1E-4C5E-8E28-576AE406092A}" dt="2022-02-09T03:12:14.938" v="868" actId="164"/>
          <ac:cxnSpMkLst>
            <pc:docMk/>
            <pc:sldMk cId="3433295559" sldId="276"/>
            <ac:cxnSpMk id="15" creationId="{2BAD3AEE-AF67-4320-A1DB-F610441F49C2}"/>
          </ac:cxnSpMkLst>
        </pc:cxnChg>
        <pc:cxnChg chg="mod topLvl">
          <ac:chgData name="Ammons,Dylan" userId="3c55e2f8-c714-44bc-a6fb-182f1578580d" providerId="ADAL" clId="{73BA99E1-2B1E-4C5E-8E28-576AE406092A}" dt="2022-02-09T03:12:14.938" v="868" actId="164"/>
          <ac:cxnSpMkLst>
            <pc:docMk/>
            <pc:sldMk cId="3433295559" sldId="276"/>
            <ac:cxnSpMk id="16" creationId="{BAB4E217-72D0-49FF-B4A1-8E3BFEE8FCD5}"/>
          </ac:cxnSpMkLst>
        </pc:cxnChg>
        <pc:cxnChg chg="mod topLvl">
          <ac:chgData name="Ammons,Dylan" userId="3c55e2f8-c714-44bc-a6fb-182f1578580d" providerId="ADAL" clId="{73BA99E1-2B1E-4C5E-8E28-576AE406092A}" dt="2022-02-09T03:12:14.938" v="868" actId="164"/>
          <ac:cxnSpMkLst>
            <pc:docMk/>
            <pc:sldMk cId="3433295559" sldId="276"/>
            <ac:cxnSpMk id="17" creationId="{9B65D5E8-81AD-4A54-B35B-16E0DC4D970C}"/>
          </ac:cxnSpMkLst>
        </pc:cxnChg>
        <pc:cxnChg chg="mod topLvl">
          <ac:chgData name="Ammons,Dylan" userId="3c55e2f8-c714-44bc-a6fb-182f1578580d" providerId="ADAL" clId="{73BA99E1-2B1E-4C5E-8E28-576AE406092A}" dt="2022-02-09T03:12:14.938" v="868" actId="164"/>
          <ac:cxnSpMkLst>
            <pc:docMk/>
            <pc:sldMk cId="3433295559" sldId="276"/>
            <ac:cxnSpMk id="18" creationId="{0986A33B-135C-4242-BB0D-E0BCA76E3D77}"/>
          </ac:cxnSpMkLst>
        </pc:cxnChg>
        <pc:cxnChg chg="mod topLvl">
          <ac:chgData name="Ammons,Dylan" userId="3c55e2f8-c714-44bc-a6fb-182f1578580d" providerId="ADAL" clId="{73BA99E1-2B1E-4C5E-8E28-576AE406092A}" dt="2022-02-09T03:12:14.938" v="868" actId="164"/>
          <ac:cxnSpMkLst>
            <pc:docMk/>
            <pc:sldMk cId="3433295559" sldId="276"/>
            <ac:cxnSpMk id="19" creationId="{EA401D4B-DAFB-4639-A612-7D8D6F0C68C2}"/>
          </ac:cxnSpMkLst>
        </pc:cxnChg>
        <pc:cxnChg chg="mod topLvl">
          <ac:chgData name="Ammons,Dylan" userId="3c55e2f8-c714-44bc-a6fb-182f1578580d" providerId="ADAL" clId="{73BA99E1-2B1E-4C5E-8E28-576AE406092A}" dt="2022-02-09T03:12:14.938" v="868" actId="164"/>
          <ac:cxnSpMkLst>
            <pc:docMk/>
            <pc:sldMk cId="3433295559" sldId="276"/>
            <ac:cxnSpMk id="20" creationId="{9533BE91-9C3C-4FB0-9833-BF2ED5E2FD3E}"/>
          </ac:cxnSpMkLst>
        </pc:cxnChg>
        <pc:cxnChg chg="mod topLvl">
          <ac:chgData name="Ammons,Dylan" userId="3c55e2f8-c714-44bc-a6fb-182f1578580d" providerId="ADAL" clId="{73BA99E1-2B1E-4C5E-8E28-576AE406092A}" dt="2022-02-09T03:12:14.938" v="868" actId="164"/>
          <ac:cxnSpMkLst>
            <pc:docMk/>
            <pc:sldMk cId="3433295559" sldId="276"/>
            <ac:cxnSpMk id="21" creationId="{8AB08371-3CC5-4AE4-B3C6-63F63EFA6DC4}"/>
          </ac:cxnSpMkLst>
        </pc:cxnChg>
        <pc:cxnChg chg="mod topLvl">
          <ac:chgData name="Ammons,Dylan" userId="3c55e2f8-c714-44bc-a6fb-182f1578580d" providerId="ADAL" clId="{73BA99E1-2B1E-4C5E-8E28-576AE406092A}" dt="2022-02-09T03:12:14.938" v="868" actId="164"/>
          <ac:cxnSpMkLst>
            <pc:docMk/>
            <pc:sldMk cId="3433295559" sldId="276"/>
            <ac:cxnSpMk id="22" creationId="{8F21BBEB-C827-4685-9A87-AFBE18824ECE}"/>
          </ac:cxnSpMkLst>
        </pc:cxnChg>
        <pc:cxnChg chg="mod topLvl">
          <ac:chgData name="Ammons,Dylan" userId="3c55e2f8-c714-44bc-a6fb-182f1578580d" providerId="ADAL" clId="{73BA99E1-2B1E-4C5E-8E28-576AE406092A}" dt="2022-02-09T03:12:14.938" v="868" actId="164"/>
          <ac:cxnSpMkLst>
            <pc:docMk/>
            <pc:sldMk cId="3433295559" sldId="276"/>
            <ac:cxnSpMk id="39" creationId="{11F63313-4ACA-49FF-9477-EBD8CD2B88E3}"/>
          </ac:cxnSpMkLst>
        </pc:cxnChg>
        <pc:cxnChg chg="mod topLvl">
          <ac:chgData name="Ammons,Dylan" userId="3c55e2f8-c714-44bc-a6fb-182f1578580d" providerId="ADAL" clId="{73BA99E1-2B1E-4C5E-8E28-576AE406092A}" dt="2022-02-09T03:09:36.920" v="836" actId="1036"/>
          <ac:cxnSpMkLst>
            <pc:docMk/>
            <pc:sldMk cId="3433295559" sldId="276"/>
            <ac:cxnSpMk id="42" creationId="{AAD8824D-13F7-49F5-8687-84328127F50B}"/>
          </ac:cxnSpMkLst>
        </pc:cxnChg>
      </pc:sldChg>
      <pc:sldChg chg="addSp delSp modSp add mod">
        <pc:chgData name="Ammons,Dylan" userId="3c55e2f8-c714-44bc-a6fb-182f1578580d" providerId="ADAL" clId="{73BA99E1-2B1E-4C5E-8E28-576AE406092A}" dt="2022-02-09T03:30:35.515" v="1001" actId="732"/>
        <pc:sldMkLst>
          <pc:docMk/>
          <pc:sldMk cId="647992448" sldId="277"/>
        </pc:sldMkLst>
        <pc:spChg chg="mod topLvl">
          <ac:chgData name="Ammons,Dylan" userId="3c55e2f8-c714-44bc-a6fb-182f1578580d" providerId="ADAL" clId="{73BA99E1-2B1E-4C5E-8E28-576AE406092A}" dt="2022-02-09T03:28:51.232" v="987" actId="165"/>
          <ac:spMkLst>
            <pc:docMk/>
            <pc:sldMk cId="647992448" sldId="277"/>
            <ac:spMk id="2" creationId="{044C4843-0BB0-4EFA-B2AA-B2C1D926795B}"/>
          </ac:spMkLst>
        </pc:spChg>
        <pc:spChg chg="del">
          <ac:chgData name="Ammons,Dylan" userId="3c55e2f8-c714-44bc-a6fb-182f1578580d" providerId="ADAL" clId="{73BA99E1-2B1E-4C5E-8E28-576AE406092A}" dt="2022-02-09T03:21:01.550" v="925" actId="478"/>
          <ac:spMkLst>
            <pc:docMk/>
            <pc:sldMk cId="647992448" sldId="277"/>
            <ac:spMk id="4" creationId="{7820E834-7D3A-42F2-8130-B91E2CFBF1A0}"/>
          </ac:spMkLst>
        </pc:spChg>
        <pc:spChg chg="del">
          <ac:chgData name="Ammons,Dylan" userId="3c55e2f8-c714-44bc-a6fb-182f1578580d" providerId="ADAL" clId="{73BA99E1-2B1E-4C5E-8E28-576AE406092A}" dt="2022-02-09T03:21:04.759" v="926" actId="478"/>
          <ac:spMkLst>
            <pc:docMk/>
            <pc:sldMk cId="647992448" sldId="277"/>
            <ac:spMk id="10" creationId="{1F4D8968-7F5E-474B-A542-F3202ABD567E}"/>
          </ac:spMkLst>
        </pc:spChg>
        <pc:spChg chg="del">
          <ac:chgData name="Ammons,Dylan" userId="3c55e2f8-c714-44bc-a6fb-182f1578580d" providerId="ADAL" clId="{73BA99E1-2B1E-4C5E-8E28-576AE406092A}" dt="2022-02-09T03:21:04.759" v="926" actId="478"/>
          <ac:spMkLst>
            <pc:docMk/>
            <pc:sldMk cId="647992448" sldId="277"/>
            <ac:spMk id="11" creationId="{DC790286-E298-4D1F-9652-4DE3C11A8E91}"/>
          </ac:spMkLst>
        </pc:spChg>
        <pc:spChg chg="mod topLvl">
          <ac:chgData name="Ammons,Dylan" userId="3c55e2f8-c714-44bc-a6fb-182f1578580d" providerId="ADAL" clId="{73BA99E1-2B1E-4C5E-8E28-576AE406092A}" dt="2022-02-09T03:28:51.232" v="987" actId="165"/>
          <ac:spMkLst>
            <pc:docMk/>
            <pc:sldMk cId="647992448" sldId="277"/>
            <ac:spMk id="20" creationId="{F17F19E3-45B2-48CA-A149-153DA63C3DBA}"/>
          </ac:spMkLst>
        </pc:spChg>
        <pc:spChg chg="mod topLvl">
          <ac:chgData name="Ammons,Dylan" userId="3c55e2f8-c714-44bc-a6fb-182f1578580d" providerId="ADAL" clId="{73BA99E1-2B1E-4C5E-8E28-576AE406092A}" dt="2022-02-09T03:28:51.232" v="987" actId="165"/>
          <ac:spMkLst>
            <pc:docMk/>
            <pc:sldMk cId="647992448" sldId="277"/>
            <ac:spMk id="21" creationId="{1286CC92-00FD-417D-AD19-D1BC1FF84EB4}"/>
          </ac:spMkLst>
        </pc:spChg>
        <pc:spChg chg="mod topLvl">
          <ac:chgData name="Ammons,Dylan" userId="3c55e2f8-c714-44bc-a6fb-182f1578580d" providerId="ADAL" clId="{73BA99E1-2B1E-4C5E-8E28-576AE406092A}" dt="2022-02-09T03:28:51.232" v="987" actId="165"/>
          <ac:spMkLst>
            <pc:docMk/>
            <pc:sldMk cId="647992448" sldId="277"/>
            <ac:spMk id="29" creationId="{4242B468-33AF-4CF6-987B-5546A9C031A1}"/>
          </ac:spMkLst>
        </pc:spChg>
        <pc:spChg chg="mod topLvl">
          <ac:chgData name="Ammons,Dylan" userId="3c55e2f8-c714-44bc-a6fb-182f1578580d" providerId="ADAL" clId="{73BA99E1-2B1E-4C5E-8E28-576AE406092A}" dt="2022-02-09T03:28:51.232" v="987" actId="165"/>
          <ac:spMkLst>
            <pc:docMk/>
            <pc:sldMk cId="647992448" sldId="277"/>
            <ac:spMk id="30" creationId="{B9398819-EB5C-422A-8676-5BBAA8FF3F85}"/>
          </ac:spMkLst>
        </pc:spChg>
        <pc:spChg chg="mod topLvl">
          <ac:chgData name="Ammons,Dylan" userId="3c55e2f8-c714-44bc-a6fb-182f1578580d" providerId="ADAL" clId="{73BA99E1-2B1E-4C5E-8E28-576AE406092A}" dt="2022-02-09T03:28:51.232" v="987" actId="165"/>
          <ac:spMkLst>
            <pc:docMk/>
            <pc:sldMk cId="647992448" sldId="277"/>
            <ac:spMk id="31" creationId="{2E76ED4B-C4EE-4D09-AE11-60B20EBA511B}"/>
          </ac:spMkLst>
        </pc:spChg>
        <pc:grpChg chg="add del mod">
          <ac:chgData name="Ammons,Dylan" userId="3c55e2f8-c714-44bc-a6fb-182f1578580d" providerId="ADAL" clId="{73BA99E1-2B1E-4C5E-8E28-576AE406092A}" dt="2022-02-09T03:25:47.732" v="973" actId="165"/>
          <ac:grpSpMkLst>
            <pc:docMk/>
            <pc:sldMk cId="647992448" sldId="277"/>
            <ac:grpSpMk id="3" creationId="{668F6E3A-D205-44E2-BB7D-7D081042A0DD}"/>
          </ac:grpSpMkLst>
        </pc:grpChg>
        <pc:grpChg chg="add del mod">
          <ac:chgData name="Ammons,Dylan" userId="3c55e2f8-c714-44bc-a6fb-182f1578580d" providerId="ADAL" clId="{73BA99E1-2B1E-4C5E-8E28-576AE406092A}" dt="2022-02-09T03:28:51.232" v="987" actId="165"/>
          <ac:grpSpMkLst>
            <pc:docMk/>
            <pc:sldMk cId="647992448" sldId="277"/>
            <ac:grpSpMk id="5" creationId="{30F4357D-A15B-47D3-810B-9A62BE1FDE31}"/>
          </ac:grpSpMkLst>
        </pc:grpChg>
        <pc:picChg chg="del">
          <ac:chgData name="Ammons,Dylan" userId="3c55e2f8-c714-44bc-a6fb-182f1578580d" providerId="ADAL" clId="{73BA99E1-2B1E-4C5E-8E28-576AE406092A}" dt="2022-02-09T03:20:59.686" v="924" actId="478"/>
          <ac:picMkLst>
            <pc:docMk/>
            <pc:sldMk cId="647992448" sldId="277"/>
            <ac:picMk id="41" creationId="{FA0BC596-BEF4-4268-B75F-BDAC6FB13689}"/>
          </ac:picMkLst>
        </pc:picChg>
        <pc:picChg chg="mod topLvl">
          <ac:chgData name="Ammons,Dylan" userId="3c55e2f8-c714-44bc-a6fb-182f1578580d" providerId="ADAL" clId="{73BA99E1-2B1E-4C5E-8E28-576AE406092A}" dt="2022-02-09T03:28:51.232" v="987" actId="165"/>
          <ac:picMkLst>
            <pc:docMk/>
            <pc:sldMk cId="647992448" sldId="277"/>
            <ac:picMk id="1031" creationId="{ED6E1BA7-8972-4052-A9E9-83B5274F23E3}"/>
          </ac:picMkLst>
        </pc:picChg>
        <pc:picChg chg="mod topLvl">
          <ac:chgData name="Ammons,Dylan" userId="3c55e2f8-c714-44bc-a6fb-182f1578580d" providerId="ADAL" clId="{73BA99E1-2B1E-4C5E-8E28-576AE406092A}" dt="2022-02-09T03:30:16.252" v="998" actId="732"/>
          <ac:picMkLst>
            <pc:docMk/>
            <pc:sldMk cId="647992448" sldId="277"/>
            <ac:picMk id="1033" creationId="{02753369-F9CF-4CB6-9D3A-F729859A83EE}"/>
          </ac:picMkLst>
        </pc:picChg>
        <pc:picChg chg="mod topLvl">
          <ac:chgData name="Ammons,Dylan" userId="3c55e2f8-c714-44bc-a6fb-182f1578580d" providerId="ADAL" clId="{73BA99E1-2B1E-4C5E-8E28-576AE406092A}" dt="2022-02-09T03:30:35.515" v="1001" actId="732"/>
          <ac:picMkLst>
            <pc:docMk/>
            <pc:sldMk cId="647992448" sldId="277"/>
            <ac:picMk id="1035" creationId="{FF2B5253-A72E-4763-8B32-E1F92B36557B}"/>
          </ac:picMkLst>
        </pc:picChg>
        <pc:picChg chg="mod topLvl">
          <ac:chgData name="Ammons,Dylan" userId="3c55e2f8-c714-44bc-a6fb-182f1578580d" providerId="ADAL" clId="{73BA99E1-2B1E-4C5E-8E28-576AE406092A}" dt="2022-02-09T03:28:51.232" v="987" actId="165"/>
          <ac:picMkLst>
            <pc:docMk/>
            <pc:sldMk cId="647992448" sldId="277"/>
            <ac:picMk id="1037" creationId="{1A4EC594-E7AC-43E0-96E5-7ABCEDCD8A59}"/>
          </ac:picMkLst>
        </pc:picChg>
        <pc:cxnChg chg="mod topLvl">
          <ac:chgData name="Ammons,Dylan" userId="3c55e2f8-c714-44bc-a6fb-182f1578580d" providerId="ADAL" clId="{73BA99E1-2B1E-4C5E-8E28-576AE406092A}" dt="2022-02-09T03:28:51.232" v="987" actId="165"/>
          <ac:cxnSpMkLst>
            <pc:docMk/>
            <pc:sldMk cId="647992448" sldId="277"/>
            <ac:cxnSpMk id="6" creationId="{722B8E7A-96D8-4426-BA0D-A44B4BA7764D}"/>
          </ac:cxnSpMkLst>
        </pc:cxnChg>
        <pc:cxnChg chg="mod topLvl">
          <ac:chgData name="Ammons,Dylan" userId="3c55e2f8-c714-44bc-a6fb-182f1578580d" providerId="ADAL" clId="{73BA99E1-2B1E-4C5E-8E28-576AE406092A}" dt="2022-02-09T03:28:51.232" v="987" actId="165"/>
          <ac:cxnSpMkLst>
            <pc:docMk/>
            <pc:sldMk cId="647992448" sldId="277"/>
            <ac:cxnSpMk id="26" creationId="{11B31388-9ECE-4041-A75E-518328F76C00}"/>
          </ac:cxnSpMkLst>
        </pc:cxnChg>
        <pc:cxnChg chg="mod topLvl">
          <ac:chgData name="Ammons,Dylan" userId="3c55e2f8-c714-44bc-a6fb-182f1578580d" providerId="ADAL" clId="{73BA99E1-2B1E-4C5E-8E28-576AE406092A}" dt="2022-02-09T03:28:51.232" v="987" actId="165"/>
          <ac:cxnSpMkLst>
            <pc:docMk/>
            <pc:sldMk cId="647992448" sldId="277"/>
            <ac:cxnSpMk id="27" creationId="{A99B5A5B-EED3-48E2-AAB2-9C1F7078400D}"/>
          </ac:cxnSpMkLst>
        </pc:cxnChg>
        <pc:cxnChg chg="mod topLvl">
          <ac:chgData name="Ammons,Dylan" userId="3c55e2f8-c714-44bc-a6fb-182f1578580d" providerId="ADAL" clId="{73BA99E1-2B1E-4C5E-8E28-576AE406092A}" dt="2022-02-09T03:28:51.232" v="987" actId="165"/>
          <ac:cxnSpMkLst>
            <pc:docMk/>
            <pc:sldMk cId="647992448" sldId="277"/>
            <ac:cxnSpMk id="28" creationId="{7B8E69F6-C4B1-41A5-9C12-297477721547}"/>
          </ac:cxnSpMkLst>
        </pc:cxnChg>
      </pc:sldChg>
      <pc:sldChg chg="modSp add del mod">
        <pc:chgData name="Ammons,Dylan" userId="3c55e2f8-c714-44bc-a6fb-182f1578580d" providerId="ADAL" clId="{73BA99E1-2B1E-4C5E-8E28-576AE406092A}" dt="2022-02-10T14:05:43.274" v="1004" actId="47"/>
        <pc:sldMkLst>
          <pc:docMk/>
          <pc:sldMk cId="3451097017" sldId="278"/>
        </pc:sldMkLst>
        <pc:spChg chg="mod">
          <ac:chgData name="Ammons,Dylan" userId="3c55e2f8-c714-44bc-a6fb-182f1578580d" providerId="ADAL" clId="{73BA99E1-2B1E-4C5E-8E28-576AE406092A}" dt="2022-02-09T14:18:47.077" v="1003" actId="2711"/>
          <ac:spMkLst>
            <pc:docMk/>
            <pc:sldMk cId="3451097017" sldId="278"/>
            <ac:spMk id="6" creationId="{5C7360A2-A3D6-4627-9801-C33F5806613E}"/>
          </ac:spMkLst>
        </pc:spChg>
        <pc:spChg chg="mod">
          <ac:chgData name="Ammons,Dylan" userId="3c55e2f8-c714-44bc-a6fb-182f1578580d" providerId="ADAL" clId="{73BA99E1-2B1E-4C5E-8E28-576AE406092A}" dt="2022-02-09T14:18:47.077" v="1003" actId="2711"/>
          <ac:spMkLst>
            <pc:docMk/>
            <pc:sldMk cId="3451097017" sldId="278"/>
            <ac:spMk id="25" creationId="{B1C289BF-343E-47B1-9D96-63673FB06504}"/>
          </ac:spMkLst>
        </pc:spChg>
        <pc:spChg chg="mod">
          <ac:chgData name="Ammons,Dylan" userId="3c55e2f8-c714-44bc-a6fb-182f1578580d" providerId="ADAL" clId="{73BA99E1-2B1E-4C5E-8E28-576AE406092A}" dt="2022-02-09T14:18:47.077" v="1003" actId="2711"/>
          <ac:spMkLst>
            <pc:docMk/>
            <pc:sldMk cId="3451097017" sldId="278"/>
            <ac:spMk id="27" creationId="{A26A2B70-81BF-47AC-9FD7-A38DA534F72F}"/>
          </ac:spMkLst>
        </pc:spChg>
        <pc:spChg chg="mod">
          <ac:chgData name="Ammons,Dylan" userId="3c55e2f8-c714-44bc-a6fb-182f1578580d" providerId="ADAL" clId="{73BA99E1-2B1E-4C5E-8E28-576AE406092A}" dt="2022-02-09T14:18:47.077" v="1003" actId="2711"/>
          <ac:spMkLst>
            <pc:docMk/>
            <pc:sldMk cId="3451097017" sldId="278"/>
            <ac:spMk id="28" creationId="{D8240B7F-A5AC-4289-8DFA-810B06C7A1F9}"/>
          </ac:spMkLst>
        </pc:spChg>
        <pc:spChg chg="mod">
          <ac:chgData name="Ammons,Dylan" userId="3c55e2f8-c714-44bc-a6fb-182f1578580d" providerId="ADAL" clId="{73BA99E1-2B1E-4C5E-8E28-576AE406092A}" dt="2022-02-09T14:18:47.077" v="1003" actId="2711"/>
          <ac:spMkLst>
            <pc:docMk/>
            <pc:sldMk cId="3451097017" sldId="278"/>
            <ac:spMk id="29" creationId="{DF225FAB-EF6B-44A5-BC1E-00BBAAB3A6A2}"/>
          </ac:spMkLst>
        </pc:spChg>
        <pc:spChg chg="mod">
          <ac:chgData name="Ammons,Dylan" userId="3c55e2f8-c714-44bc-a6fb-182f1578580d" providerId="ADAL" clId="{73BA99E1-2B1E-4C5E-8E28-576AE406092A}" dt="2022-02-09T14:18:47.077" v="1003" actId="2711"/>
          <ac:spMkLst>
            <pc:docMk/>
            <pc:sldMk cId="3451097017" sldId="278"/>
            <ac:spMk id="30" creationId="{6BB40393-D3BA-430B-B21B-A405AA54FC12}"/>
          </ac:spMkLst>
        </pc:spChg>
        <pc:spChg chg="mod">
          <ac:chgData name="Ammons,Dylan" userId="3c55e2f8-c714-44bc-a6fb-182f1578580d" providerId="ADAL" clId="{73BA99E1-2B1E-4C5E-8E28-576AE406092A}" dt="2022-02-09T14:18:47.077" v="1003" actId="2711"/>
          <ac:spMkLst>
            <pc:docMk/>
            <pc:sldMk cId="3451097017" sldId="278"/>
            <ac:spMk id="31" creationId="{800B4D72-7A2A-4E94-8547-FB2D1FAA884F}"/>
          </ac:spMkLst>
        </pc:spChg>
        <pc:spChg chg="mod">
          <ac:chgData name="Ammons,Dylan" userId="3c55e2f8-c714-44bc-a6fb-182f1578580d" providerId="ADAL" clId="{73BA99E1-2B1E-4C5E-8E28-576AE406092A}" dt="2022-02-09T14:18:47.077" v="1003" actId="2711"/>
          <ac:spMkLst>
            <pc:docMk/>
            <pc:sldMk cId="3451097017" sldId="278"/>
            <ac:spMk id="32" creationId="{42DE7CE8-497B-4E1A-B2A5-3B688ABAC776}"/>
          </ac:spMkLst>
        </pc:spChg>
        <pc:spChg chg="mod">
          <ac:chgData name="Ammons,Dylan" userId="3c55e2f8-c714-44bc-a6fb-182f1578580d" providerId="ADAL" clId="{73BA99E1-2B1E-4C5E-8E28-576AE406092A}" dt="2022-02-09T14:18:47.077" v="1003" actId="2711"/>
          <ac:spMkLst>
            <pc:docMk/>
            <pc:sldMk cId="3451097017" sldId="278"/>
            <ac:spMk id="33" creationId="{6E22B1D1-F3EE-4767-A410-D831BC6C47D2}"/>
          </ac:spMkLst>
        </pc:spChg>
        <pc:spChg chg="mod">
          <ac:chgData name="Ammons,Dylan" userId="3c55e2f8-c714-44bc-a6fb-182f1578580d" providerId="ADAL" clId="{73BA99E1-2B1E-4C5E-8E28-576AE406092A}" dt="2022-02-09T14:18:47.077" v="1003" actId="2711"/>
          <ac:spMkLst>
            <pc:docMk/>
            <pc:sldMk cId="3451097017" sldId="278"/>
            <ac:spMk id="40" creationId="{F80769F6-8CAF-483E-B7D2-40915F30A138}"/>
          </ac:spMkLst>
        </pc:spChg>
        <pc:spChg chg="mod">
          <ac:chgData name="Ammons,Dylan" userId="3c55e2f8-c714-44bc-a6fb-182f1578580d" providerId="ADAL" clId="{73BA99E1-2B1E-4C5E-8E28-576AE406092A}" dt="2022-02-09T14:18:47.077" v="1003" actId="2711"/>
          <ac:spMkLst>
            <pc:docMk/>
            <pc:sldMk cId="3451097017" sldId="278"/>
            <ac:spMk id="41" creationId="{6107C5D7-5FE0-49F3-9C34-692EF055DA2F}"/>
          </ac:spMkLst>
        </pc:spChg>
        <pc:spChg chg="mod">
          <ac:chgData name="Ammons,Dylan" userId="3c55e2f8-c714-44bc-a6fb-182f1578580d" providerId="ADAL" clId="{73BA99E1-2B1E-4C5E-8E28-576AE406092A}" dt="2022-02-09T14:18:47.077" v="1003" actId="2711"/>
          <ac:spMkLst>
            <pc:docMk/>
            <pc:sldMk cId="3451097017" sldId="278"/>
            <ac:spMk id="42" creationId="{1DAE5FFD-C9A5-43C6-95F0-BBF8B2D50D4A}"/>
          </ac:spMkLst>
        </pc:spChg>
        <pc:spChg chg="mod">
          <ac:chgData name="Ammons,Dylan" userId="3c55e2f8-c714-44bc-a6fb-182f1578580d" providerId="ADAL" clId="{73BA99E1-2B1E-4C5E-8E28-576AE406092A}" dt="2022-02-09T14:18:47.077" v="1003" actId="2711"/>
          <ac:spMkLst>
            <pc:docMk/>
            <pc:sldMk cId="3451097017" sldId="278"/>
            <ac:spMk id="48" creationId="{34B671A6-D4B5-491C-BB4F-C89C3504FE78}"/>
          </ac:spMkLst>
        </pc:spChg>
        <pc:spChg chg="mod">
          <ac:chgData name="Ammons,Dylan" userId="3c55e2f8-c714-44bc-a6fb-182f1578580d" providerId="ADAL" clId="{73BA99E1-2B1E-4C5E-8E28-576AE406092A}" dt="2022-02-09T14:18:47.077" v="1003" actId="2711"/>
          <ac:spMkLst>
            <pc:docMk/>
            <pc:sldMk cId="3451097017" sldId="278"/>
            <ac:spMk id="49" creationId="{14ED9E27-7E84-4FBF-8667-83309F449E85}"/>
          </ac:spMkLst>
        </pc:spChg>
        <pc:spChg chg="mod">
          <ac:chgData name="Ammons,Dylan" userId="3c55e2f8-c714-44bc-a6fb-182f1578580d" providerId="ADAL" clId="{73BA99E1-2B1E-4C5E-8E28-576AE406092A}" dt="2022-02-09T14:18:47.077" v="1003" actId="2711"/>
          <ac:spMkLst>
            <pc:docMk/>
            <pc:sldMk cId="3451097017" sldId="278"/>
            <ac:spMk id="50" creationId="{9D7AB3ED-423A-44D5-AC4B-3A48635C764F}"/>
          </ac:spMkLst>
        </pc:spChg>
        <pc:spChg chg="mod">
          <ac:chgData name="Ammons,Dylan" userId="3c55e2f8-c714-44bc-a6fb-182f1578580d" providerId="ADAL" clId="{73BA99E1-2B1E-4C5E-8E28-576AE406092A}" dt="2022-02-09T14:18:47.077" v="1003" actId="2711"/>
          <ac:spMkLst>
            <pc:docMk/>
            <pc:sldMk cId="3451097017" sldId="278"/>
            <ac:spMk id="53" creationId="{3BD3A406-8DA0-4050-8BEE-B11A832C9830}"/>
          </ac:spMkLst>
        </pc:spChg>
        <pc:spChg chg="mod">
          <ac:chgData name="Ammons,Dylan" userId="3c55e2f8-c714-44bc-a6fb-182f1578580d" providerId="ADAL" clId="{73BA99E1-2B1E-4C5E-8E28-576AE406092A}" dt="2022-02-09T14:18:47.077" v="1003" actId="2711"/>
          <ac:spMkLst>
            <pc:docMk/>
            <pc:sldMk cId="3451097017" sldId="278"/>
            <ac:spMk id="54" creationId="{F65EE71F-A08A-4FF9-8A47-10D44CA23F34}"/>
          </ac:spMkLst>
        </pc:spChg>
        <pc:spChg chg="mod">
          <ac:chgData name="Ammons,Dylan" userId="3c55e2f8-c714-44bc-a6fb-182f1578580d" providerId="ADAL" clId="{73BA99E1-2B1E-4C5E-8E28-576AE406092A}" dt="2022-02-09T14:18:47.077" v="1003" actId="2711"/>
          <ac:spMkLst>
            <pc:docMk/>
            <pc:sldMk cId="3451097017" sldId="278"/>
            <ac:spMk id="55" creationId="{6EB509A9-B187-4BAA-A5E5-3CDEFC1C261A}"/>
          </ac:spMkLst>
        </pc:spChg>
        <pc:spChg chg="mod">
          <ac:chgData name="Ammons,Dylan" userId="3c55e2f8-c714-44bc-a6fb-182f1578580d" providerId="ADAL" clId="{73BA99E1-2B1E-4C5E-8E28-576AE406092A}" dt="2022-02-09T14:18:47.077" v="1003" actId="2711"/>
          <ac:spMkLst>
            <pc:docMk/>
            <pc:sldMk cId="3451097017" sldId="278"/>
            <ac:spMk id="56" creationId="{80B92D8E-FF53-4BA7-BF67-F9BC403DF360}"/>
          </ac:spMkLst>
        </pc:spChg>
      </pc:sldChg>
    </pc:docChg>
  </pc:docChgLst>
  <pc:docChgLst>
    <pc:chgData name="Ammons,Dylan" userId="3c55e2f8-c714-44bc-a6fb-182f1578580d" providerId="ADAL" clId="{95993C8E-243A-4C7F-8D0D-A546C1088624}"/>
    <pc:docChg chg="undo redo custSel modSld">
      <pc:chgData name="Ammons,Dylan" userId="3c55e2f8-c714-44bc-a6fb-182f1578580d" providerId="ADAL" clId="{95993C8E-243A-4C7F-8D0D-A546C1088624}" dt="2022-10-11T17:40:37.796" v="631"/>
      <pc:docMkLst>
        <pc:docMk/>
      </pc:docMkLst>
      <pc:sldChg chg="modSp mod">
        <pc:chgData name="Ammons,Dylan" userId="3c55e2f8-c714-44bc-a6fb-182f1578580d" providerId="ADAL" clId="{95993C8E-243A-4C7F-8D0D-A546C1088624}" dt="2022-10-05T21:45:55.673" v="394" actId="2711"/>
        <pc:sldMkLst>
          <pc:docMk/>
          <pc:sldMk cId="2598394328" sldId="256"/>
        </pc:sldMkLst>
        <pc:spChg chg="mod">
          <ac:chgData name="Ammons,Dylan" userId="3c55e2f8-c714-44bc-a6fb-182f1578580d" providerId="ADAL" clId="{95993C8E-243A-4C7F-8D0D-A546C1088624}" dt="2022-10-05T21:45:55.673" v="394" actId="2711"/>
          <ac:spMkLst>
            <pc:docMk/>
            <pc:sldMk cId="2598394328" sldId="256"/>
            <ac:spMk id="2" creationId="{F69A1974-FCDB-4249-ABB8-C60B5B5244FC}"/>
          </ac:spMkLst>
        </pc:spChg>
        <pc:spChg chg="mod">
          <ac:chgData name="Ammons,Dylan" userId="3c55e2f8-c714-44bc-a6fb-182f1578580d" providerId="ADAL" clId="{95993C8E-243A-4C7F-8D0D-A546C1088624}" dt="2022-10-05T21:45:55.673" v="394" actId="2711"/>
          <ac:spMkLst>
            <pc:docMk/>
            <pc:sldMk cId="2598394328" sldId="256"/>
            <ac:spMk id="3" creationId="{8D0BDC05-B949-4957-8A29-8E2C5AEF9961}"/>
          </ac:spMkLst>
        </pc:spChg>
      </pc:sldChg>
      <pc:sldChg chg="addSp modSp mod">
        <pc:chgData name="Ammons,Dylan" userId="3c55e2f8-c714-44bc-a6fb-182f1578580d" providerId="ADAL" clId="{95993C8E-243A-4C7F-8D0D-A546C1088624}" dt="2022-10-11T17:35:16.360" v="579"/>
        <pc:sldMkLst>
          <pc:docMk/>
          <pc:sldMk cId="2066220368" sldId="258"/>
        </pc:sldMkLst>
        <pc:spChg chg="add mod">
          <ac:chgData name="Ammons,Dylan" userId="3c55e2f8-c714-44bc-a6fb-182f1578580d" providerId="ADAL" clId="{95993C8E-243A-4C7F-8D0D-A546C1088624}" dt="2022-10-03T15:11:48.151" v="356" actId="1076"/>
          <ac:spMkLst>
            <pc:docMk/>
            <pc:sldMk cId="2066220368" sldId="258"/>
            <ac:spMk id="3" creationId="{94C69C5D-F636-52C4-AF6E-FE694D533141}"/>
          </ac:spMkLst>
        </pc:spChg>
        <pc:spChg chg="mod">
          <ac:chgData name="Ammons,Dylan" userId="3c55e2f8-c714-44bc-a6fb-182f1578580d" providerId="ADAL" clId="{95993C8E-243A-4C7F-8D0D-A546C1088624}" dt="2022-10-11T17:35:16.360" v="579"/>
          <ac:spMkLst>
            <pc:docMk/>
            <pc:sldMk cId="2066220368" sldId="258"/>
            <ac:spMk id="7" creationId="{03FC17E0-C33C-455C-912F-1BE1BA004BAB}"/>
          </ac:spMkLst>
        </pc:spChg>
      </pc:sldChg>
      <pc:sldChg chg="addSp delSp modSp mod">
        <pc:chgData name="Ammons,Dylan" userId="3c55e2f8-c714-44bc-a6fb-182f1578580d" providerId="ADAL" clId="{95993C8E-243A-4C7F-8D0D-A546C1088624}" dt="2022-10-11T17:35:26.741" v="582"/>
        <pc:sldMkLst>
          <pc:docMk/>
          <pc:sldMk cId="494753259" sldId="260"/>
        </pc:sldMkLst>
        <pc:spChg chg="del">
          <ac:chgData name="Ammons,Dylan" userId="3c55e2f8-c714-44bc-a6fb-182f1578580d" providerId="ADAL" clId="{95993C8E-243A-4C7F-8D0D-A546C1088624}" dt="2022-09-27T14:22:35.386" v="17" actId="478"/>
          <ac:spMkLst>
            <pc:docMk/>
            <pc:sldMk cId="494753259" sldId="260"/>
            <ac:spMk id="4" creationId="{6EEFAB9A-B90D-4EE2-A107-F72248F1F22D}"/>
          </ac:spMkLst>
        </pc:spChg>
        <pc:spChg chg="mod">
          <ac:chgData name="Ammons,Dylan" userId="3c55e2f8-c714-44bc-a6fb-182f1578580d" providerId="ADAL" clId="{95993C8E-243A-4C7F-8D0D-A546C1088624}" dt="2022-10-11T17:35:26.741" v="582"/>
          <ac:spMkLst>
            <pc:docMk/>
            <pc:sldMk cId="494753259" sldId="260"/>
            <ac:spMk id="8" creationId="{CCE18D04-4F89-4103-A3D8-209164E6FBA0}"/>
          </ac:spMkLst>
        </pc:spChg>
        <pc:picChg chg="del">
          <ac:chgData name="Ammons,Dylan" userId="3c55e2f8-c714-44bc-a6fb-182f1578580d" providerId="ADAL" clId="{95993C8E-243A-4C7F-8D0D-A546C1088624}" dt="2022-09-27T14:22:36.348" v="18" actId="478"/>
          <ac:picMkLst>
            <pc:docMk/>
            <pc:sldMk cId="494753259" sldId="260"/>
            <ac:picMk id="2" creationId="{C4E3BC19-4797-4E54-B0B2-16C6A39113CB}"/>
          </ac:picMkLst>
        </pc:picChg>
        <pc:picChg chg="add mod">
          <ac:chgData name="Ammons,Dylan" userId="3c55e2f8-c714-44bc-a6fb-182f1578580d" providerId="ADAL" clId="{95993C8E-243A-4C7F-8D0D-A546C1088624}" dt="2022-09-26T16:40:54.840" v="14" actId="1076"/>
          <ac:picMkLst>
            <pc:docMk/>
            <pc:sldMk cId="494753259" sldId="260"/>
            <ac:picMk id="3" creationId="{4D2C0775-FF68-9B72-9AFF-271125AFF74B}"/>
          </ac:picMkLst>
        </pc:picChg>
        <pc:picChg chg="add mod ord">
          <ac:chgData name="Ammons,Dylan" userId="3c55e2f8-c714-44bc-a6fb-182f1578580d" providerId="ADAL" clId="{95993C8E-243A-4C7F-8D0D-A546C1088624}" dt="2022-10-05T21:43:31.702" v="361" actId="167"/>
          <ac:picMkLst>
            <pc:docMk/>
            <pc:sldMk cId="494753259" sldId="260"/>
            <ac:picMk id="4" creationId="{A4238DAD-CD16-59FB-75C2-AE83C2C404DC}"/>
          </ac:picMkLst>
        </pc:picChg>
        <pc:picChg chg="add mod">
          <ac:chgData name="Ammons,Dylan" userId="3c55e2f8-c714-44bc-a6fb-182f1578580d" providerId="ADAL" clId="{95993C8E-243A-4C7F-8D0D-A546C1088624}" dt="2022-09-26T17:58:52.349" v="15" actId="1076"/>
          <ac:picMkLst>
            <pc:docMk/>
            <pc:sldMk cId="494753259" sldId="260"/>
            <ac:picMk id="5" creationId="{0E63FDAA-9B13-BEFB-1CD2-ED23865EC957}"/>
          </ac:picMkLst>
        </pc:picChg>
        <pc:picChg chg="add del mod">
          <ac:chgData name="Ammons,Dylan" userId="3c55e2f8-c714-44bc-a6fb-182f1578580d" providerId="ADAL" clId="{95993C8E-243A-4C7F-8D0D-A546C1088624}" dt="2022-10-05T21:43:34.395" v="362" actId="478"/>
          <ac:picMkLst>
            <pc:docMk/>
            <pc:sldMk cId="494753259" sldId="260"/>
            <ac:picMk id="23" creationId="{3BEC0D18-85B9-D8EF-45A4-92ADDE2B41CF}"/>
          </ac:picMkLst>
        </pc:picChg>
        <pc:picChg chg="mod">
          <ac:chgData name="Ammons,Dylan" userId="3c55e2f8-c714-44bc-a6fb-182f1578580d" providerId="ADAL" clId="{95993C8E-243A-4C7F-8D0D-A546C1088624}" dt="2022-09-26T16:38:29.100" v="10" actId="1076"/>
          <ac:picMkLst>
            <pc:docMk/>
            <pc:sldMk cId="494753259" sldId="260"/>
            <ac:picMk id="23" creationId="{48FCEE4B-38A6-4B97-B027-5B843779A3CB}"/>
          </ac:picMkLst>
        </pc:picChg>
      </pc:sldChg>
      <pc:sldChg chg="modSp mod">
        <pc:chgData name="Ammons,Dylan" userId="3c55e2f8-c714-44bc-a6fb-182f1578580d" providerId="ADAL" clId="{95993C8E-243A-4C7F-8D0D-A546C1088624}" dt="2022-10-11T17:35:38.275" v="585"/>
        <pc:sldMkLst>
          <pc:docMk/>
          <pc:sldMk cId="517241246" sldId="262"/>
        </pc:sldMkLst>
        <pc:spChg chg="mod">
          <ac:chgData name="Ammons,Dylan" userId="3c55e2f8-c714-44bc-a6fb-182f1578580d" providerId="ADAL" clId="{95993C8E-243A-4C7F-8D0D-A546C1088624}" dt="2022-10-11T17:35:38.275" v="585"/>
          <ac:spMkLst>
            <pc:docMk/>
            <pc:sldMk cId="517241246" sldId="262"/>
            <ac:spMk id="6" creationId="{5C7360A2-A3D6-4627-9801-C33F5806613E}"/>
          </ac:spMkLst>
        </pc:spChg>
      </pc:sldChg>
      <pc:sldChg chg="addSp delSp modSp mod">
        <pc:chgData name="Ammons,Dylan" userId="3c55e2f8-c714-44bc-a6fb-182f1578580d" providerId="ADAL" clId="{95993C8E-243A-4C7F-8D0D-A546C1088624}" dt="2022-10-11T17:35:47.348" v="588"/>
        <pc:sldMkLst>
          <pc:docMk/>
          <pc:sldMk cId="3930293573" sldId="263"/>
        </pc:sldMkLst>
        <pc:spChg chg="mod">
          <ac:chgData name="Ammons,Dylan" userId="3c55e2f8-c714-44bc-a6fb-182f1578580d" providerId="ADAL" clId="{95993C8E-243A-4C7F-8D0D-A546C1088624}" dt="2022-10-11T17:35:47.348" v="588"/>
          <ac:spMkLst>
            <pc:docMk/>
            <pc:sldMk cId="3930293573" sldId="263"/>
            <ac:spMk id="4" creationId="{4061F9A0-6383-4391-93F5-1999BF627793}"/>
          </ac:spMkLst>
        </pc:spChg>
        <pc:picChg chg="add mod">
          <ac:chgData name="Ammons,Dylan" userId="3c55e2f8-c714-44bc-a6fb-182f1578580d" providerId="ADAL" clId="{95993C8E-243A-4C7F-8D0D-A546C1088624}" dt="2022-09-27T14:23:15.519" v="26" actId="962"/>
          <ac:picMkLst>
            <pc:docMk/>
            <pc:sldMk cId="3930293573" sldId="263"/>
            <ac:picMk id="3" creationId="{DD30FC53-DC42-2EBB-62E3-BF4FE51B8E6B}"/>
          </ac:picMkLst>
        </pc:picChg>
        <pc:picChg chg="add del mod">
          <ac:chgData name="Ammons,Dylan" userId="3c55e2f8-c714-44bc-a6fb-182f1578580d" providerId="ADAL" clId="{95993C8E-243A-4C7F-8D0D-A546C1088624}" dt="2022-10-03T14:39:38.522" v="272" actId="478"/>
          <ac:picMkLst>
            <pc:docMk/>
            <pc:sldMk cId="3930293573" sldId="263"/>
            <ac:picMk id="5" creationId="{FFD99C34-0F22-D1DF-93DB-CA3CB9C5F6E9}"/>
          </ac:picMkLst>
        </pc:picChg>
        <pc:picChg chg="del">
          <ac:chgData name="Ammons,Dylan" userId="3c55e2f8-c714-44bc-a6fb-182f1578580d" providerId="ADAL" clId="{95993C8E-243A-4C7F-8D0D-A546C1088624}" dt="2022-09-27T14:23:14.421" v="23" actId="478"/>
          <ac:picMkLst>
            <pc:docMk/>
            <pc:sldMk cId="3930293573" sldId="263"/>
            <ac:picMk id="6" creationId="{2DB3E0E4-C660-44F5-A673-D4247FE8ECA9}"/>
          </ac:picMkLst>
        </pc:picChg>
      </pc:sldChg>
      <pc:sldChg chg="addSp delSp modSp mod">
        <pc:chgData name="Ammons,Dylan" userId="3c55e2f8-c714-44bc-a6fb-182f1578580d" providerId="ADAL" clId="{95993C8E-243A-4C7F-8D0D-A546C1088624}" dt="2022-10-11T17:35:59.792" v="591"/>
        <pc:sldMkLst>
          <pc:docMk/>
          <pc:sldMk cId="1788738431" sldId="264"/>
        </pc:sldMkLst>
        <pc:spChg chg="mod">
          <ac:chgData name="Ammons,Dylan" userId="3c55e2f8-c714-44bc-a6fb-182f1578580d" providerId="ADAL" clId="{95993C8E-243A-4C7F-8D0D-A546C1088624}" dt="2022-10-11T17:35:59.792" v="591"/>
          <ac:spMkLst>
            <pc:docMk/>
            <pc:sldMk cId="1788738431" sldId="264"/>
            <ac:spMk id="7" creationId="{ABC9DA52-0E39-48E5-B14E-842BB22AA80C}"/>
          </ac:spMkLst>
        </pc:spChg>
        <pc:picChg chg="del">
          <ac:chgData name="Ammons,Dylan" userId="3c55e2f8-c714-44bc-a6fb-182f1578580d" providerId="ADAL" clId="{95993C8E-243A-4C7F-8D0D-A546C1088624}" dt="2022-10-03T14:39:03.594" v="263" actId="478"/>
          <ac:picMkLst>
            <pc:docMk/>
            <pc:sldMk cId="1788738431" sldId="264"/>
            <ac:picMk id="3" creationId="{886D1FD6-26C1-FDC5-66F1-6C3AC200D276}"/>
          </ac:picMkLst>
        </pc:picChg>
        <pc:picChg chg="add mod">
          <ac:chgData name="Ammons,Dylan" userId="3c55e2f8-c714-44bc-a6fb-182f1578580d" providerId="ADAL" clId="{95993C8E-243A-4C7F-8D0D-A546C1088624}" dt="2022-10-11T16:10:33.458" v="423" actId="1076"/>
          <ac:picMkLst>
            <pc:docMk/>
            <pc:sldMk cId="1788738431" sldId="264"/>
            <ac:picMk id="3" creationId="{F6DAFF82-B11F-0ACC-E381-2A83DFFD5F77}"/>
          </ac:picMkLst>
        </pc:picChg>
        <pc:picChg chg="add del mod">
          <ac:chgData name="Ammons,Dylan" userId="3c55e2f8-c714-44bc-a6fb-182f1578580d" providerId="ADAL" clId="{95993C8E-243A-4C7F-8D0D-A546C1088624}" dt="2022-10-11T16:10:26.519" v="418" actId="478"/>
          <ac:picMkLst>
            <pc:docMk/>
            <pc:sldMk cId="1788738431" sldId="264"/>
            <ac:picMk id="4" creationId="{666E9338-A628-FA88-415C-A658C70DFFDB}"/>
          </ac:picMkLst>
        </pc:picChg>
      </pc:sldChg>
      <pc:sldChg chg="modSp mod">
        <pc:chgData name="Ammons,Dylan" userId="3c55e2f8-c714-44bc-a6fb-182f1578580d" providerId="ADAL" clId="{95993C8E-243A-4C7F-8D0D-A546C1088624}" dt="2022-10-11T17:35:04.707" v="572"/>
        <pc:sldMkLst>
          <pc:docMk/>
          <pc:sldMk cId="3841965721" sldId="265"/>
        </pc:sldMkLst>
        <pc:spChg chg="mod">
          <ac:chgData name="Ammons,Dylan" userId="3c55e2f8-c714-44bc-a6fb-182f1578580d" providerId="ADAL" clId="{95993C8E-243A-4C7F-8D0D-A546C1088624}" dt="2022-10-11T17:35:04.707" v="572"/>
          <ac:spMkLst>
            <pc:docMk/>
            <pc:sldMk cId="3841965721" sldId="265"/>
            <ac:spMk id="64" creationId="{02367A60-23A6-48F8-8DE3-7D8496B5B873}"/>
          </ac:spMkLst>
        </pc:spChg>
        <pc:graphicFrameChg chg="modGraphic">
          <ac:chgData name="Ammons,Dylan" userId="3c55e2f8-c714-44bc-a6fb-182f1578580d" providerId="ADAL" clId="{95993C8E-243A-4C7F-8D0D-A546C1088624}" dt="2022-09-27T12:57:58.815" v="16" actId="6549"/>
          <ac:graphicFrameMkLst>
            <pc:docMk/>
            <pc:sldMk cId="3841965721" sldId="265"/>
            <ac:graphicFrameMk id="49" creationId="{52226A60-AED0-4B0B-B7CB-460A1CE0EA81}"/>
          </ac:graphicFrameMkLst>
        </pc:graphicFrameChg>
      </pc:sldChg>
      <pc:sldChg chg="modSp mod">
        <pc:chgData name="Ammons,Dylan" userId="3c55e2f8-c714-44bc-a6fb-182f1578580d" providerId="ADAL" clId="{95993C8E-243A-4C7F-8D0D-A546C1088624}" dt="2022-10-11T17:36:17.345" v="597"/>
        <pc:sldMkLst>
          <pc:docMk/>
          <pc:sldMk cId="2605205042" sldId="267"/>
        </pc:sldMkLst>
        <pc:spChg chg="mod">
          <ac:chgData name="Ammons,Dylan" userId="3c55e2f8-c714-44bc-a6fb-182f1578580d" providerId="ADAL" clId="{95993C8E-243A-4C7F-8D0D-A546C1088624}" dt="2022-10-11T17:36:17.345" v="597"/>
          <ac:spMkLst>
            <pc:docMk/>
            <pc:sldMk cId="2605205042" sldId="267"/>
            <ac:spMk id="7" creationId="{986E6D88-EF40-4C1F-BCD6-7A6F146E9BE9}"/>
          </ac:spMkLst>
        </pc:spChg>
      </pc:sldChg>
      <pc:sldChg chg="modSp mod">
        <pc:chgData name="Ammons,Dylan" userId="3c55e2f8-c714-44bc-a6fb-182f1578580d" providerId="ADAL" clId="{95993C8E-243A-4C7F-8D0D-A546C1088624}" dt="2022-10-11T17:36:25.750" v="600"/>
        <pc:sldMkLst>
          <pc:docMk/>
          <pc:sldMk cId="881057244" sldId="268"/>
        </pc:sldMkLst>
        <pc:spChg chg="mod">
          <ac:chgData name="Ammons,Dylan" userId="3c55e2f8-c714-44bc-a6fb-182f1578580d" providerId="ADAL" clId="{95993C8E-243A-4C7F-8D0D-A546C1088624}" dt="2022-10-11T17:36:25.750" v="600"/>
          <ac:spMkLst>
            <pc:docMk/>
            <pc:sldMk cId="881057244" sldId="268"/>
            <ac:spMk id="13" creationId="{FD1E35CE-D3C6-4892-B73F-7C902C70764B}"/>
          </ac:spMkLst>
        </pc:spChg>
      </pc:sldChg>
      <pc:sldChg chg="modSp mod">
        <pc:chgData name="Ammons,Dylan" userId="3c55e2f8-c714-44bc-a6fb-182f1578580d" providerId="ADAL" clId="{95993C8E-243A-4C7F-8D0D-A546C1088624}" dt="2022-10-11T17:36:09.841" v="594"/>
        <pc:sldMkLst>
          <pc:docMk/>
          <pc:sldMk cId="3805991213" sldId="269"/>
        </pc:sldMkLst>
        <pc:spChg chg="mod">
          <ac:chgData name="Ammons,Dylan" userId="3c55e2f8-c714-44bc-a6fb-182f1578580d" providerId="ADAL" clId="{95993C8E-243A-4C7F-8D0D-A546C1088624}" dt="2022-10-11T17:36:09.841" v="594"/>
          <ac:spMkLst>
            <pc:docMk/>
            <pc:sldMk cId="3805991213" sldId="269"/>
            <ac:spMk id="3" creationId="{7169C6A4-3CE7-4A36-9AE0-3F8FE1AE8605}"/>
          </ac:spMkLst>
        </pc:spChg>
      </pc:sldChg>
      <pc:sldChg chg="modSp mod">
        <pc:chgData name="Ammons,Dylan" userId="3c55e2f8-c714-44bc-a6fb-182f1578580d" providerId="ADAL" clId="{95993C8E-243A-4C7F-8D0D-A546C1088624}" dt="2022-10-05T21:46:00.882" v="395" actId="2711"/>
        <pc:sldMkLst>
          <pc:docMk/>
          <pc:sldMk cId="2503125036" sldId="270"/>
        </pc:sldMkLst>
        <pc:spChg chg="mod">
          <ac:chgData name="Ammons,Dylan" userId="3c55e2f8-c714-44bc-a6fb-182f1578580d" providerId="ADAL" clId="{95993C8E-243A-4C7F-8D0D-A546C1088624}" dt="2022-10-05T21:46:00.882" v="395" actId="2711"/>
          <ac:spMkLst>
            <pc:docMk/>
            <pc:sldMk cId="2503125036" sldId="270"/>
            <ac:spMk id="4" creationId="{35699EAE-8A66-402F-B4E0-C8BA49C1194F}"/>
          </ac:spMkLst>
        </pc:spChg>
        <pc:spChg chg="mod">
          <ac:chgData name="Ammons,Dylan" userId="3c55e2f8-c714-44bc-a6fb-182f1578580d" providerId="ADAL" clId="{95993C8E-243A-4C7F-8D0D-A546C1088624}" dt="2022-10-05T21:46:00.882" v="395" actId="2711"/>
          <ac:spMkLst>
            <pc:docMk/>
            <pc:sldMk cId="2503125036" sldId="270"/>
            <ac:spMk id="5" creationId="{3DB31EE8-A1CF-44A6-AF0B-D49390D9C51C}"/>
          </ac:spMkLst>
        </pc:spChg>
      </pc:sldChg>
      <pc:sldChg chg="modSp mod">
        <pc:chgData name="Ammons,Dylan" userId="3c55e2f8-c714-44bc-a6fb-182f1578580d" providerId="ADAL" clId="{95993C8E-243A-4C7F-8D0D-A546C1088624}" dt="2022-10-11T17:37:12.942" v="614"/>
        <pc:sldMkLst>
          <pc:docMk/>
          <pc:sldMk cId="3672142535" sldId="271"/>
        </pc:sldMkLst>
        <pc:spChg chg="mod">
          <ac:chgData name="Ammons,Dylan" userId="3c55e2f8-c714-44bc-a6fb-182f1578580d" providerId="ADAL" clId="{95993C8E-243A-4C7F-8D0D-A546C1088624}" dt="2022-10-11T17:37:12.942" v="614"/>
          <ac:spMkLst>
            <pc:docMk/>
            <pc:sldMk cId="3672142535" sldId="271"/>
            <ac:spMk id="3" creationId="{A18C4E17-7218-49F3-9C95-6E940A7ADC47}"/>
          </ac:spMkLst>
        </pc:spChg>
        <pc:graphicFrameChg chg="mod modGraphic">
          <ac:chgData name="Ammons,Dylan" userId="3c55e2f8-c714-44bc-a6fb-182f1578580d" providerId="ADAL" clId="{95993C8E-243A-4C7F-8D0D-A546C1088624}" dt="2022-10-05T22:18:38.089" v="403" actId="20577"/>
          <ac:graphicFrameMkLst>
            <pc:docMk/>
            <pc:sldMk cId="3672142535" sldId="271"/>
            <ac:graphicFrameMk id="5" creationId="{964E5F91-51BA-4624-A936-DD2912E8AEC0}"/>
          </ac:graphicFrameMkLst>
        </pc:graphicFrameChg>
      </pc:sldChg>
      <pc:sldChg chg="addSp delSp modSp mod">
        <pc:chgData name="Ammons,Dylan" userId="3c55e2f8-c714-44bc-a6fb-182f1578580d" providerId="ADAL" clId="{95993C8E-243A-4C7F-8D0D-A546C1088624}" dt="2022-10-11T17:37:04.391" v="611"/>
        <pc:sldMkLst>
          <pc:docMk/>
          <pc:sldMk cId="2194225921" sldId="272"/>
        </pc:sldMkLst>
        <pc:spChg chg="mod">
          <ac:chgData name="Ammons,Dylan" userId="3c55e2f8-c714-44bc-a6fb-182f1578580d" providerId="ADAL" clId="{95993C8E-243A-4C7F-8D0D-A546C1088624}" dt="2022-10-11T17:37:04.391" v="611"/>
          <ac:spMkLst>
            <pc:docMk/>
            <pc:sldMk cId="2194225921" sldId="272"/>
            <ac:spMk id="3" creationId="{7C0CB794-3B95-415C-82E4-65BB3E3EC210}"/>
          </ac:spMkLst>
        </pc:spChg>
        <pc:picChg chg="del">
          <ac:chgData name="Ammons,Dylan" userId="3c55e2f8-c714-44bc-a6fb-182f1578580d" providerId="ADAL" clId="{95993C8E-243A-4C7F-8D0D-A546C1088624}" dt="2022-10-03T14:38:33.392" v="262" actId="478"/>
          <ac:picMkLst>
            <pc:docMk/>
            <pc:sldMk cId="2194225921" sldId="272"/>
            <ac:picMk id="4" creationId="{26EFB4C3-1B26-45AD-A016-8D40ADBCAD81}"/>
          </ac:picMkLst>
        </pc:picChg>
        <pc:picChg chg="add mod ord">
          <ac:chgData name="Ammons,Dylan" userId="3c55e2f8-c714-44bc-a6fb-182f1578580d" providerId="ADAL" clId="{95993C8E-243A-4C7F-8D0D-A546C1088624}" dt="2022-10-03T14:38:31.253" v="261" actId="167"/>
          <ac:picMkLst>
            <pc:docMk/>
            <pc:sldMk cId="2194225921" sldId="272"/>
            <ac:picMk id="5" creationId="{73CC199B-19C8-91FD-F354-0850CDD8371C}"/>
          </ac:picMkLst>
        </pc:picChg>
      </pc:sldChg>
      <pc:sldChg chg="modSp mod">
        <pc:chgData name="Ammons,Dylan" userId="3c55e2f8-c714-44bc-a6fb-182f1578580d" providerId="ADAL" clId="{95993C8E-243A-4C7F-8D0D-A546C1088624}" dt="2022-10-11T17:36:52.141" v="608"/>
        <pc:sldMkLst>
          <pc:docMk/>
          <pc:sldMk cId="1786134913" sldId="274"/>
        </pc:sldMkLst>
        <pc:spChg chg="mod">
          <ac:chgData name="Ammons,Dylan" userId="3c55e2f8-c714-44bc-a6fb-182f1578580d" providerId="ADAL" clId="{95993C8E-243A-4C7F-8D0D-A546C1088624}" dt="2022-10-11T17:36:52.141" v="608"/>
          <ac:spMkLst>
            <pc:docMk/>
            <pc:sldMk cId="1786134913" sldId="274"/>
            <ac:spMk id="4" creationId="{95410ACA-AB69-4E0D-AD03-C7C1187F97C7}"/>
          </ac:spMkLst>
        </pc:spChg>
      </pc:sldChg>
      <pc:sldChg chg="modSp mod">
        <pc:chgData name="Ammons,Dylan" userId="3c55e2f8-c714-44bc-a6fb-182f1578580d" providerId="ADAL" clId="{95993C8E-243A-4C7F-8D0D-A546C1088624}" dt="2022-10-11T17:36:41.509" v="603"/>
        <pc:sldMkLst>
          <pc:docMk/>
          <pc:sldMk cId="385629778" sldId="275"/>
        </pc:sldMkLst>
        <pc:spChg chg="mod">
          <ac:chgData name="Ammons,Dylan" userId="3c55e2f8-c714-44bc-a6fb-182f1578580d" providerId="ADAL" clId="{95993C8E-243A-4C7F-8D0D-A546C1088624}" dt="2022-10-11T17:36:41.509" v="603"/>
          <ac:spMkLst>
            <pc:docMk/>
            <pc:sldMk cId="385629778" sldId="275"/>
            <ac:spMk id="48" creationId="{07E47E0F-AC2C-453C-8D41-CAF88508CDB5}"/>
          </ac:spMkLst>
        </pc:spChg>
      </pc:sldChg>
      <pc:sldChg chg="modSp mod">
        <pc:chgData name="Ammons,Dylan" userId="3c55e2f8-c714-44bc-a6fb-182f1578580d" providerId="ADAL" clId="{95993C8E-243A-4C7F-8D0D-A546C1088624}" dt="2022-10-11T17:40:37.796" v="631"/>
        <pc:sldMkLst>
          <pc:docMk/>
          <pc:sldMk cId="2152790010" sldId="276"/>
        </pc:sldMkLst>
        <pc:spChg chg="mod">
          <ac:chgData name="Ammons,Dylan" userId="3c55e2f8-c714-44bc-a6fb-182f1578580d" providerId="ADAL" clId="{95993C8E-243A-4C7F-8D0D-A546C1088624}" dt="2022-10-11T17:40:37.796" v="631"/>
          <ac:spMkLst>
            <pc:docMk/>
            <pc:sldMk cId="2152790010" sldId="276"/>
            <ac:spMk id="10" creationId="{8F6AC7E5-6A24-FB52-EB9A-32F8FBF33F38}"/>
          </ac:spMkLst>
        </pc:spChg>
      </pc:sldChg>
      <pc:sldChg chg="addSp delSp modSp mod">
        <pc:chgData name="Ammons,Dylan" userId="3c55e2f8-c714-44bc-a6fb-182f1578580d" providerId="ADAL" clId="{95993C8E-243A-4C7F-8D0D-A546C1088624}" dt="2022-10-11T17:39:10.556" v="624" actId="962"/>
        <pc:sldMkLst>
          <pc:docMk/>
          <pc:sldMk cId="3159166355" sldId="277"/>
        </pc:sldMkLst>
        <pc:spChg chg="mod">
          <ac:chgData name="Ammons,Dylan" userId="3c55e2f8-c714-44bc-a6fb-182f1578580d" providerId="ADAL" clId="{95993C8E-243A-4C7F-8D0D-A546C1088624}" dt="2022-10-11T17:37:32.257" v="620"/>
          <ac:spMkLst>
            <pc:docMk/>
            <pc:sldMk cId="3159166355" sldId="277"/>
            <ac:spMk id="5" creationId="{CAD692ED-DC90-3AD6-394C-A9036EC8E33E}"/>
          </ac:spMkLst>
        </pc:spChg>
        <pc:picChg chg="add del mod ord">
          <ac:chgData name="Ammons,Dylan" userId="3c55e2f8-c714-44bc-a6fb-182f1578580d" providerId="ADAL" clId="{95993C8E-243A-4C7F-8D0D-A546C1088624}" dt="2022-10-11T17:39:09.040" v="621" actId="478"/>
          <ac:picMkLst>
            <pc:docMk/>
            <pc:sldMk cId="3159166355" sldId="277"/>
            <ac:picMk id="3" creationId="{2DEC4982-5BEB-D5E8-09A3-B45C706A39AD}"/>
          </ac:picMkLst>
        </pc:picChg>
        <pc:picChg chg="del">
          <ac:chgData name="Ammons,Dylan" userId="3c55e2f8-c714-44bc-a6fb-182f1578580d" providerId="ADAL" clId="{95993C8E-243A-4C7F-8D0D-A546C1088624}" dt="2022-10-03T14:37:53.133" v="256" actId="478"/>
          <ac:picMkLst>
            <pc:docMk/>
            <pc:sldMk cId="3159166355" sldId="277"/>
            <ac:picMk id="4" creationId="{7B9B2902-DA64-D146-E346-ABA91A9F96D9}"/>
          </ac:picMkLst>
        </pc:picChg>
        <pc:picChg chg="add mod">
          <ac:chgData name="Ammons,Dylan" userId="3c55e2f8-c714-44bc-a6fb-182f1578580d" providerId="ADAL" clId="{95993C8E-243A-4C7F-8D0D-A546C1088624}" dt="2022-10-11T17:39:10.556" v="624" actId="962"/>
          <ac:picMkLst>
            <pc:docMk/>
            <pc:sldMk cId="3159166355" sldId="277"/>
            <ac:picMk id="4" creationId="{EEC746BF-A1DD-FBF8-B4E5-441D99617DD6}"/>
          </ac:picMkLst>
        </pc:picChg>
      </pc:sldChg>
    </pc:docChg>
  </pc:docChgLst>
  <pc:docChgLst>
    <pc:chgData name="Ammons,Dylan" userId="3c55e2f8-c714-44bc-a6fb-182f1578580d" providerId="ADAL" clId="{E44E0F22-555C-4D4B-B0F6-99713496AC5B}"/>
    <pc:docChg chg="undo custSel delSld modSld">
      <pc:chgData name="Ammons,Dylan" userId="3c55e2f8-c714-44bc-a6fb-182f1578580d" providerId="ADAL" clId="{E44E0F22-555C-4D4B-B0F6-99713496AC5B}" dt="2022-02-10T15:01:38.335" v="249" actId="20577"/>
      <pc:docMkLst>
        <pc:docMk/>
      </pc:docMkLst>
      <pc:sldChg chg="modSp del mod">
        <pc:chgData name="Ammons,Dylan" userId="3c55e2f8-c714-44bc-a6fb-182f1578580d" providerId="ADAL" clId="{E44E0F22-555C-4D4B-B0F6-99713496AC5B}" dt="2022-02-10T14:43:07.332" v="47" actId="47"/>
        <pc:sldMkLst>
          <pc:docMk/>
          <pc:sldMk cId="604908443" sldId="257"/>
        </pc:sldMkLst>
        <pc:spChg chg="mod">
          <ac:chgData name="Ammons,Dylan" userId="3c55e2f8-c714-44bc-a6fb-182f1578580d" providerId="ADAL" clId="{E44E0F22-555C-4D4B-B0F6-99713496AC5B}" dt="2022-02-10T14:39:25.515" v="2" actId="20577"/>
          <ac:spMkLst>
            <pc:docMk/>
            <pc:sldMk cId="604908443" sldId="257"/>
            <ac:spMk id="7" creationId="{B464FF9F-084F-4512-83CC-624290A356A6}"/>
          </ac:spMkLst>
        </pc:spChg>
      </pc:sldChg>
      <pc:sldChg chg="addSp delSp modSp mod">
        <pc:chgData name="Ammons,Dylan" userId="3c55e2f8-c714-44bc-a6fb-182f1578580d" providerId="ADAL" clId="{E44E0F22-555C-4D4B-B0F6-99713496AC5B}" dt="2022-02-10T14:57:55.447" v="210" actId="113"/>
        <pc:sldMkLst>
          <pc:docMk/>
          <pc:sldMk cId="2066220368" sldId="258"/>
        </pc:sldMkLst>
        <pc:spChg chg="mod">
          <ac:chgData name="Ammons,Dylan" userId="3c55e2f8-c714-44bc-a6fb-182f1578580d" providerId="ADAL" clId="{E44E0F22-555C-4D4B-B0F6-99713496AC5B}" dt="2022-02-10T14:57:55.447" v="210" actId="113"/>
          <ac:spMkLst>
            <pc:docMk/>
            <pc:sldMk cId="2066220368" sldId="258"/>
            <ac:spMk id="7" creationId="{03FC17E0-C33C-455C-912F-1BE1BA004BAB}"/>
          </ac:spMkLst>
        </pc:spChg>
        <pc:spChg chg="add mod">
          <ac:chgData name="Ammons,Dylan" userId="3c55e2f8-c714-44bc-a6fb-182f1578580d" providerId="ADAL" clId="{E44E0F22-555C-4D4B-B0F6-99713496AC5B}" dt="2022-02-10T14:43:04.865" v="46" actId="1076"/>
          <ac:spMkLst>
            <pc:docMk/>
            <pc:sldMk cId="2066220368" sldId="258"/>
            <ac:spMk id="8" creationId="{77D3958F-3D6D-48CA-8E04-8008346A62B3}"/>
          </ac:spMkLst>
        </pc:spChg>
        <pc:graphicFrameChg chg="modGraphic">
          <ac:chgData name="Ammons,Dylan" userId="3c55e2f8-c714-44bc-a6fb-182f1578580d" providerId="ADAL" clId="{E44E0F22-555C-4D4B-B0F6-99713496AC5B}" dt="2022-02-10T14:42:14.550" v="28" actId="14734"/>
          <ac:graphicFrameMkLst>
            <pc:docMk/>
            <pc:sldMk cId="2066220368" sldId="258"/>
            <ac:graphicFrameMk id="4" creationId="{3630A7DE-5B66-409F-BA08-9ED1E2D0F8FB}"/>
          </ac:graphicFrameMkLst>
        </pc:graphicFrameChg>
        <pc:graphicFrameChg chg="del">
          <ac:chgData name="Ammons,Dylan" userId="3c55e2f8-c714-44bc-a6fb-182f1578580d" providerId="ADAL" clId="{E44E0F22-555C-4D4B-B0F6-99713496AC5B}" dt="2022-02-10T14:42:47.857" v="39" actId="478"/>
          <ac:graphicFrameMkLst>
            <pc:docMk/>
            <pc:sldMk cId="2066220368" sldId="258"/>
            <ac:graphicFrameMk id="5" creationId="{BC14BB1D-C570-4E83-AA15-D090FF6FCA0F}"/>
          </ac:graphicFrameMkLst>
        </pc:graphicFrameChg>
        <pc:graphicFrameChg chg="add mod">
          <ac:chgData name="Ammons,Dylan" userId="3c55e2f8-c714-44bc-a6fb-182f1578580d" providerId="ADAL" clId="{E44E0F22-555C-4D4B-B0F6-99713496AC5B}" dt="2022-02-10T14:43:04.865" v="46" actId="1076"/>
          <ac:graphicFrameMkLst>
            <pc:docMk/>
            <pc:sldMk cId="2066220368" sldId="258"/>
            <ac:graphicFrameMk id="6" creationId="{272FBD75-C8D7-4806-827A-0DA9FCA63AF3}"/>
          </ac:graphicFrameMkLst>
        </pc:graphicFrameChg>
        <pc:picChg chg="add del">
          <ac:chgData name="Ammons,Dylan" userId="3c55e2f8-c714-44bc-a6fb-182f1578580d" providerId="ADAL" clId="{E44E0F22-555C-4D4B-B0F6-99713496AC5B}" dt="2022-02-10T14:57:43.788" v="205" actId="22"/>
          <ac:picMkLst>
            <pc:docMk/>
            <pc:sldMk cId="2066220368" sldId="258"/>
            <ac:picMk id="3" creationId="{0CBA9023-2396-43F1-A443-55F9D42DB8D5}"/>
          </ac:picMkLst>
        </pc:picChg>
      </pc:sldChg>
      <pc:sldChg chg="addSp modSp mod">
        <pc:chgData name="Ammons,Dylan" userId="3c55e2f8-c714-44bc-a6fb-182f1578580d" providerId="ADAL" clId="{E44E0F22-555C-4D4B-B0F6-99713496AC5B}" dt="2022-02-10T14:59:30.376" v="226" actId="6549"/>
        <pc:sldMkLst>
          <pc:docMk/>
          <pc:sldMk cId="494753259" sldId="260"/>
        </pc:sldMkLst>
        <pc:spChg chg="add mod">
          <ac:chgData name="Ammons,Dylan" userId="3c55e2f8-c714-44bc-a6fb-182f1578580d" providerId="ADAL" clId="{E44E0F22-555C-4D4B-B0F6-99713496AC5B}" dt="2022-02-10T14:58:38.360" v="220" actId="1076"/>
          <ac:spMkLst>
            <pc:docMk/>
            <pc:sldMk cId="494753259" sldId="260"/>
            <ac:spMk id="6" creationId="{E3E29D62-77D7-43F7-8361-0082E419E344}"/>
          </ac:spMkLst>
        </pc:spChg>
        <pc:spChg chg="add mod">
          <ac:chgData name="Ammons,Dylan" userId="3c55e2f8-c714-44bc-a6fb-182f1578580d" providerId="ADAL" clId="{E44E0F22-555C-4D4B-B0F6-99713496AC5B}" dt="2022-02-10T14:58:38.360" v="220" actId="1076"/>
          <ac:spMkLst>
            <pc:docMk/>
            <pc:sldMk cId="494753259" sldId="260"/>
            <ac:spMk id="7" creationId="{E77A5576-0B15-476D-AC32-BE5CE8006E98}"/>
          </ac:spMkLst>
        </pc:spChg>
        <pc:spChg chg="mod ord">
          <ac:chgData name="Ammons,Dylan" userId="3c55e2f8-c714-44bc-a6fb-182f1578580d" providerId="ADAL" clId="{E44E0F22-555C-4D4B-B0F6-99713496AC5B}" dt="2022-02-10T14:59:30.376" v="226" actId="6549"/>
          <ac:spMkLst>
            <pc:docMk/>
            <pc:sldMk cId="494753259" sldId="260"/>
            <ac:spMk id="8" creationId="{CCE18D04-4F89-4103-A3D8-209164E6FBA0}"/>
          </ac:spMkLst>
        </pc:spChg>
        <pc:spChg chg="add mod">
          <ac:chgData name="Ammons,Dylan" userId="3c55e2f8-c714-44bc-a6fb-182f1578580d" providerId="ADAL" clId="{E44E0F22-555C-4D4B-B0F6-99713496AC5B}" dt="2022-02-10T14:58:38.360" v="220" actId="1076"/>
          <ac:spMkLst>
            <pc:docMk/>
            <pc:sldMk cId="494753259" sldId="260"/>
            <ac:spMk id="13" creationId="{CA47FBC8-7EC5-4120-AD83-768063352EC3}"/>
          </ac:spMkLst>
        </pc:spChg>
        <pc:spChg chg="add mod">
          <ac:chgData name="Ammons,Dylan" userId="3c55e2f8-c714-44bc-a6fb-182f1578580d" providerId="ADAL" clId="{E44E0F22-555C-4D4B-B0F6-99713496AC5B}" dt="2022-02-10T14:58:38.360" v="220" actId="1076"/>
          <ac:spMkLst>
            <pc:docMk/>
            <pc:sldMk cId="494753259" sldId="260"/>
            <ac:spMk id="14" creationId="{BDA9CDA9-8BA3-4904-90F6-5A1F8D36BB5C}"/>
          </ac:spMkLst>
        </pc:spChg>
        <pc:spChg chg="add mod">
          <ac:chgData name="Ammons,Dylan" userId="3c55e2f8-c714-44bc-a6fb-182f1578580d" providerId="ADAL" clId="{E44E0F22-555C-4D4B-B0F6-99713496AC5B}" dt="2022-02-10T14:58:38.360" v="220" actId="1076"/>
          <ac:spMkLst>
            <pc:docMk/>
            <pc:sldMk cId="494753259" sldId="260"/>
            <ac:spMk id="15" creationId="{6522BBB6-DE0C-40F3-8C11-E61BA782419E}"/>
          </ac:spMkLst>
        </pc:spChg>
        <pc:spChg chg="add mod">
          <ac:chgData name="Ammons,Dylan" userId="3c55e2f8-c714-44bc-a6fb-182f1578580d" providerId="ADAL" clId="{E44E0F22-555C-4D4B-B0F6-99713496AC5B}" dt="2022-02-10T14:58:38.360" v="220" actId="1076"/>
          <ac:spMkLst>
            <pc:docMk/>
            <pc:sldMk cId="494753259" sldId="260"/>
            <ac:spMk id="20" creationId="{FC5BCDE9-2D3F-4325-8115-CE3CF715FD43}"/>
          </ac:spMkLst>
        </pc:spChg>
        <pc:spChg chg="add mod">
          <ac:chgData name="Ammons,Dylan" userId="3c55e2f8-c714-44bc-a6fb-182f1578580d" providerId="ADAL" clId="{E44E0F22-555C-4D4B-B0F6-99713496AC5B}" dt="2022-02-10T14:58:38.360" v="220" actId="1076"/>
          <ac:spMkLst>
            <pc:docMk/>
            <pc:sldMk cId="494753259" sldId="260"/>
            <ac:spMk id="21" creationId="{9372F5D9-A082-4AC2-A600-6A67914A84D2}"/>
          </ac:spMkLst>
        </pc:spChg>
        <pc:spChg chg="add mod">
          <ac:chgData name="Ammons,Dylan" userId="3c55e2f8-c714-44bc-a6fb-182f1578580d" providerId="ADAL" clId="{E44E0F22-555C-4D4B-B0F6-99713496AC5B}" dt="2022-02-10T14:58:38.360" v="220" actId="1076"/>
          <ac:spMkLst>
            <pc:docMk/>
            <pc:sldMk cId="494753259" sldId="260"/>
            <ac:spMk id="22" creationId="{D43938D6-94F7-432A-830D-2B5ECF97049E}"/>
          </ac:spMkLst>
        </pc:spChg>
        <pc:grpChg chg="add mod">
          <ac:chgData name="Ammons,Dylan" userId="3c55e2f8-c714-44bc-a6fb-182f1578580d" providerId="ADAL" clId="{E44E0F22-555C-4D4B-B0F6-99713496AC5B}" dt="2022-02-10T14:58:38.360" v="220" actId="1076"/>
          <ac:grpSpMkLst>
            <pc:docMk/>
            <pc:sldMk cId="494753259" sldId="260"/>
            <ac:grpSpMk id="2" creationId="{DA1C84B0-19E6-4A39-9DEB-30BF0697D0AB}"/>
          </ac:grpSpMkLst>
        </pc:grpChg>
        <pc:picChg chg="add mod">
          <ac:chgData name="Ammons,Dylan" userId="3c55e2f8-c714-44bc-a6fb-182f1578580d" providerId="ADAL" clId="{E44E0F22-555C-4D4B-B0F6-99713496AC5B}" dt="2022-02-10T14:58:38.360" v="220" actId="1076"/>
          <ac:picMkLst>
            <pc:docMk/>
            <pc:sldMk cId="494753259" sldId="260"/>
            <ac:picMk id="4" creationId="{E1A1CFE5-C213-4029-8051-15EEFCAFAA92}"/>
          </ac:picMkLst>
        </pc:picChg>
        <pc:picChg chg="mod">
          <ac:chgData name="Ammons,Dylan" userId="3c55e2f8-c714-44bc-a6fb-182f1578580d" providerId="ADAL" clId="{E44E0F22-555C-4D4B-B0F6-99713496AC5B}" dt="2022-02-10T14:58:38.360" v="220" actId="1076"/>
          <ac:picMkLst>
            <pc:docMk/>
            <pc:sldMk cId="494753259" sldId="260"/>
            <ac:picMk id="5" creationId="{B9FCFA7C-35A1-4403-9659-2D5F6DF8D1DD}"/>
          </ac:picMkLst>
        </pc:picChg>
        <pc:picChg chg="add mod">
          <ac:chgData name="Ammons,Dylan" userId="3c55e2f8-c714-44bc-a6fb-182f1578580d" providerId="ADAL" clId="{E44E0F22-555C-4D4B-B0F6-99713496AC5B}" dt="2022-02-10T14:58:38.360" v="220" actId="1076"/>
          <ac:picMkLst>
            <pc:docMk/>
            <pc:sldMk cId="494753259" sldId="260"/>
            <ac:picMk id="9" creationId="{066BA740-E8EB-40E7-8EC9-E289C3E3AB52}"/>
          </ac:picMkLst>
        </pc:picChg>
        <pc:picChg chg="add mod">
          <ac:chgData name="Ammons,Dylan" userId="3c55e2f8-c714-44bc-a6fb-182f1578580d" providerId="ADAL" clId="{E44E0F22-555C-4D4B-B0F6-99713496AC5B}" dt="2022-02-10T14:58:38.360" v="220" actId="1076"/>
          <ac:picMkLst>
            <pc:docMk/>
            <pc:sldMk cId="494753259" sldId="260"/>
            <ac:picMk id="10" creationId="{697EECCD-EA46-4769-A883-FB17A55CFED8}"/>
          </ac:picMkLst>
        </pc:picChg>
        <pc:picChg chg="add mod">
          <ac:chgData name="Ammons,Dylan" userId="3c55e2f8-c714-44bc-a6fb-182f1578580d" providerId="ADAL" clId="{E44E0F22-555C-4D4B-B0F6-99713496AC5B}" dt="2022-02-10T14:58:38.360" v="220" actId="1076"/>
          <ac:picMkLst>
            <pc:docMk/>
            <pc:sldMk cId="494753259" sldId="260"/>
            <ac:picMk id="11" creationId="{AA22E7F0-69EE-4F38-9264-8B124BEED729}"/>
          </ac:picMkLst>
        </pc:picChg>
        <pc:picChg chg="add mod">
          <ac:chgData name="Ammons,Dylan" userId="3c55e2f8-c714-44bc-a6fb-182f1578580d" providerId="ADAL" clId="{E44E0F22-555C-4D4B-B0F6-99713496AC5B}" dt="2022-02-10T14:58:38.360" v="220" actId="1076"/>
          <ac:picMkLst>
            <pc:docMk/>
            <pc:sldMk cId="494753259" sldId="260"/>
            <ac:picMk id="12" creationId="{49195568-2F72-44F2-9B42-6CB4FD238E79}"/>
          </ac:picMkLst>
        </pc:picChg>
        <pc:cxnChg chg="add mod">
          <ac:chgData name="Ammons,Dylan" userId="3c55e2f8-c714-44bc-a6fb-182f1578580d" providerId="ADAL" clId="{E44E0F22-555C-4D4B-B0F6-99713496AC5B}" dt="2022-02-10T14:58:38.360" v="220" actId="1076"/>
          <ac:cxnSpMkLst>
            <pc:docMk/>
            <pc:sldMk cId="494753259" sldId="260"/>
            <ac:cxnSpMk id="16" creationId="{1335A38B-56A3-4F53-85EE-30D7825A103A}"/>
          </ac:cxnSpMkLst>
        </pc:cxnChg>
        <pc:cxnChg chg="add mod">
          <ac:chgData name="Ammons,Dylan" userId="3c55e2f8-c714-44bc-a6fb-182f1578580d" providerId="ADAL" clId="{E44E0F22-555C-4D4B-B0F6-99713496AC5B}" dt="2022-02-10T14:58:38.360" v="220" actId="1076"/>
          <ac:cxnSpMkLst>
            <pc:docMk/>
            <pc:sldMk cId="494753259" sldId="260"/>
            <ac:cxnSpMk id="17" creationId="{99583B31-AC6F-46B4-B0DA-FAC87E4DB8E3}"/>
          </ac:cxnSpMkLst>
        </pc:cxnChg>
        <pc:cxnChg chg="add mod">
          <ac:chgData name="Ammons,Dylan" userId="3c55e2f8-c714-44bc-a6fb-182f1578580d" providerId="ADAL" clId="{E44E0F22-555C-4D4B-B0F6-99713496AC5B}" dt="2022-02-10T14:58:38.360" v="220" actId="1076"/>
          <ac:cxnSpMkLst>
            <pc:docMk/>
            <pc:sldMk cId="494753259" sldId="260"/>
            <ac:cxnSpMk id="18" creationId="{FE2DA1A5-EDED-4F6C-94FA-E2A2A4477741}"/>
          </ac:cxnSpMkLst>
        </pc:cxnChg>
        <pc:cxnChg chg="add mod">
          <ac:chgData name="Ammons,Dylan" userId="3c55e2f8-c714-44bc-a6fb-182f1578580d" providerId="ADAL" clId="{E44E0F22-555C-4D4B-B0F6-99713496AC5B}" dt="2022-02-10T14:58:38.360" v="220" actId="1076"/>
          <ac:cxnSpMkLst>
            <pc:docMk/>
            <pc:sldMk cId="494753259" sldId="260"/>
            <ac:cxnSpMk id="19" creationId="{2F22E6ED-8F1A-4158-838B-9E1ACE0EA8A1}"/>
          </ac:cxnSpMkLst>
        </pc:cxnChg>
      </pc:sldChg>
      <pc:sldChg chg="modSp del mod">
        <pc:chgData name="Ammons,Dylan" userId="3c55e2f8-c714-44bc-a6fb-182f1578580d" providerId="ADAL" clId="{E44E0F22-555C-4D4B-B0F6-99713496AC5B}" dt="2022-02-10T14:47:44.407" v="70" actId="47"/>
        <pc:sldMkLst>
          <pc:docMk/>
          <pc:sldMk cId="709129624" sldId="261"/>
        </pc:sldMkLst>
        <pc:spChg chg="mod">
          <ac:chgData name="Ammons,Dylan" userId="3c55e2f8-c714-44bc-a6fb-182f1578580d" providerId="ADAL" clId="{E44E0F22-555C-4D4B-B0F6-99713496AC5B}" dt="2022-02-10T14:43:27.817" v="50" actId="1076"/>
          <ac:spMkLst>
            <pc:docMk/>
            <pc:sldMk cId="709129624" sldId="261"/>
            <ac:spMk id="4" creationId="{7820E834-7D3A-42F2-8130-B91E2CFBF1A0}"/>
          </ac:spMkLst>
        </pc:spChg>
      </pc:sldChg>
      <pc:sldChg chg="modSp mod">
        <pc:chgData name="Ammons,Dylan" userId="3c55e2f8-c714-44bc-a6fb-182f1578580d" providerId="ADAL" clId="{E44E0F22-555C-4D4B-B0F6-99713496AC5B}" dt="2022-02-10T15:00:38.572" v="234" actId="113"/>
        <pc:sldMkLst>
          <pc:docMk/>
          <pc:sldMk cId="517241246" sldId="262"/>
        </pc:sldMkLst>
        <pc:spChg chg="mod">
          <ac:chgData name="Ammons,Dylan" userId="3c55e2f8-c714-44bc-a6fb-182f1578580d" providerId="ADAL" clId="{E44E0F22-555C-4D4B-B0F6-99713496AC5B}" dt="2022-02-10T15:00:38.572" v="234" actId="113"/>
          <ac:spMkLst>
            <pc:docMk/>
            <pc:sldMk cId="517241246" sldId="262"/>
            <ac:spMk id="6" creationId="{5C7360A2-A3D6-4627-9801-C33F5806613E}"/>
          </ac:spMkLst>
        </pc:spChg>
        <pc:spChg chg="mod">
          <ac:chgData name="Ammons,Dylan" userId="3c55e2f8-c714-44bc-a6fb-182f1578580d" providerId="ADAL" clId="{E44E0F22-555C-4D4B-B0F6-99713496AC5B}" dt="2022-02-10T14:59:55.505" v="229" actId="113"/>
          <ac:spMkLst>
            <pc:docMk/>
            <pc:sldMk cId="517241246" sldId="262"/>
            <ac:spMk id="53" creationId="{3BD3A406-8DA0-4050-8BEE-B11A832C9830}"/>
          </ac:spMkLst>
        </pc:spChg>
        <pc:spChg chg="mod">
          <ac:chgData name="Ammons,Dylan" userId="3c55e2f8-c714-44bc-a6fb-182f1578580d" providerId="ADAL" clId="{E44E0F22-555C-4D4B-B0F6-99713496AC5B}" dt="2022-02-10T14:59:55.505" v="229" actId="113"/>
          <ac:spMkLst>
            <pc:docMk/>
            <pc:sldMk cId="517241246" sldId="262"/>
            <ac:spMk id="54" creationId="{F65EE71F-A08A-4FF9-8A47-10D44CA23F34}"/>
          </ac:spMkLst>
        </pc:spChg>
        <pc:spChg chg="mod">
          <ac:chgData name="Ammons,Dylan" userId="3c55e2f8-c714-44bc-a6fb-182f1578580d" providerId="ADAL" clId="{E44E0F22-555C-4D4B-B0F6-99713496AC5B}" dt="2022-02-10T14:59:55.505" v="229" actId="113"/>
          <ac:spMkLst>
            <pc:docMk/>
            <pc:sldMk cId="517241246" sldId="262"/>
            <ac:spMk id="55" creationId="{6EB509A9-B187-4BAA-A5E5-3CDEFC1C261A}"/>
          </ac:spMkLst>
        </pc:spChg>
        <pc:spChg chg="mod">
          <ac:chgData name="Ammons,Dylan" userId="3c55e2f8-c714-44bc-a6fb-182f1578580d" providerId="ADAL" clId="{E44E0F22-555C-4D4B-B0F6-99713496AC5B}" dt="2022-02-10T14:59:55.505" v="229" actId="113"/>
          <ac:spMkLst>
            <pc:docMk/>
            <pc:sldMk cId="517241246" sldId="262"/>
            <ac:spMk id="56" creationId="{80B92D8E-FF53-4BA7-BF67-F9BC403DF360}"/>
          </ac:spMkLst>
        </pc:spChg>
      </pc:sldChg>
      <pc:sldChg chg="modSp mod">
        <pc:chgData name="Ammons,Dylan" userId="3c55e2f8-c714-44bc-a6fb-182f1578580d" providerId="ADAL" clId="{E44E0F22-555C-4D4B-B0F6-99713496AC5B}" dt="2022-02-10T15:01:38.335" v="249" actId="20577"/>
        <pc:sldMkLst>
          <pc:docMk/>
          <pc:sldMk cId="3930293573" sldId="263"/>
        </pc:sldMkLst>
        <pc:spChg chg="mod">
          <ac:chgData name="Ammons,Dylan" userId="3c55e2f8-c714-44bc-a6fb-182f1578580d" providerId="ADAL" clId="{E44E0F22-555C-4D4B-B0F6-99713496AC5B}" dt="2022-02-10T15:01:38.335" v="249" actId="20577"/>
          <ac:spMkLst>
            <pc:docMk/>
            <pc:sldMk cId="3930293573" sldId="263"/>
            <ac:spMk id="4" creationId="{4061F9A0-6383-4391-93F5-1999BF627793}"/>
          </ac:spMkLst>
        </pc:spChg>
      </pc:sldChg>
      <pc:sldChg chg="modSp mod">
        <pc:chgData name="Ammons,Dylan" userId="3c55e2f8-c714-44bc-a6fb-182f1578580d" providerId="ADAL" clId="{E44E0F22-555C-4D4B-B0F6-99713496AC5B}" dt="2022-02-10T15:01:06.381" v="242" actId="113"/>
        <pc:sldMkLst>
          <pc:docMk/>
          <pc:sldMk cId="1788738431" sldId="264"/>
        </pc:sldMkLst>
        <pc:spChg chg="mod">
          <ac:chgData name="Ammons,Dylan" userId="3c55e2f8-c714-44bc-a6fb-182f1578580d" providerId="ADAL" clId="{E44E0F22-555C-4D4B-B0F6-99713496AC5B}" dt="2022-02-10T15:01:06.381" v="242" actId="113"/>
          <ac:spMkLst>
            <pc:docMk/>
            <pc:sldMk cId="1788738431" sldId="264"/>
            <ac:spMk id="7" creationId="{ABC9DA52-0E39-48E5-B14E-842BB22AA80C}"/>
          </ac:spMkLst>
        </pc:spChg>
      </pc:sldChg>
      <pc:sldChg chg="modSp mod">
        <pc:chgData name="Ammons,Dylan" userId="3c55e2f8-c714-44bc-a6fb-182f1578580d" providerId="ADAL" clId="{E44E0F22-555C-4D4B-B0F6-99713496AC5B}" dt="2022-02-10T14:57:30.354" v="200"/>
        <pc:sldMkLst>
          <pc:docMk/>
          <pc:sldMk cId="3841965721" sldId="265"/>
        </pc:sldMkLst>
        <pc:spChg chg="mod">
          <ac:chgData name="Ammons,Dylan" userId="3c55e2f8-c714-44bc-a6fb-182f1578580d" providerId="ADAL" clId="{E44E0F22-555C-4D4B-B0F6-99713496AC5B}" dt="2022-02-10T14:57:30.354" v="200"/>
          <ac:spMkLst>
            <pc:docMk/>
            <pc:sldMk cId="3841965721" sldId="265"/>
            <ac:spMk id="64" creationId="{02367A60-23A6-48F8-8DE3-7D8496B5B873}"/>
          </ac:spMkLst>
        </pc:spChg>
      </pc:sldChg>
      <pc:sldChg chg="del">
        <pc:chgData name="Ammons,Dylan" userId="3c55e2f8-c714-44bc-a6fb-182f1578580d" providerId="ADAL" clId="{E44E0F22-555C-4D4B-B0F6-99713496AC5B}" dt="2022-02-10T14:39:21.281" v="1" actId="47"/>
        <pc:sldMkLst>
          <pc:docMk/>
          <pc:sldMk cId="3433295559" sldId="276"/>
        </pc:sldMkLst>
      </pc:sldChg>
      <pc:sldChg chg="del">
        <pc:chgData name="Ammons,Dylan" userId="3c55e2f8-c714-44bc-a6fb-182f1578580d" providerId="ADAL" clId="{E44E0F22-555C-4D4B-B0F6-99713496AC5B}" dt="2022-02-10T14:40:09.747" v="3" actId="47"/>
        <pc:sldMkLst>
          <pc:docMk/>
          <pc:sldMk cId="647992448" sldId="277"/>
        </pc:sldMkLst>
      </pc:sldChg>
    </pc:docChg>
  </pc:docChgLst>
  <pc:docChgLst>
    <pc:chgData name="Ammons,Dylan" userId="3c55e2f8-c714-44bc-a6fb-182f1578580d" providerId="ADAL" clId="{368F445C-B5E9-4D53-B129-E34E8B79CC6D}"/>
    <pc:docChg chg="undo redo custSel addSld delSld modSld">
      <pc:chgData name="Ammons,Dylan" userId="3c55e2f8-c714-44bc-a6fb-182f1578580d" providerId="ADAL" clId="{368F445C-B5E9-4D53-B129-E34E8B79CC6D}" dt="2022-01-06T17:50:19.549" v="2932" actId="1076"/>
      <pc:docMkLst>
        <pc:docMk/>
      </pc:docMkLst>
      <pc:sldChg chg="addSp modSp">
        <pc:chgData name="Ammons,Dylan" userId="3c55e2f8-c714-44bc-a6fb-182f1578580d" providerId="ADAL" clId="{368F445C-B5E9-4D53-B129-E34E8B79CC6D}" dt="2022-01-05T17:09:54.007" v="1318"/>
        <pc:sldMkLst>
          <pc:docMk/>
          <pc:sldMk cId="604908443" sldId="257"/>
        </pc:sldMkLst>
        <pc:graphicFrameChg chg="add mod">
          <ac:chgData name="Ammons,Dylan" userId="3c55e2f8-c714-44bc-a6fb-182f1578580d" providerId="ADAL" clId="{368F445C-B5E9-4D53-B129-E34E8B79CC6D}" dt="2022-01-05T17:09:54.007" v="1318"/>
          <ac:graphicFrameMkLst>
            <pc:docMk/>
            <pc:sldMk cId="604908443" sldId="257"/>
            <ac:graphicFrameMk id="8" creationId="{D4B1C808-1348-46E8-ADCB-3B372680B469}"/>
          </ac:graphicFrameMkLst>
        </pc:graphicFrameChg>
      </pc:sldChg>
      <pc:sldChg chg="addSp delSp modSp mod">
        <pc:chgData name="Ammons,Dylan" userId="3c55e2f8-c714-44bc-a6fb-182f1578580d" providerId="ADAL" clId="{368F445C-B5E9-4D53-B129-E34E8B79CC6D}" dt="2022-01-06T15:50:19.687" v="2241" actId="1076"/>
        <pc:sldMkLst>
          <pc:docMk/>
          <pc:sldMk cId="494753259" sldId="260"/>
        </pc:sldMkLst>
        <pc:spChg chg="mod">
          <ac:chgData name="Ammons,Dylan" userId="3c55e2f8-c714-44bc-a6fb-182f1578580d" providerId="ADAL" clId="{368F445C-B5E9-4D53-B129-E34E8B79CC6D}" dt="2022-01-06T15:48:43.833" v="2236" actId="20577"/>
          <ac:spMkLst>
            <pc:docMk/>
            <pc:sldMk cId="494753259" sldId="260"/>
            <ac:spMk id="8" creationId="{CCE18D04-4F89-4103-A3D8-209164E6FBA0}"/>
          </ac:spMkLst>
        </pc:spChg>
        <pc:picChg chg="add del mod">
          <ac:chgData name="Ammons,Dylan" userId="3c55e2f8-c714-44bc-a6fb-182f1578580d" providerId="ADAL" clId="{368F445C-B5E9-4D53-B129-E34E8B79CC6D}" dt="2022-01-05T16:53:13.189" v="1286" actId="478"/>
          <ac:picMkLst>
            <pc:docMk/>
            <pc:sldMk cId="494753259" sldId="260"/>
            <ac:picMk id="3" creationId="{1DBB0422-37E4-45C6-BCFA-30CCAB2C4F92}"/>
          </ac:picMkLst>
        </pc:picChg>
        <pc:picChg chg="add del mod">
          <ac:chgData name="Ammons,Dylan" userId="3c55e2f8-c714-44bc-a6fb-182f1578580d" providerId="ADAL" clId="{368F445C-B5E9-4D53-B129-E34E8B79CC6D}" dt="2022-01-06T15:50:15.446" v="2240" actId="478"/>
          <ac:picMkLst>
            <pc:docMk/>
            <pc:sldMk cId="494753259" sldId="260"/>
            <ac:picMk id="3" creationId="{42A9DE70-1958-4670-AB50-E5A272F1E3B2}"/>
          </ac:picMkLst>
        </pc:picChg>
        <pc:picChg chg="add del mod">
          <ac:chgData name="Ammons,Dylan" userId="3c55e2f8-c714-44bc-a6fb-182f1578580d" providerId="ADAL" clId="{368F445C-B5E9-4D53-B129-E34E8B79CC6D}" dt="2022-01-05T16:53:41.780" v="1290" actId="478"/>
          <ac:picMkLst>
            <pc:docMk/>
            <pc:sldMk cId="494753259" sldId="260"/>
            <ac:picMk id="4" creationId="{3B150D25-50AE-4344-829D-5743DF6F99A6}"/>
          </ac:picMkLst>
        </pc:picChg>
        <pc:picChg chg="add mod">
          <ac:chgData name="Ammons,Dylan" userId="3c55e2f8-c714-44bc-a6fb-182f1578580d" providerId="ADAL" clId="{368F445C-B5E9-4D53-B129-E34E8B79CC6D}" dt="2022-01-06T15:50:19.687" v="2241" actId="1076"/>
          <ac:picMkLst>
            <pc:docMk/>
            <pc:sldMk cId="494753259" sldId="260"/>
            <ac:picMk id="5" creationId="{B9FCFA7C-35A1-4403-9659-2D5F6DF8D1DD}"/>
          </ac:picMkLst>
        </pc:picChg>
        <pc:picChg chg="del">
          <ac:chgData name="Ammons,Dylan" userId="3c55e2f8-c714-44bc-a6fb-182f1578580d" providerId="ADAL" clId="{368F445C-B5E9-4D53-B129-E34E8B79CC6D}" dt="2021-12-27T19:58:25.247" v="94" actId="478"/>
          <ac:picMkLst>
            <pc:docMk/>
            <pc:sldMk cId="494753259" sldId="260"/>
            <ac:picMk id="6" creationId="{88A44CDD-FACA-4251-8CFF-6B9E72762F4D}"/>
          </ac:picMkLst>
        </pc:picChg>
        <pc:picChg chg="add del mod">
          <ac:chgData name="Ammons,Dylan" userId="3c55e2f8-c714-44bc-a6fb-182f1578580d" providerId="ADAL" clId="{368F445C-B5E9-4D53-B129-E34E8B79CC6D}" dt="2022-01-05T16:55:42.745" v="1293" actId="478"/>
          <ac:picMkLst>
            <pc:docMk/>
            <pc:sldMk cId="494753259" sldId="260"/>
            <ac:picMk id="6" creationId="{E96F430B-5344-4903-A91C-5393BE1E24A2}"/>
          </ac:picMkLst>
        </pc:picChg>
        <pc:picChg chg="add del mod">
          <ac:chgData name="Ammons,Dylan" userId="3c55e2f8-c714-44bc-a6fb-182f1578580d" providerId="ADAL" clId="{368F445C-B5E9-4D53-B129-E34E8B79CC6D}" dt="2022-01-06T15:47:10.843" v="2087" actId="478"/>
          <ac:picMkLst>
            <pc:docMk/>
            <pc:sldMk cId="494753259" sldId="260"/>
            <ac:picMk id="9" creationId="{6433E422-CEC5-4993-ACCB-94C5AC1EE655}"/>
          </ac:picMkLst>
        </pc:picChg>
      </pc:sldChg>
      <pc:sldChg chg="addSp delSp modSp mod">
        <pc:chgData name="Ammons,Dylan" userId="3c55e2f8-c714-44bc-a6fb-182f1578580d" providerId="ADAL" clId="{368F445C-B5E9-4D53-B129-E34E8B79CC6D}" dt="2022-01-06T16:48:42.548" v="2493" actId="20577"/>
        <pc:sldMkLst>
          <pc:docMk/>
          <pc:sldMk cId="709129624" sldId="261"/>
        </pc:sldMkLst>
        <pc:spChg chg="add mod">
          <ac:chgData name="Ammons,Dylan" userId="3c55e2f8-c714-44bc-a6fb-182f1578580d" providerId="ADAL" clId="{368F445C-B5E9-4D53-B129-E34E8B79CC6D}" dt="2022-01-06T16:48:25.647" v="2473" actId="20577"/>
          <ac:spMkLst>
            <pc:docMk/>
            <pc:sldMk cId="709129624" sldId="261"/>
            <ac:spMk id="2" creationId="{77EB67E0-FE64-4481-816D-AC179D113A96}"/>
          </ac:spMkLst>
        </pc:spChg>
        <pc:spChg chg="del">
          <ac:chgData name="Ammons,Dylan" userId="3c55e2f8-c714-44bc-a6fb-182f1578580d" providerId="ADAL" clId="{368F445C-B5E9-4D53-B129-E34E8B79CC6D}" dt="2022-01-04T14:53:22.264" v="134" actId="478"/>
          <ac:spMkLst>
            <pc:docMk/>
            <pc:sldMk cId="709129624" sldId="261"/>
            <ac:spMk id="5" creationId="{9109F8D3-BE60-482C-B6C0-8F4510518DC9}"/>
          </ac:spMkLst>
        </pc:spChg>
        <pc:spChg chg="add mod">
          <ac:chgData name="Ammons,Dylan" userId="3c55e2f8-c714-44bc-a6fb-182f1578580d" providerId="ADAL" clId="{368F445C-B5E9-4D53-B129-E34E8B79CC6D}" dt="2022-01-06T16:48:30.843" v="2477" actId="20577"/>
          <ac:spMkLst>
            <pc:docMk/>
            <pc:sldMk cId="709129624" sldId="261"/>
            <ac:spMk id="5" creationId="{C05581F6-2C97-4DE4-B4C7-FAB2E4145694}"/>
          </ac:spMkLst>
        </pc:spChg>
        <pc:spChg chg="add mod">
          <ac:chgData name="Ammons,Dylan" userId="3c55e2f8-c714-44bc-a6fb-182f1578580d" providerId="ADAL" clId="{368F445C-B5E9-4D53-B129-E34E8B79CC6D}" dt="2022-01-06T16:48:33.618" v="2481" actId="20577"/>
          <ac:spMkLst>
            <pc:docMk/>
            <pc:sldMk cId="709129624" sldId="261"/>
            <ac:spMk id="6" creationId="{6335B3B7-5F4B-4655-9A72-59B1978B6815}"/>
          </ac:spMkLst>
        </pc:spChg>
        <pc:spChg chg="add mod">
          <ac:chgData name="Ammons,Dylan" userId="3c55e2f8-c714-44bc-a6fb-182f1578580d" providerId="ADAL" clId="{368F445C-B5E9-4D53-B129-E34E8B79CC6D}" dt="2022-01-06T16:48:35.999" v="2485" actId="20577"/>
          <ac:spMkLst>
            <pc:docMk/>
            <pc:sldMk cId="709129624" sldId="261"/>
            <ac:spMk id="7" creationId="{150BB4C5-5C4F-472A-ACF1-6C38295D70C4}"/>
          </ac:spMkLst>
        </pc:spChg>
        <pc:spChg chg="add mod">
          <ac:chgData name="Ammons,Dylan" userId="3c55e2f8-c714-44bc-a6fb-182f1578580d" providerId="ADAL" clId="{368F445C-B5E9-4D53-B129-E34E8B79CC6D}" dt="2022-01-06T16:48:42.548" v="2493" actId="20577"/>
          <ac:spMkLst>
            <pc:docMk/>
            <pc:sldMk cId="709129624" sldId="261"/>
            <ac:spMk id="8" creationId="{E0897D0E-E774-4392-95BE-19666AF431E0}"/>
          </ac:spMkLst>
        </pc:spChg>
        <pc:spChg chg="add mod">
          <ac:chgData name="Ammons,Dylan" userId="3c55e2f8-c714-44bc-a6fb-182f1578580d" providerId="ADAL" clId="{368F445C-B5E9-4D53-B129-E34E8B79CC6D}" dt="2022-01-06T16:48:39.061" v="2489" actId="20577"/>
          <ac:spMkLst>
            <pc:docMk/>
            <pc:sldMk cId="709129624" sldId="261"/>
            <ac:spMk id="9" creationId="{5D02D637-719B-4E7D-91F5-8CE21A9A55C8}"/>
          </ac:spMkLst>
        </pc:spChg>
        <pc:spChg chg="add mod">
          <ac:chgData name="Ammons,Dylan" userId="3c55e2f8-c714-44bc-a6fb-182f1578580d" providerId="ADAL" clId="{368F445C-B5E9-4D53-B129-E34E8B79CC6D}" dt="2022-01-06T15:43:48.583" v="2081" actId="1076"/>
          <ac:spMkLst>
            <pc:docMk/>
            <pc:sldMk cId="709129624" sldId="261"/>
            <ac:spMk id="10" creationId="{1F4D8968-7F5E-474B-A542-F3202ABD567E}"/>
          </ac:spMkLst>
        </pc:spChg>
        <pc:spChg chg="add mod">
          <ac:chgData name="Ammons,Dylan" userId="3c55e2f8-c714-44bc-a6fb-182f1578580d" providerId="ADAL" clId="{368F445C-B5E9-4D53-B129-E34E8B79CC6D}" dt="2022-01-06T15:43:48.583" v="2081" actId="1076"/>
          <ac:spMkLst>
            <pc:docMk/>
            <pc:sldMk cId="709129624" sldId="261"/>
            <ac:spMk id="11" creationId="{DC790286-E298-4D1F-9652-4DE3C11A8E91}"/>
          </ac:spMkLst>
        </pc:spChg>
        <pc:picChg chg="del mod modCrop">
          <ac:chgData name="Ammons,Dylan" userId="3c55e2f8-c714-44bc-a6fb-182f1578580d" providerId="ADAL" clId="{368F445C-B5E9-4D53-B129-E34E8B79CC6D}" dt="2022-01-05T03:28:22.852" v="1176" actId="478"/>
          <ac:picMkLst>
            <pc:docMk/>
            <pc:sldMk cId="709129624" sldId="261"/>
            <ac:picMk id="2" creationId="{F2301FD5-3849-4CB6-B97C-CA5B0CC66173}"/>
          </ac:picMkLst>
        </pc:picChg>
        <pc:picChg chg="add del mod">
          <ac:chgData name="Ammons,Dylan" userId="3c55e2f8-c714-44bc-a6fb-182f1578580d" providerId="ADAL" clId="{368F445C-B5E9-4D53-B129-E34E8B79CC6D}" dt="2022-01-05T03:26:14.059" v="1160" actId="478"/>
          <ac:picMkLst>
            <pc:docMk/>
            <pc:sldMk cId="709129624" sldId="261"/>
            <ac:picMk id="6" creationId="{11903D49-CD17-4C2E-A535-E775E2ADFAA1}"/>
          </ac:picMkLst>
        </pc:picChg>
        <pc:picChg chg="add del mod">
          <ac:chgData name="Ammons,Dylan" userId="3c55e2f8-c714-44bc-a6fb-182f1578580d" providerId="ADAL" clId="{368F445C-B5E9-4D53-B129-E34E8B79CC6D}" dt="2022-01-05T03:26:35.705" v="1165" actId="478"/>
          <ac:picMkLst>
            <pc:docMk/>
            <pc:sldMk cId="709129624" sldId="261"/>
            <ac:picMk id="8" creationId="{1A69AD14-FA62-40FF-959F-CEA14CF96491}"/>
          </ac:picMkLst>
        </pc:picChg>
        <pc:picChg chg="add del mod">
          <ac:chgData name="Ammons,Dylan" userId="3c55e2f8-c714-44bc-a6fb-182f1578580d" providerId="ADAL" clId="{368F445C-B5E9-4D53-B129-E34E8B79CC6D}" dt="2022-01-05T03:27:11.435" v="1171" actId="478"/>
          <ac:picMkLst>
            <pc:docMk/>
            <pc:sldMk cId="709129624" sldId="261"/>
            <ac:picMk id="10" creationId="{77177D2D-226C-4EB5-BF3A-B59C770DA371}"/>
          </ac:picMkLst>
        </pc:picChg>
        <pc:picChg chg="add del mod">
          <ac:chgData name="Ammons,Dylan" userId="3c55e2f8-c714-44bc-a6fb-182f1578580d" providerId="ADAL" clId="{368F445C-B5E9-4D53-B129-E34E8B79CC6D}" dt="2022-01-06T15:51:10.117" v="2242" actId="478"/>
          <ac:picMkLst>
            <pc:docMk/>
            <pc:sldMk cId="709129624" sldId="261"/>
            <ac:picMk id="12" creationId="{5A7FB9D4-0D3D-41E2-B95A-8005618EC157}"/>
          </ac:picMkLst>
        </pc:picChg>
        <pc:picChg chg="add del mod">
          <ac:chgData name="Ammons,Dylan" userId="3c55e2f8-c714-44bc-a6fb-182f1578580d" providerId="ADAL" clId="{368F445C-B5E9-4D53-B129-E34E8B79CC6D}" dt="2022-01-06T15:51:32.853" v="2247" actId="478"/>
          <ac:picMkLst>
            <pc:docMk/>
            <pc:sldMk cId="709129624" sldId="261"/>
            <ac:picMk id="13" creationId="{176869CA-88C9-4E83-9FD2-C29F09D80FBD}"/>
          </ac:picMkLst>
        </pc:picChg>
        <pc:picChg chg="add del mod">
          <ac:chgData name="Ammons,Dylan" userId="3c55e2f8-c714-44bc-a6fb-182f1578580d" providerId="ADAL" clId="{368F445C-B5E9-4D53-B129-E34E8B79CC6D}" dt="2022-01-06T15:52:10.250" v="2253" actId="478"/>
          <ac:picMkLst>
            <pc:docMk/>
            <pc:sldMk cId="709129624" sldId="261"/>
            <ac:picMk id="15" creationId="{45EA0DE9-AEE5-4CC1-B580-F921F63DFAE6}"/>
          </ac:picMkLst>
        </pc:picChg>
        <pc:picChg chg="add mod">
          <ac:chgData name="Ammons,Dylan" userId="3c55e2f8-c714-44bc-a6fb-182f1578580d" providerId="ADAL" clId="{368F445C-B5E9-4D53-B129-E34E8B79CC6D}" dt="2022-01-06T15:52:16.836" v="2257" actId="1076"/>
          <ac:picMkLst>
            <pc:docMk/>
            <pc:sldMk cId="709129624" sldId="261"/>
            <ac:picMk id="17" creationId="{41C9D921-109F-4919-99E7-F4C03695427B}"/>
          </ac:picMkLst>
        </pc:picChg>
      </pc:sldChg>
      <pc:sldChg chg="addSp delSp modSp mod modNotesTx">
        <pc:chgData name="Ammons,Dylan" userId="3c55e2f8-c714-44bc-a6fb-182f1578580d" providerId="ADAL" clId="{368F445C-B5E9-4D53-B129-E34E8B79CC6D}" dt="2022-01-06T15:58:37.531" v="2272" actId="1076"/>
        <pc:sldMkLst>
          <pc:docMk/>
          <pc:sldMk cId="517241246" sldId="262"/>
        </pc:sldMkLst>
        <pc:spChg chg="del">
          <ac:chgData name="Ammons,Dylan" userId="3c55e2f8-c714-44bc-a6fb-182f1578580d" providerId="ADAL" clId="{368F445C-B5E9-4D53-B129-E34E8B79CC6D}" dt="2022-01-04T14:55:44.476" v="145" actId="478"/>
          <ac:spMkLst>
            <pc:docMk/>
            <pc:sldMk cId="517241246" sldId="262"/>
            <ac:spMk id="5" creationId="{54FD2F83-C863-47AE-B786-87B48291DBD7}"/>
          </ac:spMkLst>
        </pc:spChg>
        <pc:spChg chg="mod">
          <ac:chgData name="Ammons,Dylan" userId="3c55e2f8-c714-44bc-a6fb-182f1578580d" providerId="ADAL" clId="{368F445C-B5E9-4D53-B129-E34E8B79CC6D}" dt="2022-01-04T21:59:46.199" v="504" actId="1076"/>
          <ac:spMkLst>
            <pc:docMk/>
            <pc:sldMk cId="517241246" sldId="262"/>
            <ac:spMk id="6" creationId="{5C7360A2-A3D6-4627-9801-C33F5806613E}"/>
          </ac:spMkLst>
        </pc:spChg>
        <pc:spChg chg="del">
          <ac:chgData name="Ammons,Dylan" userId="3c55e2f8-c714-44bc-a6fb-182f1578580d" providerId="ADAL" clId="{368F445C-B5E9-4D53-B129-E34E8B79CC6D}" dt="2021-12-27T19:44:52.990" v="41" actId="21"/>
          <ac:spMkLst>
            <pc:docMk/>
            <pc:sldMk cId="517241246" sldId="262"/>
            <ac:spMk id="9" creationId="{67209A38-01B3-4096-9C8E-B22998EFDE64}"/>
          </ac:spMkLst>
        </pc:spChg>
        <pc:spChg chg="del">
          <ac:chgData name="Ammons,Dylan" userId="3c55e2f8-c714-44bc-a6fb-182f1578580d" providerId="ADAL" clId="{368F445C-B5E9-4D53-B129-E34E8B79CC6D}" dt="2021-12-27T19:44:52.990" v="41" actId="21"/>
          <ac:spMkLst>
            <pc:docMk/>
            <pc:sldMk cId="517241246" sldId="262"/>
            <ac:spMk id="10" creationId="{2D9F55A9-C0CF-469C-AE9F-CCFB27DF98F5}"/>
          </ac:spMkLst>
        </pc:spChg>
        <pc:spChg chg="del">
          <ac:chgData name="Ammons,Dylan" userId="3c55e2f8-c714-44bc-a6fb-182f1578580d" providerId="ADAL" clId="{368F445C-B5E9-4D53-B129-E34E8B79CC6D}" dt="2021-12-27T19:44:52.990" v="41" actId="21"/>
          <ac:spMkLst>
            <pc:docMk/>
            <pc:sldMk cId="517241246" sldId="262"/>
            <ac:spMk id="11" creationId="{E63D25DE-111D-465C-9F37-C00A09AE66B0}"/>
          </ac:spMkLst>
        </pc:spChg>
        <pc:spChg chg="add del mod">
          <ac:chgData name="Ammons,Dylan" userId="3c55e2f8-c714-44bc-a6fb-182f1578580d" providerId="ADAL" clId="{368F445C-B5E9-4D53-B129-E34E8B79CC6D}" dt="2022-01-04T21:39:16.207" v="323" actId="478"/>
          <ac:spMkLst>
            <pc:docMk/>
            <pc:sldMk cId="517241246" sldId="262"/>
            <ac:spMk id="15" creationId="{D8DACE4C-FF00-444F-A14B-39395C1FCB84}"/>
          </ac:spMkLst>
        </pc:spChg>
        <pc:spChg chg="add del mod">
          <ac:chgData name="Ammons,Dylan" userId="3c55e2f8-c714-44bc-a6fb-182f1578580d" providerId="ADAL" clId="{368F445C-B5E9-4D53-B129-E34E8B79CC6D}" dt="2022-01-04T21:56:49.940" v="475" actId="478"/>
          <ac:spMkLst>
            <pc:docMk/>
            <pc:sldMk cId="517241246" sldId="262"/>
            <ac:spMk id="16" creationId="{100F0B44-EC60-43DA-BD3D-79894326340F}"/>
          </ac:spMkLst>
        </pc:spChg>
        <pc:spChg chg="add del mod">
          <ac:chgData name="Ammons,Dylan" userId="3c55e2f8-c714-44bc-a6fb-182f1578580d" providerId="ADAL" clId="{368F445C-B5E9-4D53-B129-E34E8B79CC6D}" dt="2022-01-04T21:59:12.372" v="493" actId="478"/>
          <ac:spMkLst>
            <pc:docMk/>
            <pc:sldMk cId="517241246" sldId="262"/>
            <ac:spMk id="24" creationId="{133F29A2-2EDB-4ED3-8281-381C9C228B5F}"/>
          </ac:spMkLst>
        </pc:spChg>
        <pc:spChg chg="add mod ord">
          <ac:chgData name="Ammons,Dylan" userId="3c55e2f8-c714-44bc-a6fb-182f1578580d" providerId="ADAL" clId="{368F445C-B5E9-4D53-B129-E34E8B79CC6D}" dt="2022-01-04T22:20:14.864" v="727" actId="404"/>
          <ac:spMkLst>
            <pc:docMk/>
            <pc:sldMk cId="517241246" sldId="262"/>
            <ac:spMk id="25" creationId="{B1C289BF-343E-47B1-9D96-63673FB06504}"/>
          </ac:spMkLst>
        </pc:spChg>
        <pc:spChg chg="add mod">
          <ac:chgData name="Ammons,Dylan" userId="3c55e2f8-c714-44bc-a6fb-182f1578580d" providerId="ADAL" clId="{368F445C-B5E9-4D53-B129-E34E8B79CC6D}" dt="2022-01-04T22:20:14.864" v="727" actId="404"/>
          <ac:spMkLst>
            <pc:docMk/>
            <pc:sldMk cId="517241246" sldId="262"/>
            <ac:spMk id="27" creationId="{A26A2B70-81BF-47AC-9FD7-A38DA534F72F}"/>
          </ac:spMkLst>
        </pc:spChg>
        <pc:spChg chg="add mod">
          <ac:chgData name="Ammons,Dylan" userId="3c55e2f8-c714-44bc-a6fb-182f1578580d" providerId="ADAL" clId="{368F445C-B5E9-4D53-B129-E34E8B79CC6D}" dt="2022-01-04T22:20:14.864" v="727" actId="404"/>
          <ac:spMkLst>
            <pc:docMk/>
            <pc:sldMk cId="517241246" sldId="262"/>
            <ac:spMk id="28" creationId="{D8240B7F-A5AC-4289-8DFA-810B06C7A1F9}"/>
          </ac:spMkLst>
        </pc:spChg>
        <pc:spChg chg="add mod">
          <ac:chgData name="Ammons,Dylan" userId="3c55e2f8-c714-44bc-a6fb-182f1578580d" providerId="ADAL" clId="{368F445C-B5E9-4D53-B129-E34E8B79CC6D}" dt="2022-01-04T22:20:14.864" v="727" actId="404"/>
          <ac:spMkLst>
            <pc:docMk/>
            <pc:sldMk cId="517241246" sldId="262"/>
            <ac:spMk id="29" creationId="{DF225FAB-EF6B-44A5-BC1E-00BBAAB3A6A2}"/>
          </ac:spMkLst>
        </pc:spChg>
        <pc:spChg chg="add mod">
          <ac:chgData name="Ammons,Dylan" userId="3c55e2f8-c714-44bc-a6fb-182f1578580d" providerId="ADAL" clId="{368F445C-B5E9-4D53-B129-E34E8B79CC6D}" dt="2022-01-04T22:20:38.897" v="732" actId="1036"/>
          <ac:spMkLst>
            <pc:docMk/>
            <pc:sldMk cId="517241246" sldId="262"/>
            <ac:spMk id="30" creationId="{6BB40393-D3BA-430B-B21B-A405AA54FC12}"/>
          </ac:spMkLst>
        </pc:spChg>
        <pc:spChg chg="add mod">
          <ac:chgData name="Ammons,Dylan" userId="3c55e2f8-c714-44bc-a6fb-182f1578580d" providerId="ADAL" clId="{368F445C-B5E9-4D53-B129-E34E8B79CC6D}" dt="2022-01-04T22:20:14.864" v="727" actId="404"/>
          <ac:spMkLst>
            <pc:docMk/>
            <pc:sldMk cId="517241246" sldId="262"/>
            <ac:spMk id="31" creationId="{800B4D72-7A2A-4E94-8547-FB2D1FAA884F}"/>
          </ac:spMkLst>
        </pc:spChg>
        <pc:spChg chg="add mod">
          <ac:chgData name="Ammons,Dylan" userId="3c55e2f8-c714-44bc-a6fb-182f1578580d" providerId="ADAL" clId="{368F445C-B5E9-4D53-B129-E34E8B79CC6D}" dt="2022-01-04T22:20:14.864" v="727" actId="404"/>
          <ac:spMkLst>
            <pc:docMk/>
            <pc:sldMk cId="517241246" sldId="262"/>
            <ac:spMk id="32" creationId="{42DE7CE8-497B-4E1A-B2A5-3B688ABAC776}"/>
          </ac:spMkLst>
        </pc:spChg>
        <pc:spChg chg="add mod topLvl">
          <ac:chgData name="Ammons,Dylan" userId="3c55e2f8-c714-44bc-a6fb-182f1578580d" providerId="ADAL" clId="{368F445C-B5E9-4D53-B129-E34E8B79CC6D}" dt="2022-01-05T03:24:03.107" v="1141" actId="165"/>
          <ac:spMkLst>
            <pc:docMk/>
            <pc:sldMk cId="517241246" sldId="262"/>
            <ac:spMk id="33" creationId="{6E22B1D1-F3EE-4767-A410-D831BC6C47D2}"/>
          </ac:spMkLst>
        </pc:spChg>
        <pc:spChg chg="add mod">
          <ac:chgData name="Ammons,Dylan" userId="3c55e2f8-c714-44bc-a6fb-182f1578580d" providerId="ADAL" clId="{368F445C-B5E9-4D53-B129-E34E8B79CC6D}" dt="2022-01-05T03:20:51.668" v="1032" actId="122"/>
          <ac:spMkLst>
            <pc:docMk/>
            <pc:sldMk cId="517241246" sldId="262"/>
            <ac:spMk id="40" creationId="{F80769F6-8CAF-483E-B7D2-40915F30A138}"/>
          </ac:spMkLst>
        </pc:spChg>
        <pc:spChg chg="add mod">
          <ac:chgData name="Ammons,Dylan" userId="3c55e2f8-c714-44bc-a6fb-182f1578580d" providerId="ADAL" clId="{368F445C-B5E9-4D53-B129-E34E8B79CC6D}" dt="2022-01-05T03:20:57.079" v="1033" actId="122"/>
          <ac:spMkLst>
            <pc:docMk/>
            <pc:sldMk cId="517241246" sldId="262"/>
            <ac:spMk id="41" creationId="{6107C5D7-5FE0-49F3-9C34-692EF055DA2F}"/>
          </ac:spMkLst>
        </pc:spChg>
        <pc:spChg chg="add mod">
          <ac:chgData name="Ammons,Dylan" userId="3c55e2f8-c714-44bc-a6fb-182f1578580d" providerId="ADAL" clId="{368F445C-B5E9-4D53-B129-E34E8B79CC6D}" dt="2022-01-05T03:18:36.132" v="914" actId="12788"/>
          <ac:spMkLst>
            <pc:docMk/>
            <pc:sldMk cId="517241246" sldId="262"/>
            <ac:spMk id="42" creationId="{1DAE5FFD-C9A5-43C6-95F0-BBF8B2D50D4A}"/>
          </ac:spMkLst>
        </pc:spChg>
        <pc:spChg chg="add mod">
          <ac:chgData name="Ammons,Dylan" userId="3c55e2f8-c714-44bc-a6fb-182f1578580d" providerId="ADAL" clId="{368F445C-B5E9-4D53-B129-E34E8B79CC6D}" dt="2022-01-05T03:18:29.943" v="913" actId="12788"/>
          <ac:spMkLst>
            <pc:docMk/>
            <pc:sldMk cId="517241246" sldId="262"/>
            <ac:spMk id="48" creationId="{34B671A6-D4B5-491C-BB4F-C89C3504FE78}"/>
          </ac:spMkLst>
        </pc:spChg>
        <pc:spChg chg="add mod topLvl">
          <ac:chgData name="Ammons,Dylan" userId="3c55e2f8-c714-44bc-a6fb-182f1578580d" providerId="ADAL" clId="{368F445C-B5E9-4D53-B129-E34E8B79CC6D}" dt="2022-01-05T03:21:16.558" v="1034" actId="164"/>
          <ac:spMkLst>
            <pc:docMk/>
            <pc:sldMk cId="517241246" sldId="262"/>
            <ac:spMk id="49" creationId="{14ED9E27-7E84-4FBF-8667-83309F449E85}"/>
          </ac:spMkLst>
        </pc:spChg>
        <pc:spChg chg="add mod topLvl">
          <ac:chgData name="Ammons,Dylan" userId="3c55e2f8-c714-44bc-a6fb-182f1578580d" providerId="ADAL" clId="{368F445C-B5E9-4D53-B129-E34E8B79CC6D}" dt="2022-01-05T03:21:16.558" v="1034" actId="164"/>
          <ac:spMkLst>
            <pc:docMk/>
            <pc:sldMk cId="517241246" sldId="262"/>
            <ac:spMk id="50" creationId="{9D7AB3ED-423A-44D5-AC4B-3A48635C764F}"/>
          </ac:spMkLst>
        </pc:spChg>
        <pc:spChg chg="add mod ord">
          <ac:chgData name="Ammons,Dylan" userId="3c55e2f8-c714-44bc-a6fb-182f1578580d" providerId="ADAL" clId="{368F445C-B5E9-4D53-B129-E34E8B79CC6D}" dt="2022-01-05T03:24:14.180" v="1159" actId="1038"/>
          <ac:spMkLst>
            <pc:docMk/>
            <pc:sldMk cId="517241246" sldId="262"/>
            <ac:spMk id="53" creationId="{3BD3A406-8DA0-4050-8BEE-B11A832C9830}"/>
          </ac:spMkLst>
        </pc:spChg>
        <pc:spChg chg="add mod">
          <ac:chgData name="Ammons,Dylan" userId="3c55e2f8-c714-44bc-a6fb-182f1578580d" providerId="ADAL" clId="{368F445C-B5E9-4D53-B129-E34E8B79CC6D}" dt="2022-01-05T03:24:08.905" v="1152" actId="1038"/>
          <ac:spMkLst>
            <pc:docMk/>
            <pc:sldMk cId="517241246" sldId="262"/>
            <ac:spMk id="54" creationId="{F65EE71F-A08A-4FF9-8A47-10D44CA23F34}"/>
          </ac:spMkLst>
        </pc:spChg>
        <pc:spChg chg="add mod topLvl">
          <ac:chgData name="Ammons,Dylan" userId="3c55e2f8-c714-44bc-a6fb-182f1578580d" providerId="ADAL" clId="{368F445C-B5E9-4D53-B129-E34E8B79CC6D}" dt="2022-01-05T03:24:08.905" v="1152" actId="1038"/>
          <ac:spMkLst>
            <pc:docMk/>
            <pc:sldMk cId="517241246" sldId="262"/>
            <ac:spMk id="55" creationId="{6EB509A9-B187-4BAA-A5E5-3CDEFC1C261A}"/>
          </ac:spMkLst>
        </pc:spChg>
        <pc:spChg chg="add mod">
          <ac:chgData name="Ammons,Dylan" userId="3c55e2f8-c714-44bc-a6fb-182f1578580d" providerId="ADAL" clId="{368F445C-B5E9-4D53-B129-E34E8B79CC6D}" dt="2022-01-05T03:21:30.693" v="1035" actId="554"/>
          <ac:spMkLst>
            <pc:docMk/>
            <pc:sldMk cId="517241246" sldId="262"/>
            <ac:spMk id="56" creationId="{80B92D8E-FF53-4BA7-BF67-F9BC403DF360}"/>
          </ac:spMkLst>
        </pc:spChg>
        <pc:grpChg chg="add del mod">
          <ac:chgData name="Ammons,Dylan" userId="3c55e2f8-c714-44bc-a6fb-182f1578580d" providerId="ADAL" clId="{368F445C-B5E9-4D53-B129-E34E8B79CC6D}" dt="2022-01-04T21:59:57.753" v="505" actId="165"/>
          <ac:grpSpMkLst>
            <pc:docMk/>
            <pc:sldMk cId="517241246" sldId="262"/>
            <ac:grpSpMk id="34" creationId="{42C3B2D9-88F2-475A-98F2-A6EEEB4E0DB6}"/>
          </ac:grpSpMkLst>
        </pc:grpChg>
        <pc:grpChg chg="add mod">
          <ac:chgData name="Ammons,Dylan" userId="3c55e2f8-c714-44bc-a6fb-182f1578580d" providerId="ADAL" clId="{368F445C-B5E9-4D53-B129-E34E8B79CC6D}" dt="2022-01-05T03:15:49.867" v="878" actId="165"/>
          <ac:grpSpMkLst>
            <pc:docMk/>
            <pc:sldMk cId="517241246" sldId="262"/>
            <ac:grpSpMk id="39" creationId="{85AFAFB1-3520-4CB6-894A-11BE207FE74B}"/>
          </ac:grpSpMkLst>
        </pc:grpChg>
        <pc:grpChg chg="add mod">
          <ac:chgData name="Ammons,Dylan" userId="3c55e2f8-c714-44bc-a6fb-182f1578580d" providerId="ADAL" clId="{368F445C-B5E9-4D53-B129-E34E8B79CC6D}" dt="2022-01-05T03:16:11.210" v="880" actId="165"/>
          <ac:grpSpMkLst>
            <pc:docMk/>
            <pc:sldMk cId="517241246" sldId="262"/>
            <ac:grpSpMk id="47" creationId="{4D4BB5C1-82B7-4B2F-BD23-D240BE7C8254}"/>
          </ac:grpSpMkLst>
        </pc:grpChg>
        <pc:grpChg chg="add mod topLvl">
          <ac:chgData name="Ammons,Dylan" userId="3c55e2f8-c714-44bc-a6fb-182f1578580d" providerId="ADAL" clId="{368F445C-B5E9-4D53-B129-E34E8B79CC6D}" dt="2022-01-05T03:21:16.558" v="1034" actId="164"/>
          <ac:grpSpMkLst>
            <pc:docMk/>
            <pc:sldMk cId="517241246" sldId="262"/>
            <ac:grpSpMk id="51" creationId="{116CD067-8986-4DC1-9842-8A4A06C97BD8}"/>
          </ac:grpSpMkLst>
        </pc:grpChg>
        <pc:grpChg chg="add mod topLvl">
          <ac:chgData name="Ammons,Dylan" userId="3c55e2f8-c714-44bc-a6fb-182f1578580d" providerId="ADAL" clId="{368F445C-B5E9-4D53-B129-E34E8B79CC6D}" dt="2022-01-05T03:21:16.558" v="1034" actId="164"/>
          <ac:grpSpMkLst>
            <pc:docMk/>
            <pc:sldMk cId="517241246" sldId="262"/>
            <ac:grpSpMk id="52" creationId="{5FCC129F-CA1A-484B-AFA0-3382208D1360}"/>
          </ac:grpSpMkLst>
        </pc:grpChg>
        <pc:grpChg chg="add mod">
          <ac:chgData name="Ammons,Dylan" userId="3c55e2f8-c714-44bc-a6fb-182f1578580d" providerId="ADAL" clId="{368F445C-B5E9-4D53-B129-E34E8B79CC6D}" dt="2022-01-05T03:23:29.647" v="1133" actId="1036"/>
          <ac:grpSpMkLst>
            <pc:docMk/>
            <pc:sldMk cId="517241246" sldId="262"/>
            <ac:grpSpMk id="57" creationId="{89023E6F-CEF5-4232-AE1B-5B926BB5F88B}"/>
          </ac:grpSpMkLst>
        </pc:grpChg>
        <pc:grpChg chg="add del mod">
          <ac:chgData name="Ammons,Dylan" userId="3c55e2f8-c714-44bc-a6fb-182f1578580d" providerId="ADAL" clId="{368F445C-B5E9-4D53-B129-E34E8B79CC6D}" dt="2022-01-05T03:15:49.867" v="878" actId="165"/>
          <ac:grpSpMkLst>
            <pc:docMk/>
            <pc:sldMk cId="517241246" sldId="262"/>
            <ac:grpSpMk id="58" creationId="{50D40330-8161-4D84-B5D8-F02708EF85D3}"/>
          </ac:grpSpMkLst>
        </pc:grpChg>
        <pc:grpChg chg="add mod">
          <ac:chgData name="Ammons,Dylan" userId="3c55e2f8-c714-44bc-a6fb-182f1578580d" providerId="ADAL" clId="{368F445C-B5E9-4D53-B129-E34E8B79CC6D}" dt="2022-01-04T22:02:58.898" v="643" actId="338"/>
          <ac:grpSpMkLst>
            <pc:docMk/>
            <pc:sldMk cId="517241246" sldId="262"/>
            <ac:grpSpMk id="59" creationId="{A2FB1FA1-3401-45D3-AF3E-6E897DB2696B}"/>
          </ac:grpSpMkLst>
        </pc:grpChg>
        <pc:grpChg chg="add del mod">
          <ac:chgData name="Ammons,Dylan" userId="3c55e2f8-c714-44bc-a6fb-182f1578580d" providerId="ADAL" clId="{368F445C-B5E9-4D53-B129-E34E8B79CC6D}" dt="2022-01-05T03:24:03.107" v="1141" actId="165"/>
          <ac:grpSpMkLst>
            <pc:docMk/>
            <pc:sldMk cId="517241246" sldId="262"/>
            <ac:grpSpMk id="60" creationId="{29804DA7-5F1B-4D7D-B963-B8B5050F9AA7}"/>
          </ac:grpSpMkLst>
        </pc:grpChg>
        <pc:grpChg chg="add del mod">
          <ac:chgData name="Ammons,Dylan" userId="3c55e2f8-c714-44bc-a6fb-182f1578580d" providerId="ADAL" clId="{368F445C-B5E9-4D53-B129-E34E8B79CC6D}" dt="2022-01-05T03:16:11.210" v="880" actId="165"/>
          <ac:grpSpMkLst>
            <pc:docMk/>
            <pc:sldMk cId="517241246" sldId="262"/>
            <ac:grpSpMk id="61" creationId="{CD4F7EB2-572E-4138-8E57-E7A5B637F0D8}"/>
          </ac:grpSpMkLst>
        </pc:grpChg>
        <pc:grpChg chg="add mod">
          <ac:chgData name="Ammons,Dylan" userId="3c55e2f8-c714-44bc-a6fb-182f1578580d" providerId="ADAL" clId="{368F445C-B5E9-4D53-B129-E34E8B79CC6D}" dt="2022-01-05T03:23:44.541" v="1140" actId="555"/>
          <ac:grpSpMkLst>
            <pc:docMk/>
            <pc:sldMk cId="517241246" sldId="262"/>
            <ac:grpSpMk id="72" creationId="{4D8F8A17-1D4D-4AAB-A249-9651C4E730D7}"/>
          </ac:grpSpMkLst>
        </pc:grpChg>
        <pc:picChg chg="del mod">
          <ac:chgData name="Ammons,Dylan" userId="3c55e2f8-c714-44bc-a6fb-182f1578580d" providerId="ADAL" clId="{368F445C-B5E9-4D53-B129-E34E8B79CC6D}" dt="2022-01-04T21:35:20.525" v="263" actId="21"/>
          <ac:picMkLst>
            <pc:docMk/>
            <pc:sldMk cId="517241246" sldId="262"/>
            <ac:picMk id="2" creationId="{DA0A9217-2D83-4FB3-B0EB-328FF5B6E0F5}"/>
          </ac:picMkLst>
        </pc:picChg>
        <pc:picChg chg="del">
          <ac:chgData name="Ammons,Dylan" userId="3c55e2f8-c714-44bc-a6fb-182f1578580d" providerId="ADAL" clId="{368F445C-B5E9-4D53-B129-E34E8B79CC6D}" dt="2022-01-04T21:44:31.270" v="363" actId="478"/>
          <ac:picMkLst>
            <pc:docMk/>
            <pc:sldMk cId="517241246" sldId="262"/>
            <ac:picMk id="3" creationId="{3B38893E-7BBF-4827-A190-390B45E33B9B}"/>
          </ac:picMkLst>
        </pc:picChg>
        <pc:picChg chg="add del mod">
          <ac:chgData name="Ammons,Dylan" userId="3c55e2f8-c714-44bc-a6fb-182f1578580d" providerId="ADAL" clId="{368F445C-B5E9-4D53-B129-E34E8B79CC6D}" dt="2022-01-06T15:57:19.361" v="2261" actId="478"/>
          <ac:picMkLst>
            <pc:docMk/>
            <pc:sldMk cId="517241246" sldId="262"/>
            <ac:picMk id="3" creationId="{8BBADB10-72EB-450D-97BB-CB1FAEDB3F0E}"/>
          </ac:picMkLst>
        </pc:picChg>
        <pc:picChg chg="del">
          <ac:chgData name="Ammons,Dylan" userId="3c55e2f8-c714-44bc-a6fb-182f1578580d" providerId="ADAL" clId="{368F445C-B5E9-4D53-B129-E34E8B79CC6D}" dt="2022-01-03T18:01:46.010" v="106" actId="478"/>
          <ac:picMkLst>
            <pc:docMk/>
            <pc:sldMk cId="517241246" sldId="262"/>
            <ac:picMk id="4" creationId="{3245B11B-E361-4D81-9EE7-3E99FED98B2E}"/>
          </ac:picMkLst>
        </pc:picChg>
        <pc:picChg chg="add del mod">
          <ac:chgData name="Ammons,Dylan" userId="3c55e2f8-c714-44bc-a6fb-182f1578580d" providerId="ADAL" clId="{368F445C-B5E9-4D53-B129-E34E8B79CC6D}" dt="2022-01-06T15:57:25.356" v="2265" actId="478"/>
          <ac:picMkLst>
            <pc:docMk/>
            <pc:sldMk cId="517241246" sldId="262"/>
            <ac:picMk id="5" creationId="{1DDF6AE5-74BA-4F57-BB30-2323D065C1E6}"/>
          </ac:picMkLst>
        </pc:picChg>
        <pc:picChg chg="del">
          <ac:chgData name="Ammons,Dylan" userId="3c55e2f8-c714-44bc-a6fb-182f1578580d" providerId="ADAL" clId="{368F445C-B5E9-4D53-B129-E34E8B79CC6D}" dt="2021-12-27T19:44:52.990" v="41" actId="21"/>
          <ac:picMkLst>
            <pc:docMk/>
            <pc:sldMk cId="517241246" sldId="262"/>
            <ac:picMk id="7" creationId="{E6915159-B530-4AB9-B868-B44855BC6AF3}"/>
          </ac:picMkLst>
        </pc:picChg>
        <pc:picChg chg="add mod">
          <ac:chgData name="Ammons,Dylan" userId="3c55e2f8-c714-44bc-a6fb-182f1578580d" providerId="ADAL" clId="{368F445C-B5E9-4D53-B129-E34E8B79CC6D}" dt="2022-01-06T15:58:37.531" v="2272" actId="1076"/>
          <ac:picMkLst>
            <pc:docMk/>
            <pc:sldMk cId="517241246" sldId="262"/>
            <ac:picMk id="8" creationId="{821E5D32-FDBE-4170-A0BF-DC6B4E21BD8D}"/>
          </ac:picMkLst>
        </pc:picChg>
        <pc:picChg chg="add del mod">
          <ac:chgData name="Ammons,Dylan" userId="3c55e2f8-c714-44bc-a6fb-182f1578580d" providerId="ADAL" clId="{368F445C-B5E9-4D53-B129-E34E8B79CC6D}" dt="2022-01-04T14:54:06.940" v="136" actId="478"/>
          <ac:picMkLst>
            <pc:docMk/>
            <pc:sldMk cId="517241246" sldId="262"/>
            <ac:picMk id="8" creationId="{E1DF6E3A-E764-43DE-B7FF-EA2BF29D054B}"/>
          </ac:picMkLst>
        </pc:picChg>
        <pc:picChg chg="del">
          <ac:chgData name="Ammons,Dylan" userId="3c55e2f8-c714-44bc-a6fb-182f1578580d" providerId="ADAL" clId="{368F445C-B5E9-4D53-B129-E34E8B79CC6D}" dt="2021-12-27T19:44:52.990" v="41" actId="21"/>
          <ac:picMkLst>
            <pc:docMk/>
            <pc:sldMk cId="517241246" sldId="262"/>
            <ac:picMk id="8" creationId="{E3AC738D-7F2B-45CF-8729-6B0EF7151553}"/>
          </ac:picMkLst>
        </pc:picChg>
        <pc:picChg chg="add del mod">
          <ac:chgData name="Ammons,Dylan" userId="3c55e2f8-c714-44bc-a6fb-182f1578580d" providerId="ADAL" clId="{368F445C-B5E9-4D53-B129-E34E8B79CC6D}" dt="2022-01-04T22:40:59.128" v="755" actId="478"/>
          <ac:picMkLst>
            <pc:docMk/>
            <pc:sldMk cId="517241246" sldId="262"/>
            <ac:picMk id="10" creationId="{25452FAC-B9E4-47AA-A48F-EA9E055AAE39}"/>
          </ac:picMkLst>
        </pc:picChg>
        <pc:picChg chg="add mod topLvl modCrop">
          <ac:chgData name="Ammons,Dylan" userId="3c55e2f8-c714-44bc-a6fb-182f1578580d" providerId="ADAL" clId="{368F445C-B5E9-4D53-B129-E34E8B79CC6D}" dt="2022-01-04T22:01:32.062" v="588" actId="164"/>
          <ac:picMkLst>
            <pc:docMk/>
            <pc:sldMk cId="517241246" sldId="262"/>
            <ac:picMk id="12" creationId="{E525D026-5E31-4492-BAF3-51F1E542A977}"/>
          </ac:picMkLst>
        </pc:picChg>
        <pc:picChg chg="add del mod modCrop">
          <ac:chgData name="Ammons,Dylan" userId="3c55e2f8-c714-44bc-a6fb-182f1578580d" providerId="ADAL" clId="{368F445C-B5E9-4D53-B129-E34E8B79CC6D}" dt="2021-12-27T19:50:19.103" v="84" actId="478"/>
          <ac:picMkLst>
            <pc:docMk/>
            <pc:sldMk cId="517241246" sldId="262"/>
            <ac:picMk id="13" creationId="{328B9D4A-CCFE-4FD5-A96E-A8BAFA1BD4DB}"/>
          </ac:picMkLst>
        </pc:picChg>
        <pc:picChg chg="add mod topLvl modCrop">
          <ac:chgData name="Ammons,Dylan" userId="3c55e2f8-c714-44bc-a6fb-182f1578580d" providerId="ADAL" clId="{368F445C-B5E9-4D53-B129-E34E8B79CC6D}" dt="2022-01-05T03:21:57.559" v="1036" actId="732"/>
          <ac:picMkLst>
            <pc:docMk/>
            <pc:sldMk cId="517241246" sldId="262"/>
            <ac:picMk id="14" creationId="{821AF7AF-19D9-4C13-963A-BECCC0B0721F}"/>
          </ac:picMkLst>
        </pc:picChg>
        <pc:picChg chg="add del mod modCrop">
          <ac:chgData name="Ammons,Dylan" userId="3c55e2f8-c714-44bc-a6fb-182f1578580d" providerId="ADAL" clId="{368F445C-B5E9-4D53-B129-E34E8B79CC6D}" dt="2021-12-27T19:51:04.259" v="87" actId="478"/>
          <ac:picMkLst>
            <pc:docMk/>
            <pc:sldMk cId="517241246" sldId="262"/>
            <ac:picMk id="14" creationId="{8A3D0492-6604-46B8-90F3-00978F5C2255}"/>
          </ac:picMkLst>
        </pc:picChg>
        <pc:picChg chg="add del mod modCrop">
          <ac:chgData name="Ammons,Dylan" userId="3c55e2f8-c714-44bc-a6fb-182f1578580d" providerId="ADAL" clId="{368F445C-B5E9-4D53-B129-E34E8B79CC6D}" dt="2022-01-04T21:25:23.496" v="159" actId="478"/>
          <ac:picMkLst>
            <pc:docMk/>
            <pc:sldMk cId="517241246" sldId="262"/>
            <ac:picMk id="18" creationId="{20797FAD-71A3-418F-A116-46782107E4F4}"/>
          </ac:picMkLst>
        </pc:picChg>
        <pc:picChg chg="add del mod modCrop">
          <ac:chgData name="Ammons,Dylan" userId="3c55e2f8-c714-44bc-a6fb-182f1578580d" providerId="ADAL" clId="{368F445C-B5E9-4D53-B129-E34E8B79CC6D}" dt="2022-01-04T21:25:24.528" v="160" actId="478"/>
          <ac:picMkLst>
            <pc:docMk/>
            <pc:sldMk cId="517241246" sldId="262"/>
            <ac:picMk id="19" creationId="{39C81E88-52A0-456A-8647-F910A4996492}"/>
          </ac:picMkLst>
        </pc:picChg>
        <pc:picChg chg="add mod topLvl modCrop">
          <ac:chgData name="Ammons,Dylan" userId="3c55e2f8-c714-44bc-a6fb-182f1578580d" providerId="ADAL" clId="{368F445C-B5E9-4D53-B129-E34E8B79CC6D}" dt="2022-01-05T03:24:03.107" v="1141" actId="165"/>
          <ac:picMkLst>
            <pc:docMk/>
            <pc:sldMk cId="517241246" sldId="262"/>
            <ac:picMk id="20" creationId="{85C46E48-B6BE-4403-9F86-BD10C7D2D48A}"/>
          </ac:picMkLst>
        </pc:picChg>
        <pc:picChg chg="add mod topLvl modCrop">
          <ac:chgData name="Ammons,Dylan" userId="3c55e2f8-c714-44bc-a6fb-182f1578580d" providerId="ADAL" clId="{368F445C-B5E9-4D53-B129-E34E8B79CC6D}" dt="2022-01-05T03:24:03.107" v="1141" actId="165"/>
          <ac:picMkLst>
            <pc:docMk/>
            <pc:sldMk cId="517241246" sldId="262"/>
            <ac:picMk id="21" creationId="{7165A08E-1E1C-45A1-9F0B-D35B40486607}"/>
          </ac:picMkLst>
        </pc:picChg>
        <pc:picChg chg="add del mod">
          <ac:chgData name="Ammons,Dylan" userId="3c55e2f8-c714-44bc-a6fb-182f1578580d" providerId="ADAL" clId="{368F445C-B5E9-4D53-B129-E34E8B79CC6D}" dt="2022-01-04T21:35:35.060" v="265" actId="478"/>
          <ac:picMkLst>
            <pc:docMk/>
            <pc:sldMk cId="517241246" sldId="262"/>
            <ac:picMk id="23" creationId="{A8808B87-AFCB-4466-BD93-C43FDA72AA73}"/>
          </ac:picMkLst>
        </pc:picChg>
        <pc:picChg chg="add mod topLvl modCrop">
          <ac:chgData name="Ammons,Dylan" userId="3c55e2f8-c714-44bc-a6fb-182f1578580d" providerId="ADAL" clId="{368F445C-B5E9-4D53-B129-E34E8B79CC6D}" dt="2022-01-05T03:22:21.374" v="1041" actId="732"/>
          <ac:picMkLst>
            <pc:docMk/>
            <pc:sldMk cId="517241246" sldId="262"/>
            <ac:picMk id="26" creationId="{DA446B9A-1667-450D-847F-5CB8581DB850}"/>
          </ac:picMkLst>
        </pc:picChg>
        <pc:picChg chg="add mod modCrop">
          <ac:chgData name="Ammons,Dylan" userId="3c55e2f8-c714-44bc-a6fb-182f1578580d" providerId="ADAL" clId="{368F445C-B5E9-4D53-B129-E34E8B79CC6D}" dt="2022-01-06T15:44:59.600" v="2083"/>
          <ac:picMkLst>
            <pc:docMk/>
            <pc:sldMk cId="517241246" sldId="262"/>
            <ac:picMk id="36" creationId="{5A2ED7D4-E69C-4FDC-8DA2-0C41264F9046}"/>
          </ac:picMkLst>
        </pc:picChg>
        <pc:picChg chg="add del mod modCrop">
          <ac:chgData name="Ammons,Dylan" userId="3c55e2f8-c714-44bc-a6fb-182f1578580d" providerId="ADAL" clId="{368F445C-B5E9-4D53-B129-E34E8B79CC6D}" dt="2022-01-06T15:44:46.737" v="2082"/>
          <ac:picMkLst>
            <pc:docMk/>
            <pc:sldMk cId="517241246" sldId="262"/>
            <ac:picMk id="44" creationId="{9280EC7C-E046-419D-9054-9F55EEF0B51C}"/>
          </ac:picMkLst>
        </pc:picChg>
        <pc:picChg chg="add del mod">
          <ac:chgData name="Ammons,Dylan" userId="3c55e2f8-c714-44bc-a6fb-182f1578580d" providerId="ADAL" clId="{368F445C-B5E9-4D53-B129-E34E8B79CC6D}" dt="2022-01-04T22:41:29.270" v="760" actId="478"/>
          <ac:picMkLst>
            <pc:docMk/>
            <pc:sldMk cId="517241246" sldId="262"/>
            <ac:picMk id="63" creationId="{321523BD-774D-43C1-B542-A6E53E70E1B7}"/>
          </ac:picMkLst>
        </pc:picChg>
        <pc:picChg chg="add del mod">
          <ac:chgData name="Ammons,Dylan" userId="3c55e2f8-c714-44bc-a6fb-182f1578580d" providerId="ADAL" clId="{368F445C-B5E9-4D53-B129-E34E8B79CC6D}" dt="2022-01-04T22:44:21.563" v="810" actId="478"/>
          <ac:picMkLst>
            <pc:docMk/>
            <pc:sldMk cId="517241246" sldId="262"/>
            <ac:picMk id="65" creationId="{2572DAB5-ACA3-4640-8F9F-8B96B9B44729}"/>
          </ac:picMkLst>
        </pc:picChg>
        <pc:picChg chg="add del mod">
          <ac:chgData name="Ammons,Dylan" userId="3c55e2f8-c714-44bc-a6fb-182f1578580d" providerId="ADAL" clId="{368F445C-B5E9-4D53-B129-E34E8B79CC6D}" dt="2022-01-04T22:44:52.421" v="814" actId="478"/>
          <ac:picMkLst>
            <pc:docMk/>
            <pc:sldMk cId="517241246" sldId="262"/>
            <ac:picMk id="67" creationId="{6FD95F91-5CA0-414B-AFA2-C7CE926F32E8}"/>
          </ac:picMkLst>
        </pc:picChg>
        <pc:picChg chg="add del mod ord">
          <ac:chgData name="Ammons,Dylan" userId="3c55e2f8-c714-44bc-a6fb-182f1578580d" providerId="ADAL" clId="{368F445C-B5E9-4D53-B129-E34E8B79CC6D}" dt="2022-01-05T03:15:25.651" v="877" actId="478"/>
          <ac:picMkLst>
            <pc:docMk/>
            <pc:sldMk cId="517241246" sldId="262"/>
            <ac:picMk id="69" creationId="{6F7564DF-9F13-49C6-B39A-0E3A9D386869}"/>
          </ac:picMkLst>
        </pc:picChg>
        <pc:picChg chg="add del mod ord">
          <ac:chgData name="Ammons,Dylan" userId="3c55e2f8-c714-44bc-a6fb-182f1578580d" providerId="ADAL" clId="{368F445C-B5E9-4D53-B129-E34E8B79CC6D}" dt="2022-01-06T15:58:04.782" v="2270" actId="478"/>
          <ac:picMkLst>
            <pc:docMk/>
            <pc:sldMk cId="517241246" sldId="262"/>
            <ac:picMk id="71" creationId="{DF82FD41-8847-4F46-BC5F-54CD9044A9FF}"/>
          </ac:picMkLst>
        </pc:picChg>
        <pc:cxnChg chg="add mod">
          <ac:chgData name="Ammons,Dylan" userId="3c55e2f8-c714-44bc-a6fb-182f1578580d" providerId="ADAL" clId="{368F445C-B5E9-4D53-B129-E34E8B79CC6D}" dt="2022-01-05T03:18:36.132" v="914" actId="12788"/>
          <ac:cxnSpMkLst>
            <pc:docMk/>
            <pc:sldMk cId="517241246" sldId="262"/>
            <ac:cxnSpMk id="38" creationId="{963E24C3-6ADF-430C-A586-C18F44DEE29C}"/>
          </ac:cxnSpMkLst>
        </pc:cxnChg>
        <pc:cxnChg chg="add mod">
          <ac:chgData name="Ammons,Dylan" userId="3c55e2f8-c714-44bc-a6fb-182f1578580d" providerId="ADAL" clId="{368F445C-B5E9-4D53-B129-E34E8B79CC6D}" dt="2022-01-05T03:18:29.943" v="913" actId="12788"/>
          <ac:cxnSpMkLst>
            <pc:docMk/>
            <pc:sldMk cId="517241246" sldId="262"/>
            <ac:cxnSpMk id="46" creationId="{7792A6AE-A6FC-44C9-A769-571AADCF7136}"/>
          </ac:cxnSpMkLst>
        </pc:cxnChg>
      </pc:sldChg>
      <pc:sldChg chg="addSp delSp modSp mod">
        <pc:chgData name="Ammons,Dylan" userId="3c55e2f8-c714-44bc-a6fb-182f1578580d" providerId="ADAL" clId="{368F445C-B5E9-4D53-B129-E34E8B79CC6D}" dt="2022-01-06T17:50:19.549" v="2932" actId="1076"/>
        <pc:sldMkLst>
          <pc:docMk/>
          <pc:sldMk cId="3930293573" sldId="263"/>
        </pc:sldMkLst>
        <pc:spChg chg="mod">
          <ac:chgData name="Ammons,Dylan" userId="3c55e2f8-c714-44bc-a6fb-182f1578580d" providerId="ADAL" clId="{368F445C-B5E9-4D53-B129-E34E8B79CC6D}" dt="2022-01-05T15:48:39.421" v="1249" actId="1076"/>
          <ac:spMkLst>
            <pc:docMk/>
            <pc:sldMk cId="3930293573" sldId="263"/>
            <ac:spMk id="4" creationId="{4061F9A0-6383-4391-93F5-1999BF627793}"/>
          </ac:spMkLst>
        </pc:spChg>
        <pc:picChg chg="del">
          <ac:chgData name="Ammons,Dylan" userId="3c55e2f8-c714-44bc-a6fb-182f1578580d" providerId="ADAL" clId="{368F445C-B5E9-4D53-B129-E34E8B79CC6D}" dt="2021-12-27T19:41:30.837" v="0" actId="478"/>
          <ac:picMkLst>
            <pc:docMk/>
            <pc:sldMk cId="3930293573" sldId="263"/>
            <ac:picMk id="2" creationId="{BD8142E3-8851-452C-A36E-FBA05D7DCE47}"/>
          </ac:picMkLst>
        </pc:picChg>
        <pc:picChg chg="add del mod">
          <ac:chgData name="Ammons,Dylan" userId="3c55e2f8-c714-44bc-a6fb-182f1578580d" providerId="ADAL" clId="{368F445C-B5E9-4D53-B129-E34E8B79CC6D}" dt="2022-01-06T17:49:40.646" v="2929" actId="478"/>
          <ac:picMkLst>
            <pc:docMk/>
            <pc:sldMk cId="3930293573" sldId="263"/>
            <ac:picMk id="3" creationId="{1394AC1E-1476-40BE-9E28-2F4A42A6C186}"/>
          </ac:picMkLst>
        </pc:picChg>
        <pc:picChg chg="add del mod">
          <ac:chgData name="Ammons,Dylan" userId="3c55e2f8-c714-44bc-a6fb-182f1578580d" providerId="ADAL" clId="{368F445C-B5E9-4D53-B129-E34E8B79CC6D}" dt="2022-01-05T15:32:43.462" v="1212" actId="478"/>
          <ac:picMkLst>
            <pc:docMk/>
            <pc:sldMk cId="3930293573" sldId="263"/>
            <ac:picMk id="3" creationId="{FD7F9A1D-D197-4305-91D6-831AFD5D7212}"/>
          </ac:picMkLst>
        </pc:picChg>
        <pc:picChg chg="add del mod">
          <ac:chgData name="Ammons,Dylan" userId="3c55e2f8-c714-44bc-a6fb-182f1578580d" providerId="ADAL" clId="{368F445C-B5E9-4D53-B129-E34E8B79CC6D}" dt="2022-01-05T15:30:19.524" v="1209" actId="478"/>
          <ac:picMkLst>
            <pc:docMk/>
            <pc:sldMk cId="3930293573" sldId="263"/>
            <ac:picMk id="5" creationId="{6964053E-559B-4DE5-806F-AF0EEF390766}"/>
          </ac:picMkLst>
        </pc:picChg>
        <pc:picChg chg="add mod">
          <ac:chgData name="Ammons,Dylan" userId="3c55e2f8-c714-44bc-a6fb-182f1578580d" providerId="ADAL" clId="{368F445C-B5E9-4D53-B129-E34E8B79CC6D}" dt="2022-01-06T17:50:19.549" v="2932" actId="1076"/>
          <ac:picMkLst>
            <pc:docMk/>
            <pc:sldMk cId="3930293573" sldId="263"/>
            <ac:picMk id="6" creationId="{2DB3E0E4-C660-44F5-A673-D4247FE8ECA9}"/>
          </ac:picMkLst>
        </pc:picChg>
        <pc:picChg chg="add del mod">
          <ac:chgData name="Ammons,Dylan" userId="3c55e2f8-c714-44bc-a6fb-182f1578580d" providerId="ADAL" clId="{368F445C-B5E9-4D53-B129-E34E8B79CC6D}" dt="2022-01-05T15:34:42.776" v="1215" actId="478"/>
          <ac:picMkLst>
            <pc:docMk/>
            <pc:sldMk cId="3930293573" sldId="263"/>
            <ac:picMk id="7" creationId="{3A77B7E0-10A0-4A5F-B167-61F1718AEDA4}"/>
          </ac:picMkLst>
        </pc:picChg>
        <pc:picChg chg="add del mod">
          <ac:chgData name="Ammons,Dylan" userId="3c55e2f8-c714-44bc-a6fb-182f1578580d" providerId="ADAL" clId="{368F445C-B5E9-4D53-B129-E34E8B79CC6D}" dt="2022-01-05T15:36:13.478" v="1220" actId="478"/>
          <ac:picMkLst>
            <pc:docMk/>
            <pc:sldMk cId="3930293573" sldId="263"/>
            <ac:picMk id="9" creationId="{04E208D6-8C6E-4281-B61F-394E4A359206}"/>
          </ac:picMkLst>
        </pc:picChg>
        <pc:picChg chg="add del mod">
          <ac:chgData name="Ammons,Dylan" userId="3c55e2f8-c714-44bc-a6fb-182f1578580d" providerId="ADAL" clId="{368F445C-B5E9-4D53-B129-E34E8B79CC6D}" dt="2022-01-05T15:36:26.390" v="1224" actId="478"/>
          <ac:picMkLst>
            <pc:docMk/>
            <pc:sldMk cId="3930293573" sldId="263"/>
            <ac:picMk id="11" creationId="{C23977FD-8ADC-48E6-976D-840117C8CF7D}"/>
          </ac:picMkLst>
        </pc:picChg>
        <pc:picChg chg="add del mod">
          <ac:chgData name="Ammons,Dylan" userId="3c55e2f8-c714-44bc-a6fb-182f1578580d" providerId="ADAL" clId="{368F445C-B5E9-4D53-B129-E34E8B79CC6D}" dt="2022-01-05T15:36:41.516" v="1228" actId="478"/>
          <ac:picMkLst>
            <pc:docMk/>
            <pc:sldMk cId="3930293573" sldId="263"/>
            <ac:picMk id="13" creationId="{C034ACF9-AC20-4B60-A2DA-8F10036EBA69}"/>
          </ac:picMkLst>
        </pc:picChg>
        <pc:picChg chg="add del mod">
          <ac:chgData name="Ammons,Dylan" userId="3c55e2f8-c714-44bc-a6fb-182f1578580d" providerId="ADAL" clId="{368F445C-B5E9-4D53-B129-E34E8B79CC6D}" dt="2022-01-05T15:39:14.013" v="1232" actId="478"/>
          <ac:picMkLst>
            <pc:docMk/>
            <pc:sldMk cId="3930293573" sldId="263"/>
            <ac:picMk id="15" creationId="{AC517BAB-AB31-4B18-B0B6-7D5BF39886EF}"/>
          </ac:picMkLst>
        </pc:picChg>
        <pc:picChg chg="add del mod">
          <ac:chgData name="Ammons,Dylan" userId="3c55e2f8-c714-44bc-a6fb-182f1578580d" providerId="ADAL" clId="{368F445C-B5E9-4D53-B129-E34E8B79CC6D}" dt="2022-01-05T15:42:06.879" v="1235" actId="478"/>
          <ac:picMkLst>
            <pc:docMk/>
            <pc:sldMk cId="3930293573" sldId="263"/>
            <ac:picMk id="17" creationId="{D707FD6C-DAB9-409A-BF86-C36E452A7C08}"/>
          </ac:picMkLst>
        </pc:picChg>
        <pc:picChg chg="add del mod">
          <ac:chgData name="Ammons,Dylan" userId="3c55e2f8-c714-44bc-a6fb-182f1578580d" providerId="ADAL" clId="{368F445C-B5E9-4D53-B129-E34E8B79CC6D}" dt="2022-01-05T15:44:45.015" v="1242" actId="478"/>
          <ac:picMkLst>
            <pc:docMk/>
            <pc:sldMk cId="3930293573" sldId="263"/>
            <ac:picMk id="19" creationId="{E321C8D0-723D-4807-A1AF-3BEB44CFAF7F}"/>
          </ac:picMkLst>
        </pc:picChg>
        <pc:picChg chg="add del mod">
          <ac:chgData name="Ammons,Dylan" userId="3c55e2f8-c714-44bc-a6fb-182f1578580d" providerId="ADAL" clId="{368F445C-B5E9-4D53-B129-E34E8B79CC6D}" dt="2022-01-05T15:44:27.975" v="1241" actId="478"/>
          <ac:picMkLst>
            <pc:docMk/>
            <pc:sldMk cId="3930293573" sldId="263"/>
            <ac:picMk id="21" creationId="{6F0188E6-C63F-4E78-8E47-069C5715CC99}"/>
          </ac:picMkLst>
        </pc:picChg>
        <pc:picChg chg="add del mod">
          <ac:chgData name="Ammons,Dylan" userId="3c55e2f8-c714-44bc-a6fb-182f1578580d" providerId="ADAL" clId="{368F445C-B5E9-4D53-B129-E34E8B79CC6D}" dt="2022-01-05T15:44:58.282" v="1245" actId="478"/>
          <ac:picMkLst>
            <pc:docMk/>
            <pc:sldMk cId="3930293573" sldId="263"/>
            <ac:picMk id="23" creationId="{7A32FA8E-7B43-440F-B552-3D19B567164D}"/>
          </ac:picMkLst>
        </pc:picChg>
        <pc:picChg chg="add del mod">
          <ac:chgData name="Ammons,Dylan" userId="3c55e2f8-c714-44bc-a6fb-182f1578580d" providerId="ADAL" clId="{368F445C-B5E9-4D53-B129-E34E8B79CC6D}" dt="2022-01-06T17:49:17.570" v="2926" actId="478"/>
          <ac:picMkLst>
            <pc:docMk/>
            <pc:sldMk cId="3930293573" sldId="263"/>
            <ac:picMk id="25" creationId="{F3BB6E67-2F9A-4F45-9D64-A07E6803D6D2}"/>
          </ac:picMkLst>
        </pc:picChg>
      </pc:sldChg>
      <pc:sldChg chg="addSp delSp modSp mod modCm">
        <pc:chgData name="Ammons,Dylan" userId="3c55e2f8-c714-44bc-a6fb-182f1578580d" providerId="ADAL" clId="{368F445C-B5E9-4D53-B129-E34E8B79CC6D}" dt="2022-01-06T16:56:00.467" v="2527" actId="20577"/>
        <pc:sldMkLst>
          <pc:docMk/>
          <pc:sldMk cId="1788738431" sldId="264"/>
        </pc:sldMkLst>
        <pc:spChg chg="add mod">
          <ac:chgData name="Ammons,Dylan" userId="3c55e2f8-c714-44bc-a6fb-182f1578580d" providerId="ADAL" clId="{368F445C-B5E9-4D53-B129-E34E8B79CC6D}" dt="2022-01-06T16:55:54.484" v="2523" actId="20577"/>
          <ac:spMkLst>
            <pc:docMk/>
            <pc:sldMk cId="1788738431" sldId="264"/>
            <ac:spMk id="2" creationId="{2A1CC6F0-B084-461B-9F37-4A9CF5634AA2}"/>
          </ac:spMkLst>
        </pc:spChg>
        <pc:spChg chg="add mod">
          <ac:chgData name="Ammons,Dylan" userId="3c55e2f8-c714-44bc-a6fb-182f1578580d" providerId="ADAL" clId="{368F445C-B5E9-4D53-B129-E34E8B79CC6D}" dt="2022-01-06T16:56:00.467" v="2527" actId="20577"/>
          <ac:spMkLst>
            <pc:docMk/>
            <pc:sldMk cId="1788738431" sldId="264"/>
            <ac:spMk id="5" creationId="{FFA0154E-ACAD-4AC1-AB76-380D64236B71}"/>
          </ac:spMkLst>
        </pc:spChg>
        <pc:spChg chg="mod">
          <ac:chgData name="Ammons,Dylan" userId="3c55e2f8-c714-44bc-a6fb-182f1578580d" providerId="ADAL" clId="{368F445C-B5E9-4D53-B129-E34E8B79CC6D}" dt="2022-01-06T16:52:48.149" v="2495" actId="1076"/>
          <ac:spMkLst>
            <pc:docMk/>
            <pc:sldMk cId="1788738431" sldId="264"/>
            <ac:spMk id="7" creationId="{ABC9DA52-0E39-48E5-B14E-842BB22AA80C}"/>
          </ac:spMkLst>
        </pc:spChg>
        <pc:picChg chg="del">
          <ac:chgData name="Ammons,Dylan" userId="3c55e2f8-c714-44bc-a6fb-182f1578580d" providerId="ADAL" clId="{368F445C-B5E9-4D53-B129-E34E8B79CC6D}" dt="2022-01-05T04:02:47.091" v="1177" actId="478"/>
          <ac:picMkLst>
            <pc:docMk/>
            <pc:sldMk cId="1788738431" sldId="264"/>
            <ac:picMk id="2" creationId="{60FA23B3-01D5-4536-B0F8-BBA9661B3714}"/>
          </ac:picMkLst>
        </pc:picChg>
        <pc:picChg chg="add mod">
          <ac:chgData name="Ammons,Dylan" userId="3c55e2f8-c714-44bc-a6fb-182f1578580d" providerId="ADAL" clId="{368F445C-B5E9-4D53-B129-E34E8B79CC6D}" dt="2022-01-06T16:55:31.521" v="2506" actId="1076"/>
          <ac:picMkLst>
            <pc:docMk/>
            <pc:sldMk cId="1788738431" sldId="264"/>
            <ac:picMk id="4" creationId="{20BA1CC7-B80F-4960-8BD6-63E99469F5D3}"/>
          </ac:picMkLst>
        </pc:picChg>
        <pc:picChg chg="add del mod">
          <ac:chgData name="Ammons,Dylan" userId="3c55e2f8-c714-44bc-a6fb-182f1578580d" providerId="ADAL" clId="{368F445C-B5E9-4D53-B129-E34E8B79CC6D}" dt="2022-01-05T04:03:25.060" v="1185" actId="478"/>
          <ac:picMkLst>
            <pc:docMk/>
            <pc:sldMk cId="1788738431" sldId="264"/>
            <ac:picMk id="4" creationId="{44357F83-6AC1-42A2-BC37-0E824F4BBCAA}"/>
          </ac:picMkLst>
        </pc:picChg>
        <pc:picChg chg="add del mod">
          <ac:chgData name="Ammons,Dylan" userId="3c55e2f8-c714-44bc-a6fb-182f1578580d" providerId="ADAL" clId="{368F445C-B5E9-4D53-B129-E34E8B79CC6D}" dt="2022-01-05T14:35:00.291" v="1190" actId="478"/>
          <ac:picMkLst>
            <pc:docMk/>
            <pc:sldMk cId="1788738431" sldId="264"/>
            <ac:picMk id="6" creationId="{DBFF8D81-F6B0-4F70-A7FD-C4895B7AE9BE}"/>
          </ac:picMkLst>
        </pc:picChg>
        <pc:picChg chg="add del mod">
          <ac:chgData name="Ammons,Dylan" userId="3c55e2f8-c714-44bc-a6fb-182f1578580d" providerId="ADAL" clId="{368F445C-B5E9-4D53-B129-E34E8B79CC6D}" dt="2022-01-05T14:57:48.488" v="1195" actId="478"/>
          <ac:picMkLst>
            <pc:docMk/>
            <pc:sldMk cId="1788738431" sldId="264"/>
            <ac:picMk id="9" creationId="{357534BF-F76A-481D-AAA3-1B3A409B52AC}"/>
          </ac:picMkLst>
        </pc:picChg>
        <pc:picChg chg="add del mod">
          <ac:chgData name="Ammons,Dylan" userId="3c55e2f8-c714-44bc-a6fb-182f1578580d" providerId="ADAL" clId="{368F445C-B5E9-4D53-B129-E34E8B79CC6D}" dt="2022-01-05T14:57:58.175" v="1200" actId="478"/>
          <ac:picMkLst>
            <pc:docMk/>
            <pc:sldMk cId="1788738431" sldId="264"/>
            <ac:picMk id="11" creationId="{53DE9DF1-713C-4133-AE48-78A78C89C9FB}"/>
          </ac:picMkLst>
        </pc:picChg>
        <pc:picChg chg="add del mod">
          <ac:chgData name="Ammons,Dylan" userId="3c55e2f8-c714-44bc-a6fb-182f1578580d" providerId="ADAL" clId="{368F445C-B5E9-4D53-B129-E34E8B79CC6D}" dt="2022-01-05T14:59:15.152" v="1204" actId="478"/>
          <ac:picMkLst>
            <pc:docMk/>
            <pc:sldMk cId="1788738431" sldId="264"/>
            <ac:picMk id="13" creationId="{10ACE70D-5257-48BC-8E76-95A3EBC7257E}"/>
          </ac:picMkLst>
        </pc:picChg>
        <pc:picChg chg="add del mod">
          <ac:chgData name="Ammons,Dylan" userId="3c55e2f8-c714-44bc-a6fb-182f1578580d" providerId="ADAL" clId="{368F445C-B5E9-4D53-B129-E34E8B79CC6D}" dt="2022-01-05T15:49:13.794" v="1250" actId="478"/>
          <ac:picMkLst>
            <pc:docMk/>
            <pc:sldMk cId="1788738431" sldId="264"/>
            <ac:picMk id="15" creationId="{1AE4C0CB-4FAD-4F0D-8CF2-4FEF1AAD6E6E}"/>
          </ac:picMkLst>
        </pc:picChg>
        <pc:picChg chg="add del mod">
          <ac:chgData name="Ammons,Dylan" userId="3c55e2f8-c714-44bc-a6fb-182f1578580d" providerId="ADAL" clId="{368F445C-B5E9-4D53-B129-E34E8B79CC6D}" dt="2022-01-06T16:55:13.847" v="2502" actId="478"/>
          <ac:picMkLst>
            <pc:docMk/>
            <pc:sldMk cId="1788738431" sldId="264"/>
            <ac:picMk id="17" creationId="{F8AE5A14-0250-4E99-9722-78122BA027F6}"/>
          </ac:picMkLst>
        </pc:picChg>
      </pc:sldChg>
      <pc:sldChg chg="del">
        <pc:chgData name="Ammons,Dylan" userId="3c55e2f8-c714-44bc-a6fb-182f1578580d" providerId="ADAL" clId="{368F445C-B5E9-4D53-B129-E34E8B79CC6D}" dt="2022-01-05T22:59:06.061" v="1471" actId="47"/>
        <pc:sldMkLst>
          <pc:docMk/>
          <pc:sldMk cId="131813696" sldId="266"/>
        </pc:sldMkLst>
      </pc:sldChg>
      <pc:sldChg chg="addSp delSp modSp mod">
        <pc:chgData name="Ammons,Dylan" userId="3c55e2f8-c714-44bc-a6fb-182f1578580d" providerId="ADAL" clId="{368F445C-B5E9-4D53-B129-E34E8B79CC6D}" dt="2022-01-06T15:32:42.688" v="1717" actId="14100"/>
        <pc:sldMkLst>
          <pc:docMk/>
          <pc:sldMk cId="881057244" sldId="268"/>
        </pc:sldMkLst>
        <pc:spChg chg="del">
          <ac:chgData name="Ammons,Dylan" userId="3c55e2f8-c714-44bc-a6fb-182f1578580d" providerId="ADAL" clId="{368F445C-B5E9-4D53-B129-E34E8B79CC6D}" dt="2022-01-04T16:13:35.901" v="151" actId="478"/>
          <ac:spMkLst>
            <pc:docMk/>
            <pc:sldMk cId="881057244" sldId="268"/>
            <ac:spMk id="2" creationId="{2AB81A42-606C-4AD3-8253-D648CDD1A913}"/>
          </ac:spMkLst>
        </pc:spChg>
        <pc:spChg chg="del">
          <ac:chgData name="Ammons,Dylan" userId="3c55e2f8-c714-44bc-a6fb-182f1578580d" providerId="ADAL" clId="{368F445C-B5E9-4D53-B129-E34E8B79CC6D}" dt="2022-01-04T16:13:35.901" v="151" actId="478"/>
          <ac:spMkLst>
            <pc:docMk/>
            <pc:sldMk cId="881057244" sldId="268"/>
            <ac:spMk id="3" creationId="{83091BF0-7D3D-42C4-9E09-D389ECB62EA9}"/>
          </ac:spMkLst>
        </pc:spChg>
        <pc:spChg chg="del">
          <ac:chgData name="Ammons,Dylan" userId="3c55e2f8-c714-44bc-a6fb-182f1578580d" providerId="ADAL" clId="{368F445C-B5E9-4D53-B129-E34E8B79CC6D}" dt="2022-01-04T16:13:35.901" v="151" actId="478"/>
          <ac:spMkLst>
            <pc:docMk/>
            <pc:sldMk cId="881057244" sldId="268"/>
            <ac:spMk id="12" creationId="{806387D3-56D7-46A6-948F-D4D37031B257}"/>
          </ac:spMkLst>
        </pc:spChg>
        <pc:spChg chg="mod">
          <ac:chgData name="Ammons,Dylan" userId="3c55e2f8-c714-44bc-a6fb-182f1578580d" providerId="ADAL" clId="{368F445C-B5E9-4D53-B129-E34E8B79CC6D}" dt="2022-01-06T15:32:42.688" v="1717" actId="14100"/>
          <ac:spMkLst>
            <pc:docMk/>
            <pc:sldMk cId="881057244" sldId="268"/>
            <ac:spMk id="13" creationId="{FD1E35CE-D3C6-4892-B73F-7C902C70764B}"/>
          </ac:spMkLst>
        </pc:spChg>
        <pc:spChg chg="del">
          <ac:chgData name="Ammons,Dylan" userId="3c55e2f8-c714-44bc-a6fb-182f1578580d" providerId="ADAL" clId="{368F445C-B5E9-4D53-B129-E34E8B79CC6D}" dt="2022-01-04T16:13:35.901" v="151" actId="478"/>
          <ac:spMkLst>
            <pc:docMk/>
            <pc:sldMk cId="881057244" sldId="268"/>
            <ac:spMk id="14" creationId="{0144EA2F-DF8E-4B5C-9806-10D9F155C702}"/>
          </ac:spMkLst>
        </pc:spChg>
        <pc:spChg chg="del">
          <ac:chgData name="Ammons,Dylan" userId="3c55e2f8-c714-44bc-a6fb-182f1578580d" providerId="ADAL" clId="{368F445C-B5E9-4D53-B129-E34E8B79CC6D}" dt="2022-01-04T16:13:35.901" v="151" actId="478"/>
          <ac:spMkLst>
            <pc:docMk/>
            <pc:sldMk cId="881057244" sldId="268"/>
            <ac:spMk id="15" creationId="{66B29634-9D7D-4048-9D95-ABF4323A7CCA}"/>
          </ac:spMkLst>
        </pc:spChg>
        <pc:spChg chg="del">
          <ac:chgData name="Ammons,Dylan" userId="3c55e2f8-c714-44bc-a6fb-182f1578580d" providerId="ADAL" clId="{368F445C-B5E9-4D53-B129-E34E8B79CC6D}" dt="2022-01-04T16:13:35.901" v="151" actId="478"/>
          <ac:spMkLst>
            <pc:docMk/>
            <pc:sldMk cId="881057244" sldId="268"/>
            <ac:spMk id="16" creationId="{62258CDD-93CA-483B-AF3F-9874CC2D37B7}"/>
          </ac:spMkLst>
        </pc:spChg>
        <pc:spChg chg="del">
          <ac:chgData name="Ammons,Dylan" userId="3c55e2f8-c714-44bc-a6fb-182f1578580d" providerId="ADAL" clId="{368F445C-B5E9-4D53-B129-E34E8B79CC6D}" dt="2022-01-04T16:13:35.901" v="151" actId="478"/>
          <ac:spMkLst>
            <pc:docMk/>
            <pc:sldMk cId="881057244" sldId="268"/>
            <ac:spMk id="17" creationId="{5F88B550-DA62-45CD-B882-9843272235A2}"/>
          </ac:spMkLst>
        </pc:spChg>
        <pc:graphicFrameChg chg="add del mod">
          <ac:chgData name="Ammons,Dylan" userId="3c55e2f8-c714-44bc-a6fb-182f1578580d" providerId="ADAL" clId="{368F445C-B5E9-4D53-B129-E34E8B79CC6D}" dt="2022-01-04T16:13:31.614" v="150" actId="478"/>
          <ac:graphicFrameMkLst>
            <pc:docMk/>
            <pc:sldMk cId="881057244" sldId="268"/>
            <ac:graphicFrameMk id="4" creationId="{28486AD4-13C5-461E-B2D2-8A676555BA20}"/>
          </ac:graphicFrameMkLst>
        </pc:graphicFrameChg>
        <pc:graphicFrameChg chg="del">
          <ac:chgData name="Ammons,Dylan" userId="3c55e2f8-c714-44bc-a6fb-182f1578580d" providerId="ADAL" clId="{368F445C-B5E9-4D53-B129-E34E8B79CC6D}" dt="2022-01-03T15:23:25.425" v="102" actId="478"/>
          <ac:graphicFrameMkLst>
            <pc:docMk/>
            <pc:sldMk cId="881057244" sldId="268"/>
            <ac:graphicFrameMk id="8" creationId="{98A08D5D-5C95-4FEA-B67C-AB0750390313}"/>
          </ac:graphicFrameMkLst>
        </pc:graphicFrameChg>
        <pc:picChg chg="add del mod">
          <ac:chgData name="Ammons,Dylan" userId="3c55e2f8-c714-44bc-a6fb-182f1578580d" providerId="ADAL" clId="{368F445C-B5E9-4D53-B129-E34E8B79CC6D}" dt="2022-01-06T15:17:03.024" v="1674" actId="478"/>
          <ac:picMkLst>
            <pc:docMk/>
            <pc:sldMk cId="881057244" sldId="268"/>
            <ac:picMk id="3" creationId="{B3D98948-1907-43C1-9DBB-BFC0D1610181}"/>
          </ac:picMkLst>
        </pc:picChg>
        <pc:picChg chg="add del mod">
          <ac:chgData name="Ammons,Dylan" userId="3c55e2f8-c714-44bc-a6fb-182f1578580d" providerId="ADAL" clId="{368F445C-B5E9-4D53-B129-E34E8B79CC6D}" dt="2022-01-06T15:17:09.692" v="1678" actId="478"/>
          <ac:picMkLst>
            <pc:docMk/>
            <pc:sldMk cId="881057244" sldId="268"/>
            <ac:picMk id="5" creationId="{38166B21-4602-4CF5-B188-B0006A930F51}"/>
          </ac:picMkLst>
        </pc:picChg>
        <pc:picChg chg="add del mod">
          <ac:chgData name="Ammons,Dylan" userId="3c55e2f8-c714-44bc-a6fb-182f1578580d" providerId="ADAL" clId="{368F445C-B5E9-4D53-B129-E34E8B79CC6D}" dt="2022-01-04T16:13:29.396" v="149" actId="478"/>
          <ac:picMkLst>
            <pc:docMk/>
            <pc:sldMk cId="881057244" sldId="268"/>
            <ac:picMk id="6" creationId="{1EE1D0EC-692D-4B51-8798-B015E2979AB4}"/>
          </ac:picMkLst>
        </pc:picChg>
        <pc:picChg chg="add del mod">
          <ac:chgData name="Ammons,Dylan" userId="3c55e2f8-c714-44bc-a6fb-182f1578580d" providerId="ADAL" clId="{368F445C-B5E9-4D53-B129-E34E8B79CC6D}" dt="2022-01-06T15:17:27.316" v="1682" actId="478"/>
          <ac:picMkLst>
            <pc:docMk/>
            <pc:sldMk cId="881057244" sldId="268"/>
            <ac:picMk id="7" creationId="{3C852555-F550-4ADE-AEB9-6CB038A511D9}"/>
          </ac:picMkLst>
        </pc:picChg>
        <pc:picChg chg="del">
          <ac:chgData name="Ammons,Dylan" userId="3c55e2f8-c714-44bc-a6fb-182f1578580d" providerId="ADAL" clId="{368F445C-B5E9-4D53-B129-E34E8B79CC6D}" dt="2022-01-04T14:51:59.690" v="122" actId="478"/>
          <ac:picMkLst>
            <pc:docMk/>
            <pc:sldMk cId="881057244" sldId="268"/>
            <ac:picMk id="7" creationId="{8806519B-7ED3-4FD3-BCC7-AC537035D439}"/>
          </ac:picMkLst>
        </pc:picChg>
        <pc:picChg chg="add del mod">
          <ac:chgData name="Ammons,Dylan" userId="3c55e2f8-c714-44bc-a6fb-182f1578580d" providerId="ADAL" clId="{368F445C-B5E9-4D53-B129-E34E8B79CC6D}" dt="2022-01-06T15:20:02.897" v="1692" actId="478"/>
          <ac:picMkLst>
            <pc:docMk/>
            <pc:sldMk cId="881057244" sldId="268"/>
            <ac:picMk id="9" creationId="{763F03C0-98B3-4A8E-B16F-22484C141644}"/>
          </ac:picMkLst>
        </pc:picChg>
        <pc:picChg chg="add del mod">
          <ac:chgData name="Ammons,Dylan" userId="3c55e2f8-c714-44bc-a6fb-182f1578580d" providerId="ADAL" clId="{368F445C-B5E9-4D53-B129-E34E8B79CC6D}" dt="2022-01-06T15:20:04.079" v="1693" actId="478"/>
          <ac:picMkLst>
            <pc:docMk/>
            <pc:sldMk cId="881057244" sldId="268"/>
            <ac:picMk id="10" creationId="{441639EE-62A4-41E3-A602-9F19DE1E3721}"/>
          </ac:picMkLst>
        </pc:picChg>
        <pc:picChg chg="add del mod">
          <ac:chgData name="Ammons,Dylan" userId="3c55e2f8-c714-44bc-a6fb-182f1578580d" providerId="ADAL" clId="{368F445C-B5E9-4D53-B129-E34E8B79CC6D}" dt="2022-01-06T15:19:32.598" v="1691" actId="478"/>
          <ac:picMkLst>
            <pc:docMk/>
            <pc:sldMk cId="881057244" sldId="268"/>
            <ac:picMk id="12" creationId="{45EAF78A-17D6-4EE9-9F24-2FDA4D0D5653}"/>
          </ac:picMkLst>
        </pc:picChg>
        <pc:picChg chg="add del mod">
          <ac:chgData name="Ammons,Dylan" userId="3c55e2f8-c714-44bc-a6fb-182f1578580d" providerId="ADAL" clId="{368F445C-B5E9-4D53-B129-E34E8B79CC6D}" dt="2022-01-06T15:22:18.777" v="1697" actId="478"/>
          <ac:picMkLst>
            <pc:docMk/>
            <pc:sldMk cId="881057244" sldId="268"/>
            <ac:picMk id="15" creationId="{03737970-7160-49D2-8058-061495633053}"/>
          </ac:picMkLst>
        </pc:picChg>
        <pc:picChg chg="add del mod">
          <ac:chgData name="Ammons,Dylan" userId="3c55e2f8-c714-44bc-a6fb-182f1578580d" providerId="ADAL" clId="{368F445C-B5E9-4D53-B129-E34E8B79CC6D}" dt="2022-01-06T15:27:19.371" v="1703" actId="478"/>
          <ac:picMkLst>
            <pc:docMk/>
            <pc:sldMk cId="881057244" sldId="268"/>
            <ac:picMk id="17" creationId="{63495B8C-BE93-4E6A-BBD1-396837347203}"/>
          </ac:picMkLst>
        </pc:picChg>
        <pc:picChg chg="add del mod">
          <ac:chgData name="Ammons,Dylan" userId="3c55e2f8-c714-44bc-a6fb-182f1578580d" providerId="ADAL" clId="{368F445C-B5E9-4D53-B129-E34E8B79CC6D}" dt="2022-01-06T15:27:28.329" v="1708" actId="478"/>
          <ac:picMkLst>
            <pc:docMk/>
            <pc:sldMk cId="881057244" sldId="268"/>
            <ac:picMk id="19" creationId="{F9F874E1-4756-4760-9435-3400E9E7ECA0}"/>
          </ac:picMkLst>
        </pc:picChg>
        <pc:picChg chg="add del mod">
          <ac:chgData name="Ammons,Dylan" userId="3c55e2f8-c714-44bc-a6fb-182f1578580d" providerId="ADAL" clId="{368F445C-B5E9-4D53-B129-E34E8B79CC6D}" dt="2022-01-06T15:27:44.953" v="1712" actId="478"/>
          <ac:picMkLst>
            <pc:docMk/>
            <pc:sldMk cId="881057244" sldId="268"/>
            <ac:picMk id="21" creationId="{F74E3BE5-0AAC-4DB5-A8F7-FA5C2B8515EE}"/>
          </ac:picMkLst>
        </pc:picChg>
        <pc:picChg chg="add mod">
          <ac:chgData name="Ammons,Dylan" userId="3c55e2f8-c714-44bc-a6fb-182f1578580d" providerId="ADAL" clId="{368F445C-B5E9-4D53-B129-E34E8B79CC6D}" dt="2022-01-06T15:28:43.943" v="1715" actId="1076"/>
          <ac:picMkLst>
            <pc:docMk/>
            <pc:sldMk cId="881057244" sldId="268"/>
            <ac:picMk id="23" creationId="{A73BE0D7-C0D4-46F9-A989-5A23E32CCA18}"/>
          </ac:picMkLst>
        </pc:picChg>
      </pc:sldChg>
      <pc:sldChg chg="modSp mod">
        <pc:chgData name="Ammons,Dylan" userId="3c55e2f8-c714-44bc-a6fb-182f1578580d" providerId="ADAL" clId="{368F445C-B5E9-4D53-B129-E34E8B79CC6D}" dt="2022-01-06T16:23:55.849" v="2409" actId="20577"/>
        <pc:sldMkLst>
          <pc:docMk/>
          <pc:sldMk cId="3672142535" sldId="271"/>
        </pc:sldMkLst>
        <pc:graphicFrameChg chg="mod modGraphic">
          <ac:chgData name="Ammons,Dylan" userId="3c55e2f8-c714-44bc-a6fb-182f1578580d" providerId="ADAL" clId="{368F445C-B5E9-4D53-B129-E34E8B79CC6D}" dt="2022-01-06T16:23:55.849" v="2409" actId="20577"/>
          <ac:graphicFrameMkLst>
            <pc:docMk/>
            <pc:sldMk cId="3672142535" sldId="271"/>
            <ac:graphicFrameMk id="5" creationId="{964E5F91-51BA-4624-A936-DD2912E8AEC0}"/>
          </ac:graphicFrameMkLst>
        </pc:graphicFrameChg>
      </pc:sldChg>
      <pc:sldChg chg="addSp delSp modSp mod">
        <pc:chgData name="Ammons,Dylan" userId="3c55e2f8-c714-44bc-a6fb-182f1578580d" providerId="ADAL" clId="{368F445C-B5E9-4D53-B129-E34E8B79CC6D}" dt="2022-01-06T14:53:42.479" v="1512" actId="1076"/>
        <pc:sldMkLst>
          <pc:docMk/>
          <pc:sldMk cId="2194225921" sldId="272"/>
        </pc:sldMkLst>
        <pc:graphicFrameChg chg="add del">
          <ac:chgData name="Ammons,Dylan" userId="3c55e2f8-c714-44bc-a6fb-182f1578580d" providerId="ADAL" clId="{368F445C-B5E9-4D53-B129-E34E8B79CC6D}" dt="2022-01-04T05:24:12.215" v="116" actId="478"/>
          <ac:graphicFrameMkLst>
            <pc:docMk/>
            <pc:sldMk cId="2194225921" sldId="272"/>
            <ac:graphicFrameMk id="4" creationId="{FA139233-0538-4EC3-882F-D2FE648174E6}"/>
          </ac:graphicFrameMkLst>
        </pc:graphicFrameChg>
        <pc:picChg chg="add del mod">
          <ac:chgData name="Ammons,Dylan" userId="3c55e2f8-c714-44bc-a6fb-182f1578580d" providerId="ADAL" clId="{368F445C-B5E9-4D53-B129-E34E8B79CC6D}" dt="2022-01-06T14:44:21.589" v="1476" actId="478"/>
          <ac:picMkLst>
            <pc:docMk/>
            <pc:sldMk cId="2194225921" sldId="272"/>
            <ac:picMk id="4" creationId="{4A0DED8B-DCE1-4D64-980C-9558A696CDAD}"/>
          </ac:picMkLst>
        </pc:picChg>
        <pc:picChg chg="add del mod">
          <ac:chgData name="Ammons,Dylan" userId="3c55e2f8-c714-44bc-a6fb-182f1578580d" providerId="ADAL" clId="{368F445C-B5E9-4D53-B129-E34E8B79CC6D}" dt="2022-01-06T14:32:14.649" v="1472" actId="478"/>
          <ac:picMkLst>
            <pc:docMk/>
            <pc:sldMk cId="2194225921" sldId="272"/>
            <ac:picMk id="5" creationId="{300B4A9E-1C44-4B8C-B2DB-10B2CC5F06AC}"/>
          </ac:picMkLst>
        </pc:picChg>
        <pc:picChg chg="add del mod">
          <ac:chgData name="Ammons,Dylan" userId="3c55e2f8-c714-44bc-a6fb-182f1578580d" providerId="ADAL" clId="{368F445C-B5E9-4D53-B129-E34E8B79CC6D}" dt="2022-01-06T14:45:17.289" v="1482" actId="478"/>
          <ac:picMkLst>
            <pc:docMk/>
            <pc:sldMk cId="2194225921" sldId="272"/>
            <ac:picMk id="7" creationId="{CF6E61F9-F423-4CBF-883B-23F114BB6B35}"/>
          </ac:picMkLst>
        </pc:picChg>
        <pc:picChg chg="add del mod">
          <ac:chgData name="Ammons,Dylan" userId="3c55e2f8-c714-44bc-a6fb-182f1578580d" providerId="ADAL" clId="{368F445C-B5E9-4D53-B129-E34E8B79CC6D}" dt="2022-01-06T14:47:14.870" v="1492" actId="478"/>
          <ac:picMkLst>
            <pc:docMk/>
            <pc:sldMk cId="2194225921" sldId="272"/>
            <ac:picMk id="9" creationId="{D461C694-EA99-40C0-AEFB-3B20B1E8AA70}"/>
          </ac:picMkLst>
        </pc:picChg>
        <pc:picChg chg="add del mod">
          <ac:chgData name="Ammons,Dylan" userId="3c55e2f8-c714-44bc-a6fb-182f1578580d" providerId="ADAL" clId="{368F445C-B5E9-4D53-B129-E34E8B79CC6D}" dt="2022-01-06T14:46:41.774" v="1491" actId="478"/>
          <ac:picMkLst>
            <pc:docMk/>
            <pc:sldMk cId="2194225921" sldId="272"/>
            <ac:picMk id="11" creationId="{DCC61E8C-7991-4F37-A27B-BE400279EB27}"/>
          </ac:picMkLst>
        </pc:picChg>
        <pc:picChg chg="add del mod">
          <ac:chgData name="Ammons,Dylan" userId="3c55e2f8-c714-44bc-a6fb-182f1578580d" providerId="ADAL" clId="{368F445C-B5E9-4D53-B129-E34E8B79CC6D}" dt="2022-01-06T14:53:16.290" v="1507" actId="478"/>
          <ac:picMkLst>
            <pc:docMk/>
            <pc:sldMk cId="2194225921" sldId="272"/>
            <ac:picMk id="13" creationId="{0E7F7356-09FC-4428-9AF9-FC12B17DE754}"/>
          </ac:picMkLst>
        </pc:picChg>
        <pc:picChg chg="add del mod">
          <ac:chgData name="Ammons,Dylan" userId="3c55e2f8-c714-44bc-a6fb-182f1578580d" providerId="ADAL" clId="{368F445C-B5E9-4D53-B129-E34E8B79CC6D}" dt="2022-01-06T14:53:17.250" v="1508" actId="478"/>
          <ac:picMkLst>
            <pc:docMk/>
            <pc:sldMk cId="2194225921" sldId="272"/>
            <ac:picMk id="15" creationId="{40C64E63-A909-420A-BF40-CECE67AEC81A}"/>
          </ac:picMkLst>
        </pc:picChg>
        <pc:picChg chg="add del mod">
          <ac:chgData name="Ammons,Dylan" userId="3c55e2f8-c714-44bc-a6fb-182f1578580d" providerId="ADAL" clId="{368F445C-B5E9-4D53-B129-E34E8B79CC6D}" dt="2022-01-06T14:53:15.458" v="1506" actId="478"/>
          <ac:picMkLst>
            <pc:docMk/>
            <pc:sldMk cId="2194225921" sldId="272"/>
            <ac:picMk id="17" creationId="{A89F306C-E87C-40DD-B822-437238AC0AB3}"/>
          </ac:picMkLst>
        </pc:picChg>
        <pc:picChg chg="add mod">
          <ac:chgData name="Ammons,Dylan" userId="3c55e2f8-c714-44bc-a6fb-182f1578580d" providerId="ADAL" clId="{368F445C-B5E9-4D53-B129-E34E8B79CC6D}" dt="2022-01-06T14:53:42.479" v="1512" actId="1076"/>
          <ac:picMkLst>
            <pc:docMk/>
            <pc:sldMk cId="2194225921" sldId="272"/>
            <ac:picMk id="19" creationId="{85BFBCB7-3C29-42C8-B494-D3576D2ED6F6}"/>
          </ac:picMkLst>
        </pc:picChg>
      </pc:sldChg>
      <pc:sldChg chg="addSp delSp modSp del mod">
        <pc:chgData name="Ammons,Dylan" userId="3c55e2f8-c714-44bc-a6fb-182f1578580d" providerId="ADAL" clId="{368F445C-B5E9-4D53-B129-E34E8B79CC6D}" dt="2022-01-05T22:39:00.230" v="1470" actId="47"/>
        <pc:sldMkLst>
          <pc:docMk/>
          <pc:sldMk cId="3954860514" sldId="273"/>
        </pc:sldMkLst>
        <pc:spChg chg="del">
          <ac:chgData name="Ammons,Dylan" userId="3c55e2f8-c714-44bc-a6fb-182f1578580d" providerId="ADAL" clId="{368F445C-B5E9-4D53-B129-E34E8B79CC6D}" dt="2022-01-05T17:02:27.514" v="1298" actId="478"/>
          <ac:spMkLst>
            <pc:docMk/>
            <pc:sldMk cId="3954860514" sldId="273"/>
            <ac:spMk id="31" creationId="{0BB58137-FEB9-41CE-A7FC-51BE7668F593}"/>
          </ac:spMkLst>
        </pc:spChg>
        <pc:spChg chg="add mod">
          <ac:chgData name="Ammons,Dylan" userId="3c55e2f8-c714-44bc-a6fb-182f1578580d" providerId="ADAL" clId="{368F445C-B5E9-4D53-B129-E34E8B79CC6D}" dt="2022-01-05T17:12:19.844" v="1345" actId="1076"/>
          <ac:spMkLst>
            <pc:docMk/>
            <pc:sldMk cId="3954860514" sldId="273"/>
            <ac:spMk id="36" creationId="{4F968F32-25E4-4AEC-9042-D6546D2D0026}"/>
          </ac:spMkLst>
        </pc:spChg>
        <pc:spChg chg="del">
          <ac:chgData name="Ammons,Dylan" userId="3c55e2f8-c714-44bc-a6fb-182f1578580d" providerId="ADAL" clId="{368F445C-B5E9-4D53-B129-E34E8B79CC6D}" dt="2022-01-05T17:02:27.514" v="1298" actId="478"/>
          <ac:spMkLst>
            <pc:docMk/>
            <pc:sldMk cId="3954860514" sldId="273"/>
            <ac:spMk id="39" creationId="{1238CCF6-8C27-454C-B2E3-DB2276F592E6}"/>
          </ac:spMkLst>
        </pc:spChg>
        <pc:spChg chg="del">
          <ac:chgData name="Ammons,Dylan" userId="3c55e2f8-c714-44bc-a6fb-182f1578580d" providerId="ADAL" clId="{368F445C-B5E9-4D53-B129-E34E8B79CC6D}" dt="2022-01-05T17:02:27.514" v="1298" actId="478"/>
          <ac:spMkLst>
            <pc:docMk/>
            <pc:sldMk cId="3954860514" sldId="273"/>
            <ac:spMk id="40" creationId="{439BD0F4-A46B-48B0-AB91-67411AF5DA39}"/>
          </ac:spMkLst>
        </pc:spChg>
        <pc:spChg chg="del">
          <ac:chgData name="Ammons,Dylan" userId="3c55e2f8-c714-44bc-a6fb-182f1578580d" providerId="ADAL" clId="{368F445C-B5E9-4D53-B129-E34E8B79CC6D}" dt="2022-01-05T17:02:27.514" v="1298" actId="478"/>
          <ac:spMkLst>
            <pc:docMk/>
            <pc:sldMk cId="3954860514" sldId="273"/>
            <ac:spMk id="41" creationId="{C356F23D-CAF5-473E-92DD-09B44FD94A58}"/>
          </ac:spMkLst>
        </pc:spChg>
        <pc:spChg chg="del">
          <ac:chgData name="Ammons,Dylan" userId="3c55e2f8-c714-44bc-a6fb-182f1578580d" providerId="ADAL" clId="{368F445C-B5E9-4D53-B129-E34E8B79CC6D}" dt="2022-01-05T17:02:27.514" v="1298" actId="478"/>
          <ac:spMkLst>
            <pc:docMk/>
            <pc:sldMk cId="3954860514" sldId="273"/>
            <ac:spMk id="42" creationId="{D7DED06C-3B1D-447C-B68F-87A2BAD33CAB}"/>
          </ac:spMkLst>
        </pc:spChg>
        <pc:spChg chg="del">
          <ac:chgData name="Ammons,Dylan" userId="3c55e2f8-c714-44bc-a6fb-182f1578580d" providerId="ADAL" clId="{368F445C-B5E9-4D53-B129-E34E8B79CC6D}" dt="2022-01-05T17:02:27.514" v="1298" actId="478"/>
          <ac:spMkLst>
            <pc:docMk/>
            <pc:sldMk cId="3954860514" sldId="273"/>
            <ac:spMk id="43" creationId="{DA77106C-809C-46EC-A40A-274899288D32}"/>
          </ac:spMkLst>
        </pc:spChg>
        <pc:spChg chg="del">
          <ac:chgData name="Ammons,Dylan" userId="3c55e2f8-c714-44bc-a6fb-182f1578580d" providerId="ADAL" clId="{368F445C-B5E9-4D53-B129-E34E8B79CC6D}" dt="2022-01-05T17:02:27.514" v="1298" actId="478"/>
          <ac:spMkLst>
            <pc:docMk/>
            <pc:sldMk cId="3954860514" sldId="273"/>
            <ac:spMk id="44" creationId="{F62A4530-B80E-412F-B97D-B62A6AE37DEC}"/>
          </ac:spMkLst>
        </pc:spChg>
        <pc:spChg chg="del">
          <ac:chgData name="Ammons,Dylan" userId="3c55e2f8-c714-44bc-a6fb-182f1578580d" providerId="ADAL" clId="{368F445C-B5E9-4D53-B129-E34E8B79CC6D}" dt="2022-01-05T17:02:27.514" v="1298" actId="478"/>
          <ac:spMkLst>
            <pc:docMk/>
            <pc:sldMk cId="3954860514" sldId="273"/>
            <ac:spMk id="46" creationId="{0DDAF380-634B-4D56-8F2B-C268620FBA33}"/>
          </ac:spMkLst>
        </pc:spChg>
        <pc:picChg chg="del">
          <ac:chgData name="Ammons,Dylan" userId="3c55e2f8-c714-44bc-a6fb-182f1578580d" providerId="ADAL" clId="{368F445C-B5E9-4D53-B129-E34E8B79CC6D}" dt="2022-01-05T17:02:27.514" v="1298" actId="478"/>
          <ac:picMkLst>
            <pc:docMk/>
            <pc:sldMk cId="3954860514" sldId="273"/>
            <ac:picMk id="24" creationId="{38901C4D-E388-4C4B-B9D6-4BEFC3569E4B}"/>
          </ac:picMkLst>
        </pc:picChg>
        <pc:picChg chg="del">
          <ac:chgData name="Ammons,Dylan" userId="3c55e2f8-c714-44bc-a6fb-182f1578580d" providerId="ADAL" clId="{368F445C-B5E9-4D53-B129-E34E8B79CC6D}" dt="2022-01-05T17:02:27.514" v="1298" actId="478"/>
          <ac:picMkLst>
            <pc:docMk/>
            <pc:sldMk cId="3954860514" sldId="273"/>
            <ac:picMk id="25" creationId="{1876C9D4-CCC1-473E-A53C-C21FEF991CB2}"/>
          </ac:picMkLst>
        </pc:picChg>
        <pc:picChg chg="del">
          <ac:chgData name="Ammons,Dylan" userId="3c55e2f8-c714-44bc-a6fb-182f1578580d" providerId="ADAL" clId="{368F445C-B5E9-4D53-B129-E34E8B79CC6D}" dt="2022-01-05T17:02:27.514" v="1298" actId="478"/>
          <ac:picMkLst>
            <pc:docMk/>
            <pc:sldMk cId="3954860514" sldId="273"/>
            <ac:picMk id="27" creationId="{04FCC729-3606-47C0-9BE6-4A7FB541B0E5}"/>
          </ac:picMkLst>
        </pc:picChg>
        <pc:picChg chg="del">
          <ac:chgData name="Ammons,Dylan" userId="3c55e2f8-c714-44bc-a6fb-182f1578580d" providerId="ADAL" clId="{368F445C-B5E9-4D53-B129-E34E8B79CC6D}" dt="2022-01-05T17:02:27.514" v="1298" actId="478"/>
          <ac:picMkLst>
            <pc:docMk/>
            <pc:sldMk cId="3954860514" sldId="273"/>
            <ac:picMk id="28" creationId="{413C24C7-F8D2-42C0-BF72-522F043E916A}"/>
          </ac:picMkLst>
        </pc:picChg>
        <pc:picChg chg="add mod">
          <ac:chgData name="Ammons,Dylan" userId="3c55e2f8-c714-44bc-a6fb-182f1578580d" providerId="ADAL" clId="{368F445C-B5E9-4D53-B129-E34E8B79CC6D}" dt="2022-01-05T17:12:10.364" v="1342" actId="1076"/>
          <ac:picMkLst>
            <pc:docMk/>
            <pc:sldMk cId="3954860514" sldId="273"/>
            <ac:picMk id="29" creationId="{3678E4DB-7B46-4569-BE4E-1B8B01D36A47}"/>
          </ac:picMkLst>
        </pc:picChg>
        <pc:picChg chg="add mod">
          <ac:chgData name="Ammons,Dylan" userId="3c55e2f8-c714-44bc-a6fb-182f1578580d" providerId="ADAL" clId="{368F445C-B5E9-4D53-B129-E34E8B79CC6D}" dt="2022-01-05T17:12:10.364" v="1342" actId="1076"/>
          <ac:picMkLst>
            <pc:docMk/>
            <pc:sldMk cId="3954860514" sldId="273"/>
            <ac:picMk id="30" creationId="{E544AD73-C8CF-4DA0-8753-A2D791404946}"/>
          </ac:picMkLst>
        </pc:picChg>
        <pc:picChg chg="add mod">
          <ac:chgData name="Ammons,Dylan" userId="3c55e2f8-c714-44bc-a6fb-182f1578580d" providerId="ADAL" clId="{368F445C-B5E9-4D53-B129-E34E8B79CC6D}" dt="2022-01-05T17:12:10.364" v="1342" actId="1076"/>
          <ac:picMkLst>
            <pc:docMk/>
            <pc:sldMk cId="3954860514" sldId="273"/>
            <ac:picMk id="35" creationId="{73E26167-9023-43AC-85D4-20D61C83F759}"/>
          </ac:picMkLst>
        </pc:picChg>
      </pc:sldChg>
      <pc:sldChg chg="addSp delSp modSp mod">
        <pc:chgData name="Ammons,Dylan" userId="3c55e2f8-c714-44bc-a6fb-182f1578580d" providerId="ADAL" clId="{368F445C-B5E9-4D53-B129-E34E8B79CC6D}" dt="2022-01-06T17:48:18.464" v="2925" actId="1037"/>
        <pc:sldMkLst>
          <pc:docMk/>
          <pc:sldMk cId="1786134913" sldId="274"/>
        </pc:sldMkLst>
        <pc:spChg chg="mod">
          <ac:chgData name="Ammons,Dylan" userId="3c55e2f8-c714-44bc-a6fb-182f1578580d" providerId="ADAL" clId="{368F445C-B5E9-4D53-B129-E34E8B79CC6D}" dt="2022-01-06T16:02:23.597" v="2279" actId="14100"/>
          <ac:spMkLst>
            <pc:docMk/>
            <pc:sldMk cId="1786134913" sldId="274"/>
            <ac:spMk id="4" creationId="{95410ACA-AB69-4E0D-AD03-C7C1187F97C7}"/>
          </ac:spMkLst>
        </pc:spChg>
        <pc:spChg chg="mod topLvl">
          <ac:chgData name="Ammons,Dylan" userId="3c55e2f8-c714-44bc-a6fb-182f1578580d" providerId="ADAL" clId="{368F445C-B5E9-4D53-B129-E34E8B79CC6D}" dt="2022-01-06T17:46:59.721" v="2893" actId="165"/>
          <ac:spMkLst>
            <pc:docMk/>
            <pc:sldMk cId="1786134913" sldId="274"/>
            <ac:spMk id="44" creationId="{F238CD21-253D-426C-A6DF-1DF49767008C}"/>
          </ac:spMkLst>
        </pc:spChg>
        <pc:spChg chg="mod topLvl">
          <ac:chgData name="Ammons,Dylan" userId="3c55e2f8-c714-44bc-a6fb-182f1578580d" providerId="ADAL" clId="{368F445C-B5E9-4D53-B129-E34E8B79CC6D}" dt="2022-01-06T17:47:14.694" v="2900" actId="1036"/>
          <ac:spMkLst>
            <pc:docMk/>
            <pc:sldMk cId="1786134913" sldId="274"/>
            <ac:spMk id="45" creationId="{433E71DB-548F-4CC0-A223-C66D965AF209}"/>
          </ac:spMkLst>
        </pc:spChg>
        <pc:spChg chg="mod topLvl">
          <ac:chgData name="Ammons,Dylan" userId="3c55e2f8-c714-44bc-a6fb-182f1578580d" providerId="ADAL" clId="{368F445C-B5E9-4D53-B129-E34E8B79CC6D}" dt="2022-01-06T17:46:59.721" v="2893" actId="165"/>
          <ac:spMkLst>
            <pc:docMk/>
            <pc:sldMk cId="1786134913" sldId="274"/>
            <ac:spMk id="46" creationId="{5876E6B7-3227-4C22-BC05-358BDB90FD9B}"/>
          </ac:spMkLst>
        </pc:spChg>
        <pc:spChg chg="mod topLvl">
          <ac:chgData name="Ammons,Dylan" userId="3c55e2f8-c714-44bc-a6fb-182f1578580d" providerId="ADAL" clId="{368F445C-B5E9-4D53-B129-E34E8B79CC6D}" dt="2022-01-06T17:47:14.694" v="2900" actId="1036"/>
          <ac:spMkLst>
            <pc:docMk/>
            <pc:sldMk cId="1786134913" sldId="274"/>
            <ac:spMk id="47" creationId="{5D6C1841-F2E4-458C-9320-0ED0850127AC}"/>
          </ac:spMkLst>
        </pc:spChg>
        <pc:spChg chg="mod topLvl">
          <ac:chgData name="Ammons,Dylan" userId="3c55e2f8-c714-44bc-a6fb-182f1578580d" providerId="ADAL" clId="{368F445C-B5E9-4D53-B129-E34E8B79CC6D}" dt="2022-01-06T17:46:59.721" v="2893" actId="165"/>
          <ac:spMkLst>
            <pc:docMk/>
            <pc:sldMk cId="1786134913" sldId="274"/>
            <ac:spMk id="48" creationId="{ACFDBD29-0511-48B4-97E1-1D4E01AFE4D5}"/>
          </ac:spMkLst>
        </pc:spChg>
        <pc:spChg chg="mod topLvl">
          <ac:chgData name="Ammons,Dylan" userId="3c55e2f8-c714-44bc-a6fb-182f1578580d" providerId="ADAL" clId="{368F445C-B5E9-4D53-B129-E34E8B79CC6D}" dt="2022-01-06T17:46:59.721" v="2893" actId="165"/>
          <ac:spMkLst>
            <pc:docMk/>
            <pc:sldMk cId="1786134913" sldId="274"/>
            <ac:spMk id="49" creationId="{92C72D30-FB39-4D99-A5BB-0A688B419878}"/>
          </ac:spMkLst>
        </pc:spChg>
        <pc:spChg chg="mod topLvl">
          <ac:chgData name="Ammons,Dylan" userId="3c55e2f8-c714-44bc-a6fb-182f1578580d" providerId="ADAL" clId="{368F445C-B5E9-4D53-B129-E34E8B79CC6D}" dt="2022-01-06T17:47:14.694" v="2900" actId="1036"/>
          <ac:spMkLst>
            <pc:docMk/>
            <pc:sldMk cId="1786134913" sldId="274"/>
            <ac:spMk id="50" creationId="{DF8BE892-CE38-47AF-8EAB-86136DED069F}"/>
          </ac:spMkLst>
        </pc:spChg>
        <pc:spChg chg="mod topLvl">
          <ac:chgData name="Ammons,Dylan" userId="3c55e2f8-c714-44bc-a6fb-182f1578580d" providerId="ADAL" clId="{368F445C-B5E9-4D53-B129-E34E8B79CC6D}" dt="2022-01-06T17:47:14.694" v="2900" actId="1036"/>
          <ac:spMkLst>
            <pc:docMk/>
            <pc:sldMk cId="1786134913" sldId="274"/>
            <ac:spMk id="51" creationId="{68827EC5-F187-47D5-9C13-4A6EED19D525}"/>
          </ac:spMkLst>
        </pc:spChg>
        <pc:spChg chg="mod topLvl">
          <ac:chgData name="Ammons,Dylan" userId="3c55e2f8-c714-44bc-a6fb-182f1578580d" providerId="ADAL" clId="{368F445C-B5E9-4D53-B129-E34E8B79CC6D}" dt="2022-01-06T17:47:14.694" v="2900" actId="1036"/>
          <ac:spMkLst>
            <pc:docMk/>
            <pc:sldMk cId="1786134913" sldId="274"/>
            <ac:spMk id="52" creationId="{BAD677A7-5B75-4004-B1A0-C059A0AFAC6D}"/>
          </ac:spMkLst>
        </pc:spChg>
        <pc:spChg chg="mod topLvl">
          <ac:chgData name="Ammons,Dylan" userId="3c55e2f8-c714-44bc-a6fb-182f1578580d" providerId="ADAL" clId="{368F445C-B5E9-4D53-B129-E34E8B79CC6D}" dt="2022-01-06T17:46:59.721" v="2893" actId="165"/>
          <ac:spMkLst>
            <pc:docMk/>
            <pc:sldMk cId="1786134913" sldId="274"/>
            <ac:spMk id="57" creationId="{1C107F57-6D8D-497C-AF5D-2350848ACD4D}"/>
          </ac:spMkLst>
        </pc:spChg>
        <pc:spChg chg="del mod">
          <ac:chgData name="Ammons,Dylan" userId="3c55e2f8-c714-44bc-a6fb-182f1578580d" providerId="ADAL" clId="{368F445C-B5E9-4D53-B129-E34E8B79CC6D}" dt="2022-01-06T16:01:57.438" v="2274" actId="478"/>
          <ac:spMkLst>
            <pc:docMk/>
            <pc:sldMk cId="1786134913" sldId="274"/>
            <ac:spMk id="59" creationId="{8B01C705-7FCC-45E0-A669-16D8DC89ECDE}"/>
          </ac:spMkLst>
        </pc:spChg>
        <pc:spChg chg="mod">
          <ac:chgData name="Ammons,Dylan" userId="3c55e2f8-c714-44bc-a6fb-182f1578580d" providerId="ADAL" clId="{368F445C-B5E9-4D53-B129-E34E8B79CC6D}" dt="2022-01-06T17:48:18.464" v="2925" actId="1037"/>
          <ac:spMkLst>
            <pc:docMk/>
            <pc:sldMk cId="1786134913" sldId="274"/>
            <ac:spMk id="60" creationId="{97E14784-D4FE-4B11-B463-0F5D7EA36E6E}"/>
          </ac:spMkLst>
        </pc:spChg>
        <pc:spChg chg="mod">
          <ac:chgData name="Ammons,Dylan" userId="3c55e2f8-c714-44bc-a6fb-182f1578580d" providerId="ADAL" clId="{368F445C-B5E9-4D53-B129-E34E8B79CC6D}" dt="2022-01-06T17:48:18.464" v="2925" actId="1037"/>
          <ac:spMkLst>
            <pc:docMk/>
            <pc:sldMk cId="1786134913" sldId="274"/>
            <ac:spMk id="61" creationId="{9F0092A6-9B01-4F60-882C-7C11E3058B1E}"/>
          </ac:spMkLst>
        </pc:spChg>
        <pc:spChg chg="del mod">
          <ac:chgData name="Ammons,Dylan" userId="3c55e2f8-c714-44bc-a6fb-182f1578580d" providerId="ADAL" clId="{368F445C-B5E9-4D53-B129-E34E8B79CC6D}" dt="2022-01-06T16:01:59.490" v="2275" actId="478"/>
          <ac:spMkLst>
            <pc:docMk/>
            <pc:sldMk cId="1786134913" sldId="274"/>
            <ac:spMk id="62" creationId="{2F907185-B62B-4601-B9AD-F3D87EA82C7D}"/>
          </ac:spMkLst>
        </pc:spChg>
        <pc:spChg chg="mod">
          <ac:chgData name="Ammons,Dylan" userId="3c55e2f8-c714-44bc-a6fb-182f1578580d" providerId="ADAL" clId="{368F445C-B5E9-4D53-B129-E34E8B79CC6D}" dt="2022-01-06T17:48:18.464" v="2925" actId="1037"/>
          <ac:spMkLst>
            <pc:docMk/>
            <pc:sldMk cId="1786134913" sldId="274"/>
            <ac:spMk id="63" creationId="{03B6D5E9-9552-424B-B9D5-22A62334A2FF}"/>
          </ac:spMkLst>
        </pc:spChg>
        <pc:spChg chg="mod">
          <ac:chgData name="Ammons,Dylan" userId="3c55e2f8-c714-44bc-a6fb-182f1578580d" providerId="ADAL" clId="{368F445C-B5E9-4D53-B129-E34E8B79CC6D}" dt="2022-01-06T17:48:18.464" v="2925" actId="1037"/>
          <ac:spMkLst>
            <pc:docMk/>
            <pc:sldMk cId="1786134913" sldId="274"/>
            <ac:spMk id="64" creationId="{B563C486-EB96-415E-AE1F-763BE3E628AB}"/>
          </ac:spMkLst>
        </pc:spChg>
        <pc:grpChg chg="add del mod topLvl">
          <ac:chgData name="Ammons,Dylan" userId="3c55e2f8-c714-44bc-a6fb-182f1578580d" providerId="ADAL" clId="{368F445C-B5E9-4D53-B129-E34E8B79CC6D}" dt="2022-01-06T17:47:31.067" v="2901" actId="165"/>
          <ac:grpSpMkLst>
            <pc:docMk/>
            <pc:sldMk cId="1786134913" sldId="274"/>
            <ac:grpSpMk id="2" creationId="{D4E102CC-2149-4E9B-8EC1-D2C9CC5718B2}"/>
          </ac:grpSpMkLst>
        </pc:grpChg>
        <pc:grpChg chg="add del mod topLvl">
          <ac:chgData name="Ammons,Dylan" userId="3c55e2f8-c714-44bc-a6fb-182f1578580d" providerId="ADAL" clId="{368F445C-B5E9-4D53-B129-E34E8B79CC6D}" dt="2022-01-06T17:47:31.067" v="2901" actId="165"/>
          <ac:grpSpMkLst>
            <pc:docMk/>
            <pc:sldMk cId="1786134913" sldId="274"/>
            <ac:grpSpMk id="5" creationId="{CDBFD8A4-C5F8-4ADB-BC86-164F0DC0503C}"/>
          </ac:grpSpMkLst>
        </pc:grpChg>
        <pc:grpChg chg="add del mod topLvl">
          <ac:chgData name="Ammons,Dylan" userId="3c55e2f8-c714-44bc-a6fb-182f1578580d" providerId="ADAL" clId="{368F445C-B5E9-4D53-B129-E34E8B79CC6D}" dt="2022-01-06T17:47:31.067" v="2901" actId="165"/>
          <ac:grpSpMkLst>
            <pc:docMk/>
            <pc:sldMk cId="1786134913" sldId="274"/>
            <ac:grpSpMk id="6" creationId="{8E3170D9-9FD9-43BE-9CBF-B08FCCCB9FA2}"/>
          </ac:grpSpMkLst>
        </pc:grpChg>
        <pc:grpChg chg="add del mod topLvl">
          <ac:chgData name="Ammons,Dylan" userId="3c55e2f8-c714-44bc-a6fb-182f1578580d" providerId="ADAL" clId="{368F445C-B5E9-4D53-B129-E34E8B79CC6D}" dt="2022-01-06T17:47:31.067" v="2901" actId="165"/>
          <ac:grpSpMkLst>
            <pc:docMk/>
            <pc:sldMk cId="1786134913" sldId="274"/>
            <ac:grpSpMk id="8" creationId="{71FDC67A-0B50-4703-A292-75D327073DD2}"/>
          </ac:grpSpMkLst>
        </pc:grpChg>
        <pc:grpChg chg="add del mod topLvl">
          <ac:chgData name="Ammons,Dylan" userId="3c55e2f8-c714-44bc-a6fb-182f1578580d" providerId="ADAL" clId="{368F445C-B5E9-4D53-B129-E34E8B79CC6D}" dt="2022-01-06T17:47:31.067" v="2901" actId="165"/>
          <ac:grpSpMkLst>
            <pc:docMk/>
            <pc:sldMk cId="1786134913" sldId="274"/>
            <ac:grpSpMk id="10" creationId="{E7A43A8E-6CF9-4E17-B6BC-E94E716AD266}"/>
          </ac:grpSpMkLst>
        </pc:grpChg>
        <pc:grpChg chg="add del mod topLvl">
          <ac:chgData name="Ammons,Dylan" userId="3c55e2f8-c714-44bc-a6fb-182f1578580d" providerId="ADAL" clId="{368F445C-B5E9-4D53-B129-E34E8B79CC6D}" dt="2022-01-06T17:47:31.067" v="2901" actId="165"/>
          <ac:grpSpMkLst>
            <pc:docMk/>
            <pc:sldMk cId="1786134913" sldId="274"/>
            <ac:grpSpMk id="12" creationId="{E46A0401-6425-47EA-80F8-E873FAC18875}"/>
          </ac:grpSpMkLst>
        </pc:grpChg>
        <pc:grpChg chg="add del mod topLvl">
          <ac:chgData name="Ammons,Dylan" userId="3c55e2f8-c714-44bc-a6fb-182f1578580d" providerId="ADAL" clId="{368F445C-B5E9-4D53-B129-E34E8B79CC6D}" dt="2022-01-06T17:47:31.067" v="2901" actId="165"/>
          <ac:grpSpMkLst>
            <pc:docMk/>
            <pc:sldMk cId="1786134913" sldId="274"/>
            <ac:grpSpMk id="14" creationId="{B85D7ED3-3FC7-49B5-9486-FDAD8C8BFB05}"/>
          </ac:grpSpMkLst>
        </pc:grpChg>
        <pc:grpChg chg="add del mod topLvl">
          <ac:chgData name="Ammons,Dylan" userId="3c55e2f8-c714-44bc-a6fb-182f1578580d" providerId="ADAL" clId="{368F445C-B5E9-4D53-B129-E34E8B79CC6D}" dt="2022-01-06T17:47:31.067" v="2901" actId="165"/>
          <ac:grpSpMkLst>
            <pc:docMk/>
            <pc:sldMk cId="1786134913" sldId="274"/>
            <ac:grpSpMk id="16" creationId="{7400CC7B-9D22-42B9-ABFF-87ACED6AD4C1}"/>
          </ac:grpSpMkLst>
        </pc:grpChg>
        <pc:grpChg chg="add del mod topLvl">
          <ac:chgData name="Ammons,Dylan" userId="3c55e2f8-c714-44bc-a6fb-182f1578580d" providerId="ADAL" clId="{368F445C-B5E9-4D53-B129-E34E8B79CC6D}" dt="2022-01-06T17:47:31.067" v="2901" actId="165"/>
          <ac:grpSpMkLst>
            <pc:docMk/>
            <pc:sldMk cId="1786134913" sldId="274"/>
            <ac:grpSpMk id="18" creationId="{88287A1B-25C3-46E4-A493-A7CA247DC450}"/>
          </ac:grpSpMkLst>
        </pc:grpChg>
        <pc:grpChg chg="add del mod topLvl">
          <ac:chgData name="Ammons,Dylan" userId="3c55e2f8-c714-44bc-a6fb-182f1578580d" providerId="ADAL" clId="{368F445C-B5E9-4D53-B129-E34E8B79CC6D}" dt="2022-01-06T17:47:31.067" v="2901" actId="165"/>
          <ac:grpSpMkLst>
            <pc:docMk/>
            <pc:sldMk cId="1786134913" sldId="274"/>
            <ac:grpSpMk id="20" creationId="{9F6CB635-77A1-40EC-9880-7848F58A239A}"/>
          </ac:grpSpMkLst>
        </pc:grpChg>
        <pc:grpChg chg="add del mod">
          <ac:chgData name="Ammons,Dylan" userId="3c55e2f8-c714-44bc-a6fb-182f1578580d" providerId="ADAL" clId="{368F445C-B5E9-4D53-B129-E34E8B79CC6D}" dt="2022-01-06T17:46:59.721" v="2893" actId="165"/>
          <ac:grpSpMkLst>
            <pc:docMk/>
            <pc:sldMk cId="1786134913" sldId="274"/>
            <ac:grpSpMk id="22" creationId="{1CD6EFFA-53DB-4D41-B29F-EC5A729F0F63}"/>
          </ac:grpSpMkLst>
        </pc:grpChg>
        <pc:grpChg chg="add del mod">
          <ac:chgData name="Ammons,Dylan" userId="3c55e2f8-c714-44bc-a6fb-182f1578580d" providerId="ADAL" clId="{368F445C-B5E9-4D53-B129-E34E8B79CC6D}" dt="2022-01-06T17:46:59.721" v="2893" actId="165"/>
          <ac:grpSpMkLst>
            <pc:docMk/>
            <pc:sldMk cId="1786134913" sldId="274"/>
            <ac:grpSpMk id="24" creationId="{DAA8489B-461E-4FA5-9627-AF99CBD00F3A}"/>
          </ac:grpSpMkLst>
        </pc:grpChg>
        <pc:grpChg chg="add del mod">
          <ac:chgData name="Ammons,Dylan" userId="3c55e2f8-c714-44bc-a6fb-182f1578580d" providerId="ADAL" clId="{368F445C-B5E9-4D53-B129-E34E8B79CC6D}" dt="2022-01-06T17:46:59.721" v="2893" actId="165"/>
          <ac:grpSpMkLst>
            <pc:docMk/>
            <pc:sldMk cId="1786134913" sldId="274"/>
            <ac:grpSpMk id="26" creationId="{A1E8A5B5-9E13-499D-9628-3B5D6862FB49}"/>
          </ac:grpSpMkLst>
        </pc:grpChg>
        <pc:grpChg chg="add del mod">
          <ac:chgData name="Ammons,Dylan" userId="3c55e2f8-c714-44bc-a6fb-182f1578580d" providerId="ADAL" clId="{368F445C-B5E9-4D53-B129-E34E8B79CC6D}" dt="2022-01-06T17:46:59.721" v="2893" actId="165"/>
          <ac:grpSpMkLst>
            <pc:docMk/>
            <pc:sldMk cId="1786134913" sldId="274"/>
            <ac:grpSpMk id="28" creationId="{BD2E4698-1BA6-4EC0-B536-D5F850117FDC}"/>
          </ac:grpSpMkLst>
        </pc:grpChg>
        <pc:grpChg chg="add del mod">
          <ac:chgData name="Ammons,Dylan" userId="3c55e2f8-c714-44bc-a6fb-182f1578580d" providerId="ADAL" clId="{368F445C-B5E9-4D53-B129-E34E8B79CC6D}" dt="2022-01-06T17:46:59.721" v="2893" actId="165"/>
          <ac:grpSpMkLst>
            <pc:docMk/>
            <pc:sldMk cId="1786134913" sldId="274"/>
            <ac:grpSpMk id="30" creationId="{6D9C7820-065A-4ECD-B87A-BC2A7F64C462}"/>
          </ac:grpSpMkLst>
        </pc:grpChg>
        <pc:picChg chg="mod topLvl modCrop">
          <ac:chgData name="Ammons,Dylan" userId="3c55e2f8-c714-44bc-a6fb-182f1578580d" providerId="ADAL" clId="{368F445C-B5E9-4D53-B129-E34E8B79CC6D}" dt="2022-01-06T17:48:01.048" v="2905" actId="12789"/>
          <ac:picMkLst>
            <pc:docMk/>
            <pc:sldMk cId="1786134913" sldId="274"/>
            <ac:picMk id="3" creationId="{9E737C89-63FE-4504-A64E-9C51F64A48FC}"/>
          </ac:picMkLst>
        </pc:picChg>
        <pc:picChg chg="mod topLvl modCrop">
          <ac:chgData name="Ammons,Dylan" userId="3c55e2f8-c714-44bc-a6fb-182f1578580d" providerId="ADAL" clId="{368F445C-B5E9-4D53-B129-E34E8B79CC6D}" dt="2022-01-06T17:47:55.011" v="2904" actId="12789"/>
          <ac:picMkLst>
            <pc:docMk/>
            <pc:sldMk cId="1786134913" sldId="274"/>
            <ac:picMk id="7" creationId="{0180814D-346A-49AB-817A-C37E510BBD42}"/>
          </ac:picMkLst>
        </pc:picChg>
        <pc:picChg chg="mod topLvl modCrop">
          <ac:chgData name="Ammons,Dylan" userId="3c55e2f8-c714-44bc-a6fb-182f1578580d" providerId="ADAL" clId="{368F445C-B5E9-4D53-B129-E34E8B79CC6D}" dt="2022-01-06T17:47:48.251" v="2903" actId="12789"/>
          <ac:picMkLst>
            <pc:docMk/>
            <pc:sldMk cId="1786134913" sldId="274"/>
            <ac:picMk id="9" creationId="{5CDAC4EB-F72C-4189-9BDC-BEB3D96EEDE5}"/>
          </ac:picMkLst>
        </pc:picChg>
        <pc:picChg chg="mod topLvl modCrop">
          <ac:chgData name="Ammons,Dylan" userId="3c55e2f8-c714-44bc-a6fb-182f1578580d" providerId="ADAL" clId="{368F445C-B5E9-4D53-B129-E34E8B79CC6D}" dt="2022-01-06T17:47:39.951" v="2902" actId="12789"/>
          <ac:picMkLst>
            <pc:docMk/>
            <pc:sldMk cId="1786134913" sldId="274"/>
            <ac:picMk id="11" creationId="{DED7A2AB-3FAA-448D-A8C6-9525E5046AE4}"/>
          </ac:picMkLst>
        </pc:picChg>
        <pc:picChg chg="mod topLvl modCrop">
          <ac:chgData name="Ammons,Dylan" userId="3c55e2f8-c714-44bc-a6fb-182f1578580d" providerId="ADAL" clId="{368F445C-B5E9-4D53-B129-E34E8B79CC6D}" dt="2022-01-06T17:48:01.048" v="2905" actId="12789"/>
          <ac:picMkLst>
            <pc:docMk/>
            <pc:sldMk cId="1786134913" sldId="274"/>
            <ac:picMk id="13" creationId="{AF52112F-5D40-4146-B9CF-BEE991E43590}"/>
          </ac:picMkLst>
        </pc:picChg>
        <pc:picChg chg="mod topLvl modCrop">
          <ac:chgData name="Ammons,Dylan" userId="3c55e2f8-c714-44bc-a6fb-182f1578580d" providerId="ADAL" clId="{368F445C-B5E9-4D53-B129-E34E8B79CC6D}" dt="2022-01-06T17:47:55.011" v="2904" actId="12789"/>
          <ac:picMkLst>
            <pc:docMk/>
            <pc:sldMk cId="1786134913" sldId="274"/>
            <ac:picMk id="15" creationId="{A6E09F57-2487-463B-9001-FF89B102657D}"/>
          </ac:picMkLst>
        </pc:picChg>
        <pc:picChg chg="mod topLvl modCrop">
          <ac:chgData name="Ammons,Dylan" userId="3c55e2f8-c714-44bc-a6fb-182f1578580d" providerId="ADAL" clId="{368F445C-B5E9-4D53-B129-E34E8B79CC6D}" dt="2022-01-06T17:47:48.251" v="2903" actId="12789"/>
          <ac:picMkLst>
            <pc:docMk/>
            <pc:sldMk cId="1786134913" sldId="274"/>
            <ac:picMk id="17" creationId="{B8D5F510-AF02-43B2-992A-2F61969F365D}"/>
          </ac:picMkLst>
        </pc:picChg>
        <pc:picChg chg="mod topLvl modCrop">
          <ac:chgData name="Ammons,Dylan" userId="3c55e2f8-c714-44bc-a6fb-182f1578580d" providerId="ADAL" clId="{368F445C-B5E9-4D53-B129-E34E8B79CC6D}" dt="2022-01-06T17:47:39.951" v="2902" actId="12789"/>
          <ac:picMkLst>
            <pc:docMk/>
            <pc:sldMk cId="1786134913" sldId="274"/>
            <ac:picMk id="19" creationId="{1FA6083A-7A7D-4D97-BEEE-7D93ED613B19}"/>
          </ac:picMkLst>
        </pc:picChg>
        <pc:picChg chg="mod topLvl modCrop">
          <ac:chgData name="Ammons,Dylan" userId="3c55e2f8-c714-44bc-a6fb-182f1578580d" providerId="ADAL" clId="{368F445C-B5E9-4D53-B129-E34E8B79CC6D}" dt="2022-01-06T17:48:01.048" v="2905" actId="12789"/>
          <ac:picMkLst>
            <pc:docMk/>
            <pc:sldMk cId="1786134913" sldId="274"/>
            <ac:picMk id="21" creationId="{5B8006C1-B67D-462C-BA62-843D40179B38}"/>
          </ac:picMkLst>
        </pc:picChg>
        <pc:picChg chg="mod topLvl modCrop">
          <ac:chgData name="Ammons,Dylan" userId="3c55e2f8-c714-44bc-a6fb-182f1578580d" providerId="ADAL" clId="{368F445C-B5E9-4D53-B129-E34E8B79CC6D}" dt="2022-01-06T17:47:55.011" v="2904" actId="12789"/>
          <ac:picMkLst>
            <pc:docMk/>
            <pc:sldMk cId="1786134913" sldId="274"/>
            <ac:picMk id="23" creationId="{720F06FD-D5C6-48FA-B10B-3C939E3AF7AA}"/>
          </ac:picMkLst>
        </pc:picChg>
        <pc:picChg chg="mod topLvl modCrop">
          <ac:chgData name="Ammons,Dylan" userId="3c55e2f8-c714-44bc-a6fb-182f1578580d" providerId="ADAL" clId="{368F445C-B5E9-4D53-B129-E34E8B79CC6D}" dt="2022-01-06T17:48:01.048" v="2905" actId="12789"/>
          <ac:picMkLst>
            <pc:docMk/>
            <pc:sldMk cId="1786134913" sldId="274"/>
            <ac:picMk id="25" creationId="{FEC373B4-09D1-43B0-86DB-E8765C21CA8B}"/>
          </ac:picMkLst>
        </pc:picChg>
        <pc:picChg chg="mod topLvl modCrop">
          <ac:chgData name="Ammons,Dylan" userId="3c55e2f8-c714-44bc-a6fb-182f1578580d" providerId="ADAL" clId="{368F445C-B5E9-4D53-B129-E34E8B79CC6D}" dt="2022-01-06T17:47:55.011" v="2904" actId="12789"/>
          <ac:picMkLst>
            <pc:docMk/>
            <pc:sldMk cId="1786134913" sldId="274"/>
            <ac:picMk id="27" creationId="{8D1C9970-8028-447B-AAC8-59F141DB1E6A}"/>
          </ac:picMkLst>
        </pc:picChg>
        <pc:picChg chg="mod topLvl modCrop">
          <ac:chgData name="Ammons,Dylan" userId="3c55e2f8-c714-44bc-a6fb-182f1578580d" providerId="ADAL" clId="{368F445C-B5E9-4D53-B129-E34E8B79CC6D}" dt="2022-01-06T17:47:48.251" v="2903" actId="12789"/>
          <ac:picMkLst>
            <pc:docMk/>
            <pc:sldMk cId="1786134913" sldId="274"/>
            <ac:picMk id="29" creationId="{DE1A647D-2E6F-44C4-8406-69709A2CF5C0}"/>
          </ac:picMkLst>
        </pc:picChg>
        <pc:picChg chg="mod topLvl modCrop">
          <ac:chgData name="Ammons,Dylan" userId="3c55e2f8-c714-44bc-a6fb-182f1578580d" providerId="ADAL" clId="{368F445C-B5E9-4D53-B129-E34E8B79CC6D}" dt="2022-01-06T17:47:39.951" v="2902" actId="12789"/>
          <ac:picMkLst>
            <pc:docMk/>
            <pc:sldMk cId="1786134913" sldId="274"/>
            <ac:picMk id="31" creationId="{1639CA32-929C-4F7B-ADAB-AE767D75E716}"/>
          </ac:picMkLst>
        </pc:picChg>
        <pc:picChg chg="mod topLvl modCrop">
          <ac:chgData name="Ammons,Dylan" userId="3c55e2f8-c714-44bc-a6fb-182f1578580d" providerId="ADAL" clId="{368F445C-B5E9-4D53-B129-E34E8B79CC6D}" dt="2022-01-06T17:47:48.251" v="2903" actId="12789"/>
          <ac:picMkLst>
            <pc:docMk/>
            <pc:sldMk cId="1786134913" sldId="274"/>
            <ac:picMk id="33" creationId="{B21CB21C-E1C5-4F48-9A7C-804FD825964A}"/>
          </ac:picMkLst>
        </pc:picChg>
        <pc:picChg chg="mod topLvl modCrop">
          <ac:chgData name="Ammons,Dylan" userId="3c55e2f8-c714-44bc-a6fb-182f1578580d" providerId="ADAL" clId="{368F445C-B5E9-4D53-B129-E34E8B79CC6D}" dt="2022-01-06T17:47:39.951" v="2902" actId="12789"/>
          <ac:picMkLst>
            <pc:docMk/>
            <pc:sldMk cId="1786134913" sldId="274"/>
            <ac:picMk id="35" creationId="{B080DD29-4022-4DFC-94C2-43B160F0BD57}"/>
          </ac:picMkLst>
        </pc:picChg>
        <pc:picChg chg="mod topLvl modCrop">
          <ac:chgData name="Ammons,Dylan" userId="3c55e2f8-c714-44bc-a6fb-182f1578580d" providerId="ADAL" clId="{368F445C-B5E9-4D53-B129-E34E8B79CC6D}" dt="2022-01-06T17:47:48.251" v="2903" actId="12789"/>
          <ac:picMkLst>
            <pc:docMk/>
            <pc:sldMk cId="1786134913" sldId="274"/>
            <ac:picMk id="41" creationId="{2CEE52F7-1F09-4BE8-8AFD-0F1CB1A6B242}"/>
          </ac:picMkLst>
        </pc:picChg>
        <pc:picChg chg="mod topLvl modCrop">
          <ac:chgData name="Ammons,Dylan" userId="3c55e2f8-c714-44bc-a6fb-182f1578580d" providerId="ADAL" clId="{368F445C-B5E9-4D53-B129-E34E8B79CC6D}" dt="2022-01-06T17:47:39.951" v="2902" actId="12789"/>
          <ac:picMkLst>
            <pc:docMk/>
            <pc:sldMk cId="1786134913" sldId="274"/>
            <ac:picMk id="43" creationId="{29887B34-9080-459C-8299-37B17B4BC3F4}"/>
          </ac:picMkLst>
        </pc:picChg>
        <pc:picChg chg="mod topLvl modCrop">
          <ac:chgData name="Ammons,Dylan" userId="3c55e2f8-c714-44bc-a6fb-182f1578580d" providerId="ADAL" clId="{368F445C-B5E9-4D53-B129-E34E8B79CC6D}" dt="2022-01-06T17:48:01.048" v="2905" actId="12789"/>
          <ac:picMkLst>
            <pc:docMk/>
            <pc:sldMk cId="1786134913" sldId="274"/>
            <ac:picMk id="54" creationId="{470E7290-E628-4A68-A138-E9818894FEAC}"/>
          </ac:picMkLst>
        </pc:picChg>
        <pc:picChg chg="mod topLvl modCrop">
          <ac:chgData name="Ammons,Dylan" userId="3c55e2f8-c714-44bc-a6fb-182f1578580d" providerId="ADAL" clId="{368F445C-B5E9-4D53-B129-E34E8B79CC6D}" dt="2022-01-06T17:47:55.011" v="2904" actId="12789"/>
          <ac:picMkLst>
            <pc:docMk/>
            <pc:sldMk cId="1786134913" sldId="274"/>
            <ac:picMk id="56" creationId="{DD1598A4-6360-4B70-850E-53C7108B36AE}"/>
          </ac:picMkLst>
        </pc:picChg>
      </pc:sldChg>
      <pc:sldChg chg="addSp delSp modSp new mod">
        <pc:chgData name="Ammons,Dylan" userId="3c55e2f8-c714-44bc-a6fb-182f1578580d" providerId="ADAL" clId="{368F445C-B5E9-4D53-B129-E34E8B79CC6D}" dt="2022-01-06T15:41:15.338" v="2061" actId="6549"/>
        <pc:sldMkLst>
          <pc:docMk/>
          <pc:sldMk cId="385629778" sldId="275"/>
        </pc:sldMkLst>
        <pc:spChg chg="del">
          <ac:chgData name="Ammons,Dylan" userId="3c55e2f8-c714-44bc-a6fb-182f1578580d" providerId="ADAL" clId="{368F445C-B5E9-4D53-B129-E34E8B79CC6D}" dt="2021-12-27T19:45:02.930" v="43" actId="478"/>
          <ac:spMkLst>
            <pc:docMk/>
            <pc:sldMk cId="385629778" sldId="275"/>
            <ac:spMk id="2" creationId="{ECE6E36C-BBC1-4539-8B7C-D94E01CB754F}"/>
          </ac:spMkLst>
        </pc:spChg>
        <pc:spChg chg="del">
          <ac:chgData name="Ammons,Dylan" userId="3c55e2f8-c714-44bc-a6fb-182f1578580d" providerId="ADAL" clId="{368F445C-B5E9-4D53-B129-E34E8B79CC6D}" dt="2021-12-27T19:45:02.930" v="43" actId="478"/>
          <ac:spMkLst>
            <pc:docMk/>
            <pc:sldMk cId="385629778" sldId="275"/>
            <ac:spMk id="3" creationId="{5C6D9588-071C-4BC3-89A3-A3281855EB63}"/>
          </ac:spMkLst>
        </pc:spChg>
        <pc:spChg chg="add mod">
          <ac:chgData name="Ammons,Dylan" userId="3c55e2f8-c714-44bc-a6fb-182f1578580d" providerId="ADAL" clId="{368F445C-B5E9-4D53-B129-E34E8B79CC6D}" dt="2022-01-06T15:36:44.203" v="1777" actId="554"/>
          <ac:spMkLst>
            <pc:docMk/>
            <pc:sldMk cId="385629778" sldId="275"/>
            <ac:spMk id="6" creationId="{E7BF3528-FE03-4CF5-9A5A-2D6A94C72563}"/>
          </ac:spMkLst>
        </pc:spChg>
        <pc:spChg chg="add mod">
          <ac:chgData name="Ammons,Dylan" userId="3c55e2f8-c714-44bc-a6fb-182f1578580d" providerId="ADAL" clId="{368F445C-B5E9-4D53-B129-E34E8B79CC6D}" dt="2022-01-06T15:36:44.203" v="1777" actId="554"/>
          <ac:spMkLst>
            <pc:docMk/>
            <pc:sldMk cId="385629778" sldId="275"/>
            <ac:spMk id="7" creationId="{63383421-26D8-4961-B27E-E74FF5D0A087}"/>
          </ac:spMkLst>
        </pc:spChg>
        <pc:spChg chg="add del mod">
          <ac:chgData name="Ammons,Dylan" userId="3c55e2f8-c714-44bc-a6fb-182f1578580d" providerId="ADAL" clId="{368F445C-B5E9-4D53-B129-E34E8B79CC6D}" dt="2022-01-05T17:12:17.089" v="1343" actId="21"/>
          <ac:spMkLst>
            <pc:docMk/>
            <pc:sldMk cId="385629778" sldId="275"/>
            <ac:spMk id="8" creationId="{7851BD2B-3564-46BE-B97C-03DDAF3DC192}"/>
          </ac:spMkLst>
        </pc:spChg>
        <pc:spChg chg="add del">
          <ac:chgData name="Ammons,Dylan" userId="3c55e2f8-c714-44bc-a6fb-182f1578580d" providerId="ADAL" clId="{368F445C-B5E9-4D53-B129-E34E8B79CC6D}" dt="2022-01-05T17:08:18.128" v="1300" actId="22"/>
          <ac:spMkLst>
            <pc:docMk/>
            <pc:sldMk cId="385629778" sldId="275"/>
            <ac:spMk id="10" creationId="{C81F965E-5AFA-4EA6-BBE4-054D36F0EE98}"/>
          </ac:spMkLst>
        </pc:spChg>
        <pc:spChg chg="add mod">
          <ac:chgData name="Ammons,Dylan" userId="3c55e2f8-c714-44bc-a6fb-182f1578580d" providerId="ADAL" clId="{368F445C-B5E9-4D53-B129-E34E8B79CC6D}" dt="2022-01-06T15:35:25.636" v="1768" actId="1036"/>
          <ac:spMkLst>
            <pc:docMk/>
            <pc:sldMk cId="385629778" sldId="275"/>
            <ac:spMk id="15" creationId="{8E003FDD-9E3C-4BB0-B3A8-AC771715413B}"/>
          </ac:spMkLst>
        </pc:spChg>
        <pc:spChg chg="add mod">
          <ac:chgData name="Ammons,Dylan" userId="3c55e2f8-c714-44bc-a6fb-182f1578580d" providerId="ADAL" clId="{368F445C-B5E9-4D53-B129-E34E8B79CC6D}" dt="2022-01-06T15:35:25.636" v="1768" actId="1036"/>
          <ac:spMkLst>
            <pc:docMk/>
            <pc:sldMk cId="385629778" sldId="275"/>
            <ac:spMk id="31" creationId="{D77DD8EE-8275-4884-A384-0EE3B8FE1887}"/>
          </ac:spMkLst>
        </pc:spChg>
        <pc:spChg chg="add mod">
          <ac:chgData name="Ammons,Dylan" userId="3c55e2f8-c714-44bc-a6fb-182f1578580d" providerId="ADAL" clId="{368F445C-B5E9-4D53-B129-E34E8B79CC6D}" dt="2022-01-06T15:34:10.065" v="1746" actId="553"/>
          <ac:spMkLst>
            <pc:docMk/>
            <pc:sldMk cId="385629778" sldId="275"/>
            <ac:spMk id="34" creationId="{C3690EB0-9B84-4C8A-BB1F-912715DF35EB}"/>
          </ac:spMkLst>
        </pc:spChg>
        <pc:spChg chg="add mod">
          <ac:chgData name="Ammons,Dylan" userId="3c55e2f8-c714-44bc-a6fb-182f1578580d" providerId="ADAL" clId="{368F445C-B5E9-4D53-B129-E34E8B79CC6D}" dt="2022-01-06T15:34:10.065" v="1746" actId="553"/>
          <ac:spMkLst>
            <pc:docMk/>
            <pc:sldMk cId="385629778" sldId="275"/>
            <ac:spMk id="36" creationId="{0B9494F2-B6AA-4B45-976F-1F8082206AEE}"/>
          </ac:spMkLst>
        </pc:spChg>
        <pc:spChg chg="add mod">
          <ac:chgData name="Ammons,Dylan" userId="3c55e2f8-c714-44bc-a6fb-182f1578580d" providerId="ADAL" clId="{368F445C-B5E9-4D53-B129-E34E8B79CC6D}" dt="2022-01-06T15:35:25.636" v="1768" actId="1036"/>
          <ac:spMkLst>
            <pc:docMk/>
            <pc:sldMk cId="385629778" sldId="275"/>
            <ac:spMk id="39" creationId="{95087DE8-DB4F-4A19-BB3F-82E5705DB87E}"/>
          </ac:spMkLst>
        </pc:spChg>
        <pc:spChg chg="add mod">
          <ac:chgData name="Ammons,Dylan" userId="3c55e2f8-c714-44bc-a6fb-182f1578580d" providerId="ADAL" clId="{368F445C-B5E9-4D53-B129-E34E8B79CC6D}" dt="2022-01-06T15:34:10.065" v="1746" actId="553"/>
          <ac:spMkLst>
            <pc:docMk/>
            <pc:sldMk cId="385629778" sldId="275"/>
            <ac:spMk id="40" creationId="{4ED9381A-7132-4AB3-999D-6109E269F2F5}"/>
          </ac:spMkLst>
        </pc:spChg>
        <pc:spChg chg="add mod">
          <ac:chgData name="Ammons,Dylan" userId="3c55e2f8-c714-44bc-a6fb-182f1578580d" providerId="ADAL" clId="{368F445C-B5E9-4D53-B129-E34E8B79CC6D}" dt="2022-01-06T15:34:10.065" v="1746" actId="553"/>
          <ac:spMkLst>
            <pc:docMk/>
            <pc:sldMk cId="385629778" sldId="275"/>
            <ac:spMk id="42" creationId="{91D57058-8B61-40E3-8F18-9F86B4BFF69A}"/>
          </ac:spMkLst>
        </pc:spChg>
        <pc:spChg chg="add mod">
          <ac:chgData name="Ammons,Dylan" userId="3c55e2f8-c714-44bc-a6fb-182f1578580d" providerId="ADAL" clId="{368F445C-B5E9-4D53-B129-E34E8B79CC6D}" dt="2022-01-06T15:34:10.065" v="1746" actId="553"/>
          <ac:spMkLst>
            <pc:docMk/>
            <pc:sldMk cId="385629778" sldId="275"/>
            <ac:spMk id="45" creationId="{43189B50-F0F6-4EAC-880F-790CA7F42817}"/>
          </ac:spMkLst>
        </pc:spChg>
        <pc:spChg chg="add mod">
          <ac:chgData name="Ammons,Dylan" userId="3c55e2f8-c714-44bc-a6fb-182f1578580d" providerId="ADAL" clId="{368F445C-B5E9-4D53-B129-E34E8B79CC6D}" dt="2022-01-06T15:35:25.636" v="1768" actId="1036"/>
          <ac:spMkLst>
            <pc:docMk/>
            <pc:sldMk cId="385629778" sldId="275"/>
            <ac:spMk id="47" creationId="{57F3EB83-C652-490F-90DC-C0EEFA82905B}"/>
          </ac:spMkLst>
        </pc:spChg>
        <pc:spChg chg="add mod">
          <ac:chgData name="Ammons,Dylan" userId="3c55e2f8-c714-44bc-a6fb-182f1578580d" providerId="ADAL" clId="{368F445C-B5E9-4D53-B129-E34E8B79CC6D}" dt="2022-01-06T15:41:15.338" v="2061" actId="6549"/>
          <ac:spMkLst>
            <pc:docMk/>
            <pc:sldMk cId="385629778" sldId="275"/>
            <ac:spMk id="48" creationId="{07E47E0F-AC2C-453C-8D41-CAF88508CDB5}"/>
          </ac:spMkLst>
        </pc:spChg>
        <pc:spChg chg="add mod">
          <ac:chgData name="Ammons,Dylan" userId="3c55e2f8-c714-44bc-a6fb-182f1578580d" providerId="ADAL" clId="{368F445C-B5E9-4D53-B129-E34E8B79CC6D}" dt="2022-01-06T15:34:10.065" v="1746" actId="553"/>
          <ac:spMkLst>
            <pc:docMk/>
            <pc:sldMk cId="385629778" sldId="275"/>
            <ac:spMk id="49" creationId="{5587D858-61B7-4CD0-8B1E-4ACF9F24A318}"/>
          </ac:spMkLst>
        </pc:spChg>
        <pc:spChg chg="add mod">
          <ac:chgData name="Ammons,Dylan" userId="3c55e2f8-c714-44bc-a6fb-182f1578580d" providerId="ADAL" clId="{368F445C-B5E9-4D53-B129-E34E8B79CC6D}" dt="2022-01-06T15:34:10.065" v="1746" actId="553"/>
          <ac:spMkLst>
            <pc:docMk/>
            <pc:sldMk cId="385629778" sldId="275"/>
            <ac:spMk id="50" creationId="{BB7288F8-1F58-4370-97FB-CF6E206C39BC}"/>
          </ac:spMkLst>
        </pc:spChg>
        <pc:spChg chg="add mod">
          <ac:chgData name="Ammons,Dylan" userId="3c55e2f8-c714-44bc-a6fb-182f1578580d" providerId="ADAL" clId="{368F445C-B5E9-4D53-B129-E34E8B79CC6D}" dt="2022-01-06T15:34:10.065" v="1746" actId="553"/>
          <ac:spMkLst>
            <pc:docMk/>
            <pc:sldMk cId="385629778" sldId="275"/>
            <ac:spMk id="51" creationId="{1AB158FD-0E81-4C07-B5A1-3106802736A5}"/>
          </ac:spMkLst>
        </pc:spChg>
        <pc:spChg chg="add mod">
          <ac:chgData name="Ammons,Dylan" userId="3c55e2f8-c714-44bc-a6fb-182f1578580d" providerId="ADAL" clId="{368F445C-B5E9-4D53-B129-E34E8B79CC6D}" dt="2022-01-06T15:34:10.065" v="1746" actId="553"/>
          <ac:spMkLst>
            <pc:docMk/>
            <pc:sldMk cId="385629778" sldId="275"/>
            <ac:spMk id="52" creationId="{BD653D85-88B8-42CD-82CD-90552AF8ADC8}"/>
          </ac:spMkLst>
        </pc:spChg>
        <pc:spChg chg="add mod">
          <ac:chgData name="Ammons,Dylan" userId="3c55e2f8-c714-44bc-a6fb-182f1578580d" providerId="ADAL" clId="{368F445C-B5E9-4D53-B129-E34E8B79CC6D}" dt="2022-01-06T15:36:53.362" v="1778" actId="12788"/>
          <ac:spMkLst>
            <pc:docMk/>
            <pc:sldMk cId="385629778" sldId="275"/>
            <ac:spMk id="53" creationId="{AD00B3B4-45F0-479D-8F43-C0C4EA74F748}"/>
          </ac:spMkLst>
        </pc:spChg>
        <pc:spChg chg="add mod">
          <ac:chgData name="Ammons,Dylan" userId="3c55e2f8-c714-44bc-a6fb-182f1578580d" providerId="ADAL" clId="{368F445C-B5E9-4D53-B129-E34E8B79CC6D}" dt="2022-01-06T15:36:59.927" v="1779" actId="12788"/>
          <ac:spMkLst>
            <pc:docMk/>
            <pc:sldMk cId="385629778" sldId="275"/>
            <ac:spMk id="54" creationId="{D5A0794B-F4C8-4126-85D3-6BBEB7C5A941}"/>
          </ac:spMkLst>
        </pc:spChg>
        <pc:spChg chg="add mod">
          <ac:chgData name="Ammons,Dylan" userId="3c55e2f8-c714-44bc-a6fb-182f1578580d" providerId="ADAL" clId="{368F445C-B5E9-4D53-B129-E34E8B79CC6D}" dt="2022-01-06T15:37:03.989" v="1780" actId="12788"/>
          <ac:spMkLst>
            <pc:docMk/>
            <pc:sldMk cId="385629778" sldId="275"/>
            <ac:spMk id="55" creationId="{BA3327F7-986E-43DB-B2DB-56B0B202B48E}"/>
          </ac:spMkLst>
        </pc:spChg>
        <pc:spChg chg="add mod">
          <ac:chgData name="Ammons,Dylan" userId="3c55e2f8-c714-44bc-a6fb-182f1578580d" providerId="ADAL" clId="{368F445C-B5E9-4D53-B129-E34E8B79CC6D}" dt="2022-01-06T15:37:09.277" v="1781" actId="12788"/>
          <ac:spMkLst>
            <pc:docMk/>
            <pc:sldMk cId="385629778" sldId="275"/>
            <ac:spMk id="56" creationId="{7BF91982-47BC-4711-BAE1-8CC09A90562A}"/>
          </ac:spMkLst>
        </pc:spChg>
        <pc:spChg chg="add mod">
          <ac:chgData name="Ammons,Dylan" userId="3c55e2f8-c714-44bc-a6fb-182f1578580d" providerId="ADAL" clId="{368F445C-B5E9-4D53-B129-E34E8B79CC6D}" dt="2022-01-06T15:37:14.055" v="1782" actId="12788"/>
          <ac:spMkLst>
            <pc:docMk/>
            <pc:sldMk cId="385629778" sldId="275"/>
            <ac:spMk id="57" creationId="{26F8A3CD-D50A-4C50-828B-50625E6C4300}"/>
          </ac:spMkLst>
        </pc:spChg>
        <pc:spChg chg="add mod">
          <ac:chgData name="Ammons,Dylan" userId="3c55e2f8-c714-44bc-a6fb-182f1578580d" providerId="ADAL" clId="{368F445C-B5E9-4D53-B129-E34E8B79CC6D}" dt="2022-01-06T15:37:19.503" v="1783" actId="12788"/>
          <ac:spMkLst>
            <pc:docMk/>
            <pc:sldMk cId="385629778" sldId="275"/>
            <ac:spMk id="58" creationId="{C58D7D0B-E7AE-4252-96C7-433DB5978A6B}"/>
          </ac:spMkLst>
        </pc:spChg>
        <pc:grpChg chg="add mod">
          <ac:chgData name="Ammons,Dylan" userId="3c55e2f8-c714-44bc-a6fb-182f1578580d" providerId="ADAL" clId="{368F445C-B5E9-4D53-B129-E34E8B79CC6D}" dt="2022-01-06T15:32:56.758" v="1722" actId="1076"/>
          <ac:grpSpMkLst>
            <pc:docMk/>
            <pc:sldMk cId="385629778" sldId="275"/>
            <ac:grpSpMk id="2" creationId="{0F91E744-3054-4CC6-9582-2D586D10B960}"/>
          </ac:grpSpMkLst>
        </pc:grpChg>
        <pc:grpChg chg="add mod">
          <ac:chgData name="Ammons,Dylan" userId="3c55e2f8-c714-44bc-a6fb-182f1578580d" providerId="ADAL" clId="{368F445C-B5E9-4D53-B129-E34E8B79CC6D}" dt="2022-01-06T15:06:24.109" v="1586" actId="1076"/>
          <ac:grpSpMkLst>
            <pc:docMk/>
            <pc:sldMk cId="385629778" sldId="275"/>
            <ac:grpSpMk id="3" creationId="{02A5C4C7-6F95-4863-9BFB-3A2756B6EE23}"/>
          </ac:grpSpMkLst>
        </pc:grpChg>
        <pc:grpChg chg="add mod">
          <ac:chgData name="Ammons,Dylan" userId="3c55e2f8-c714-44bc-a6fb-182f1578580d" providerId="ADAL" clId="{368F445C-B5E9-4D53-B129-E34E8B79CC6D}" dt="2022-01-06T15:36:53.362" v="1778" actId="12788"/>
          <ac:grpSpMkLst>
            <pc:docMk/>
            <pc:sldMk cId="385629778" sldId="275"/>
            <ac:grpSpMk id="4" creationId="{26E55962-33BD-4213-8C2C-A02C4ED42901}"/>
          </ac:grpSpMkLst>
        </pc:grpChg>
        <pc:grpChg chg="add mod">
          <ac:chgData name="Ammons,Dylan" userId="3c55e2f8-c714-44bc-a6fb-182f1578580d" providerId="ADAL" clId="{368F445C-B5E9-4D53-B129-E34E8B79CC6D}" dt="2022-01-06T15:36:59.927" v="1779" actId="12788"/>
          <ac:grpSpMkLst>
            <pc:docMk/>
            <pc:sldMk cId="385629778" sldId="275"/>
            <ac:grpSpMk id="5" creationId="{AF5F7788-0110-4F5B-9E2A-2A22B8982711}"/>
          </ac:grpSpMkLst>
        </pc:grpChg>
        <pc:grpChg chg="add mod">
          <ac:chgData name="Ammons,Dylan" userId="3c55e2f8-c714-44bc-a6fb-182f1578580d" providerId="ADAL" clId="{368F445C-B5E9-4D53-B129-E34E8B79CC6D}" dt="2022-01-06T15:37:03.989" v="1780" actId="12788"/>
          <ac:grpSpMkLst>
            <pc:docMk/>
            <pc:sldMk cId="385629778" sldId="275"/>
            <ac:grpSpMk id="8" creationId="{CA92485C-7944-4A19-B17C-652648C0B9B4}"/>
          </ac:grpSpMkLst>
        </pc:grpChg>
        <pc:grpChg chg="add mod">
          <ac:chgData name="Ammons,Dylan" userId="3c55e2f8-c714-44bc-a6fb-182f1578580d" providerId="ADAL" clId="{368F445C-B5E9-4D53-B129-E34E8B79CC6D}" dt="2022-01-06T15:37:09.277" v="1781" actId="12788"/>
          <ac:grpSpMkLst>
            <pc:docMk/>
            <pc:sldMk cId="385629778" sldId="275"/>
            <ac:grpSpMk id="9" creationId="{6E5B108D-CACD-4AF1-AC70-750578D3CC8C}"/>
          </ac:grpSpMkLst>
        </pc:grpChg>
        <pc:grpChg chg="add mod">
          <ac:chgData name="Ammons,Dylan" userId="3c55e2f8-c714-44bc-a6fb-182f1578580d" providerId="ADAL" clId="{368F445C-B5E9-4D53-B129-E34E8B79CC6D}" dt="2022-01-06T15:37:14.055" v="1782" actId="12788"/>
          <ac:grpSpMkLst>
            <pc:docMk/>
            <pc:sldMk cId="385629778" sldId="275"/>
            <ac:grpSpMk id="10" creationId="{7BF160D7-076D-4A7C-8A70-370EB4817F31}"/>
          </ac:grpSpMkLst>
        </pc:grpChg>
        <pc:grpChg chg="add mod">
          <ac:chgData name="Ammons,Dylan" userId="3c55e2f8-c714-44bc-a6fb-182f1578580d" providerId="ADAL" clId="{368F445C-B5E9-4D53-B129-E34E8B79CC6D}" dt="2022-01-06T15:37:19.503" v="1783" actId="12788"/>
          <ac:grpSpMkLst>
            <pc:docMk/>
            <pc:sldMk cId="385629778" sldId="275"/>
            <ac:grpSpMk id="11" creationId="{932EBAB4-D98B-4DD1-B24D-685955C59AAC}"/>
          </ac:grpSpMkLst>
        </pc:grpChg>
        <pc:graphicFrameChg chg="add del mod">
          <ac:chgData name="Ammons,Dylan" userId="3c55e2f8-c714-44bc-a6fb-182f1578580d" providerId="ADAL" clId="{368F445C-B5E9-4D53-B129-E34E8B79CC6D}" dt="2022-01-05T17:21:58.649" v="1464" actId="478"/>
          <ac:graphicFrameMkLst>
            <pc:docMk/>
            <pc:sldMk cId="385629778" sldId="275"/>
            <ac:graphicFrameMk id="16" creationId="{2B0630B8-F5FD-4BE3-9886-78B6E2F207B6}"/>
          </ac:graphicFrameMkLst>
        </pc:graphicFrameChg>
        <pc:picChg chg="add del mod">
          <ac:chgData name="Ammons,Dylan" userId="3c55e2f8-c714-44bc-a6fb-182f1578580d" providerId="ADAL" clId="{368F445C-B5E9-4D53-B129-E34E8B79CC6D}" dt="2022-01-05T17:12:05.977" v="1340" actId="21"/>
          <ac:picMkLst>
            <pc:docMk/>
            <pc:sldMk cId="385629778" sldId="275"/>
            <ac:picMk id="4" creationId="{9DF13DB5-4DC9-4800-8160-88AF424B0F58}"/>
          </ac:picMkLst>
        </pc:picChg>
        <pc:picChg chg="add del mod">
          <ac:chgData name="Ammons,Dylan" userId="3c55e2f8-c714-44bc-a6fb-182f1578580d" providerId="ADAL" clId="{368F445C-B5E9-4D53-B129-E34E8B79CC6D}" dt="2022-01-05T17:12:05.977" v="1340" actId="21"/>
          <ac:picMkLst>
            <pc:docMk/>
            <pc:sldMk cId="385629778" sldId="275"/>
            <ac:picMk id="5" creationId="{81AD6A85-995A-4DEB-A613-8368A0C3559F}"/>
          </ac:picMkLst>
        </pc:picChg>
        <pc:picChg chg="add del mod">
          <ac:chgData name="Ammons,Dylan" userId="3c55e2f8-c714-44bc-a6fb-182f1578580d" providerId="ADAL" clId="{368F445C-B5E9-4D53-B129-E34E8B79CC6D}" dt="2022-01-05T17:12:05.977" v="1340" actId="21"/>
          <ac:picMkLst>
            <pc:docMk/>
            <pc:sldMk cId="385629778" sldId="275"/>
            <ac:picMk id="9" creationId="{E26B6FCA-22A0-4391-B68B-18F83C318E2A}"/>
          </ac:picMkLst>
        </pc:picChg>
        <pc:picChg chg="add del mod">
          <ac:chgData name="Ammons,Dylan" userId="3c55e2f8-c714-44bc-a6fb-182f1578580d" providerId="ADAL" clId="{368F445C-B5E9-4D53-B129-E34E8B79CC6D}" dt="2022-01-05T17:08:43.765" v="1302" actId="478"/>
          <ac:picMkLst>
            <pc:docMk/>
            <pc:sldMk cId="385629778" sldId="275"/>
            <ac:picMk id="11" creationId="{465A1074-1EC7-4860-ABFF-3FDA4F21FF7C}"/>
          </ac:picMkLst>
        </pc:picChg>
        <pc:picChg chg="add mod modCrop">
          <ac:chgData name="Ammons,Dylan" userId="3c55e2f8-c714-44bc-a6fb-182f1578580d" providerId="ADAL" clId="{368F445C-B5E9-4D53-B129-E34E8B79CC6D}" dt="2022-01-06T15:37:37.846" v="1785" actId="1582"/>
          <ac:picMkLst>
            <pc:docMk/>
            <pc:sldMk cId="385629778" sldId="275"/>
            <ac:picMk id="13" creationId="{5786E802-E40C-4E95-AA5D-A0597E4C7EC2}"/>
          </ac:picMkLst>
        </pc:picChg>
        <pc:picChg chg="add mod modCrop">
          <ac:chgData name="Ammons,Dylan" userId="3c55e2f8-c714-44bc-a6fb-182f1578580d" providerId="ADAL" clId="{368F445C-B5E9-4D53-B129-E34E8B79CC6D}" dt="2022-01-06T15:37:37.846" v="1785" actId="1582"/>
          <ac:picMkLst>
            <pc:docMk/>
            <pc:sldMk cId="385629778" sldId="275"/>
            <ac:picMk id="14" creationId="{5916369A-A18F-4EFD-B2A9-0EE20623BC4E}"/>
          </ac:picMkLst>
        </pc:picChg>
        <pc:picChg chg="add mod modCrop">
          <ac:chgData name="Ammons,Dylan" userId="3c55e2f8-c714-44bc-a6fb-182f1578580d" providerId="ADAL" clId="{368F445C-B5E9-4D53-B129-E34E8B79CC6D}" dt="2022-01-06T15:37:37.846" v="1785" actId="1582"/>
          <ac:picMkLst>
            <pc:docMk/>
            <pc:sldMk cId="385629778" sldId="275"/>
            <ac:picMk id="18" creationId="{AED7F8C9-3298-4D6E-BCF6-909DF873299E}"/>
          </ac:picMkLst>
        </pc:picChg>
        <pc:picChg chg="add mod modCrop">
          <ac:chgData name="Ammons,Dylan" userId="3c55e2f8-c714-44bc-a6fb-182f1578580d" providerId="ADAL" clId="{368F445C-B5E9-4D53-B129-E34E8B79CC6D}" dt="2022-01-06T15:37:37.846" v="1785" actId="1582"/>
          <ac:picMkLst>
            <pc:docMk/>
            <pc:sldMk cId="385629778" sldId="275"/>
            <ac:picMk id="19" creationId="{0B40A57D-34FD-4A9C-AE5D-BC7214AC8533}"/>
          </ac:picMkLst>
        </pc:picChg>
        <pc:picChg chg="add del mod">
          <ac:chgData name="Ammons,Dylan" userId="3c55e2f8-c714-44bc-a6fb-182f1578580d" providerId="ADAL" clId="{368F445C-B5E9-4D53-B129-E34E8B79CC6D}" dt="2022-01-05T17:12:47.921" v="1349" actId="478"/>
          <ac:picMkLst>
            <pc:docMk/>
            <pc:sldMk cId="385629778" sldId="275"/>
            <ac:picMk id="21" creationId="{66570104-9972-4914-98CF-9708FCD25ADE}"/>
          </ac:picMkLst>
        </pc:picChg>
        <pc:picChg chg="add del mod">
          <ac:chgData name="Ammons,Dylan" userId="3c55e2f8-c714-44bc-a6fb-182f1578580d" providerId="ADAL" clId="{368F445C-B5E9-4D53-B129-E34E8B79CC6D}" dt="2022-01-05T17:13:00.528" v="1354" actId="478"/>
          <ac:picMkLst>
            <pc:docMk/>
            <pc:sldMk cId="385629778" sldId="275"/>
            <ac:picMk id="23" creationId="{07BD6AA0-9F6D-48CC-95C3-AC8789C7C45A}"/>
          </ac:picMkLst>
        </pc:picChg>
        <pc:picChg chg="add mod modCrop">
          <ac:chgData name="Ammons,Dylan" userId="3c55e2f8-c714-44bc-a6fb-182f1578580d" providerId="ADAL" clId="{368F445C-B5E9-4D53-B129-E34E8B79CC6D}" dt="2022-01-06T15:37:37.846" v="1785" actId="1582"/>
          <ac:picMkLst>
            <pc:docMk/>
            <pc:sldMk cId="385629778" sldId="275"/>
            <ac:picMk id="25" creationId="{744A52C1-20B4-4054-977A-53A7D5D4B25A}"/>
          </ac:picMkLst>
        </pc:picChg>
        <pc:picChg chg="add mod modCrop">
          <ac:chgData name="Ammons,Dylan" userId="3c55e2f8-c714-44bc-a6fb-182f1578580d" providerId="ADAL" clId="{368F445C-B5E9-4D53-B129-E34E8B79CC6D}" dt="2022-01-06T15:37:37.846" v="1785" actId="1582"/>
          <ac:picMkLst>
            <pc:docMk/>
            <pc:sldMk cId="385629778" sldId="275"/>
            <ac:picMk id="27" creationId="{FEC86678-9C4E-4871-8810-65CBF984876F}"/>
          </ac:picMkLst>
        </pc:picChg>
        <pc:picChg chg="add mod modCrop">
          <ac:chgData name="Ammons,Dylan" userId="3c55e2f8-c714-44bc-a6fb-182f1578580d" providerId="ADAL" clId="{368F445C-B5E9-4D53-B129-E34E8B79CC6D}" dt="2022-01-06T15:37:37.846" v="1785" actId="1582"/>
          <ac:picMkLst>
            <pc:docMk/>
            <pc:sldMk cId="385629778" sldId="275"/>
            <ac:picMk id="29" creationId="{D5BEFD4D-4088-44EB-A620-F2770DF58467}"/>
          </ac:picMkLst>
        </pc:picChg>
        <pc:picChg chg="add mod modCrop">
          <ac:chgData name="Ammons,Dylan" userId="3c55e2f8-c714-44bc-a6fb-182f1578580d" providerId="ADAL" clId="{368F445C-B5E9-4D53-B129-E34E8B79CC6D}" dt="2022-01-06T15:37:37.846" v="1785" actId="1582"/>
          <ac:picMkLst>
            <pc:docMk/>
            <pc:sldMk cId="385629778" sldId="275"/>
            <ac:picMk id="30" creationId="{33E4BF3A-34B7-43CE-AAF6-B2F8D19F91B7}"/>
          </ac:picMkLst>
        </pc:picChg>
        <pc:picChg chg="add mod modCrop">
          <ac:chgData name="Ammons,Dylan" userId="3c55e2f8-c714-44bc-a6fb-182f1578580d" providerId="ADAL" clId="{368F445C-B5E9-4D53-B129-E34E8B79CC6D}" dt="2022-01-06T15:37:37.846" v="1785" actId="1582"/>
          <ac:picMkLst>
            <pc:docMk/>
            <pc:sldMk cId="385629778" sldId="275"/>
            <ac:picMk id="33" creationId="{6BDBBC08-1D8E-435C-AA1B-0627B1FBD434}"/>
          </ac:picMkLst>
        </pc:picChg>
        <pc:picChg chg="add mod modCrop">
          <ac:chgData name="Ammons,Dylan" userId="3c55e2f8-c714-44bc-a6fb-182f1578580d" providerId="ADAL" clId="{368F445C-B5E9-4D53-B129-E34E8B79CC6D}" dt="2022-01-06T15:37:37.846" v="1785" actId="1582"/>
          <ac:picMkLst>
            <pc:docMk/>
            <pc:sldMk cId="385629778" sldId="275"/>
            <ac:picMk id="35" creationId="{0344B01F-041D-48F2-BB52-2758E1F23106}"/>
          </ac:picMkLst>
        </pc:picChg>
        <pc:picChg chg="add mod modCrop">
          <ac:chgData name="Ammons,Dylan" userId="3c55e2f8-c714-44bc-a6fb-182f1578580d" providerId="ADAL" clId="{368F445C-B5E9-4D53-B129-E34E8B79CC6D}" dt="2022-01-06T15:37:37.846" v="1785" actId="1582"/>
          <ac:picMkLst>
            <pc:docMk/>
            <pc:sldMk cId="385629778" sldId="275"/>
            <ac:picMk id="37" creationId="{EFC7ECCE-4AB6-4925-B4AC-4A956A169772}"/>
          </ac:picMkLst>
        </pc:picChg>
        <pc:picChg chg="add mod modCrop">
          <ac:chgData name="Ammons,Dylan" userId="3c55e2f8-c714-44bc-a6fb-182f1578580d" providerId="ADAL" clId="{368F445C-B5E9-4D53-B129-E34E8B79CC6D}" dt="2022-01-06T15:37:37.846" v="1785" actId="1582"/>
          <ac:picMkLst>
            <pc:docMk/>
            <pc:sldMk cId="385629778" sldId="275"/>
            <ac:picMk id="38" creationId="{E6EF7605-9A23-4ED4-80C4-BFDE9C2681BC}"/>
          </ac:picMkLst>
        </pc:picChg>
        <pc:picChg chg="add mod modCrop">
          <ac:chgData name="Ammons,Dylan" userId="3c55e2f8-c714-44bc-a6fb-182f1578580d" providerId="ADAL" clId="{368F445C-B5E9-4D53-B129-E34E8B79CC6D}" dt="2022-01-06T15:37:37.846" v="1785" actId="1582"/>
          <ac:picMkLst>
            <pc:docMk/>
            <pc:sldMk cId="385629778" sldId="275"/>
            <ac:picMk id="41" creationId="{782DBE68-95F5-45E9-AF4A-80ADA04A0F7C}"/>
          </ac:picMkLst>
        </pc:picChg>
        <pc:picChg chg="add mod modCrop">
          <ac:chgData name="Ammons,Dylan" userId="3c55e2f8-c714-44bc-a6fb-182f1578580d" providerId="ADAL" clId="{368F445C-B5E9-4D53-B129-E34E8B79CC6D}" dt="2022-01-06T15:37:37.846" v="1785" actId="1582"/>
          <ac:picMkLst>
            <pc:docMk/>
            <pc:sldMk cId="385629778" sldId="275"/>
            <ac:picMk id="43" creationId="{977B017B-AAFA-405A-93FF-CCAE8BB39A23}"/>
          </ac:picMkLst>
        </pc:picChg>
        <pc:picChg chg="add mod modCrop">
          <ac:chgData name="Ammons,Dylan" userId="3c55e2f8-c714-44bc-a6fb-182f1578580d" providerId="ADAL" clId="{368F445C-B5E9-4D53-B129-E34E8B79CC6D}" dt="2022-01-06T15:37:37.846" v="1785" actId="1582"/>
          <ac:picMkLst>
            <pc:docMk/>
            <pc:sldMk cId="385629778" sldId="275"/>
            <ac:picMk id="44" creationId="{8D86A051-878C-4358-91E6-0580B1AD157B}"/>
          </ac:picMkLst>
        </pc:picChg>
        <pc:picChg chg="add mod modCrop">
          <ac:chgData name="Ammons,Dylan" userId="3c55e2f8-c714-44bc-a6fb-182f1578580d" providerId="ADAL" clId="{368F445C-B5E9-4D53-B129-E34E8B79CC6D}" dt="2022-01-06T15:37:37.846" v="1785" actId="1582"/>
          <ac:picMkLst>
            <pc:docMk/>
            <pc:sldMk cId="385629778" sldId="275"/>
            <ac:picMk id="46" creationId="{1FDB1946-F242-4B7A-8F87-C5C555CC3C55}"/>
          </ac:picMkLst>
        </pc:picChg>
      </pc:sldChg>
      <pc:sldChg chg="new del">
        <pc:chgData name="Ammons,Dylan" userId="3c55e2f8-c714-44bc-a6fb-182f1578580d" providerId="ADAL" clId="{368F445C-B5E9-4D53-B129-E34E8B79CC6D}" dt="2022-01-04T15:04:34.502" v="148" actId="680"/>
        <pc:sldMkLst>
          <pc:docMk/>
          <pc:sldMk cId="98210199" sldId="276"/>
        </pc:sldMkLst>
      </pc:sldChg>
      <pc:sldChg chg="modSp new del mod">
        <pc:chgData name="Ammons,Dylan" userId="3c55e2f8-c714-44bc-a6fb-182f1578580d" providerId="ADAL" clId="{368F445C-B5E9-4D53-B129-E34E8B79CC6D}" dt="2022-01-05T15:58:23.091" v="1285" actId="47"/>
        <pc:sldMkLst>
          <pc:docMk/>
          <pc:sldMk cId="2578199627" sldId="276"/>
        </pc:sldMkLst>
        <pc:spChg chg="mod">
          <ac:chgData name="Ammons,Dylan" userId="3c55e2f8-c714-44bc-a6fb-182f1578580d" providerId="ADAL" clId="{368F445C-B5E9-4D53-B129-E34E8B79CC6D}" dt="2022-01-05T15:52:04.830" v="1284" actId="20577"/>
          <ac:spMkLst>
            <pc:docMk/>
            <pc:sldMk cId="2578199627" sldId="276"/>
            <ac:spMk id="3" creationId="{C0E2EF10-CAF5-4F74-A2CB-AC062F3D5F8F}"/>
          </ac:spMkLst>
        </pc:spChg>
      </pc:sldChg>
    </pc:docChg>
  </pc:docChgLst>
  <pc:docChgLst>
    <pc:chgData name="Ammons,Dylan" userId="3c55e2f8-c714-44bc-a6fb-182f1578580d" providerId="ADAL" clId="{53575DC2-715A-4A7B-BD18-4DAC96353D8A}"/>
    <pc:docChg chg="undo custSel addSld delSld modSld">
      <pc:chgData name="Ammons,Dylan" userId="3c55e2f8-c714-44bc-a6fb-182f1578580d" providerId="ADAL" clId="{53575DC2-715A-4A7B-BD18-4DAC96353D8A}" dt="2021-12-01T21:33:57.272" v="2945" actId="14100"/>
      <pc:docMkLst>
        <pc:docMk/>
      </pc:docMkLst>
      <pc:sldChg chg="addSp modSp mod delCm">
        <pc:chgData name="Ammons,Dylan" userId="3c55e2f8-c714-44bc-a6fb-182f1578580d" providerId="ADAL" clId="{53575DC2-715A-4A7B-BD18-4DAC96353D8A}" dt="2021-12-01T21:03:06.655" v="1649"/>
        <pc:sldMkLst>
          <pc:docMk/>
          <pc:sldMk cId="709129624" sldId="261"/>
        </pc:sldMkLst>
        <pc:spChg chg="add mod">
          <ac:chgData name="Ammons,Dylan" userId="3c55e2f8-c714-44bc-a6fb-182f1578580d" providerId="ADAL" clId="{53575DC2-715A-4A7B-BD18-4DAC96353D8A}" dt="2021-12-01T21:03:03.298" v="1648" actId="1076"/>
          <ac:spMkLst>
            <pc:docMk/>
            <pc:sldMk cId="709129624" sldId="261"/>
            <ac:spMk id="5" creationId="{9109F8D3-BE60-482C-B6C0-8F4510518DC9}"/>
          </ac:spMkLst>
        </pc:spChg>
      </pc:sldChg>
      <pc:sldChg chg="addSp modSp mod modCm">
        <pc:chgData name="Ammons,Dylan" userId="3c55e2f8-c714-44bc-a6fb-182f1578580d" providerId="ADAL" clId="{53575DC2-715A-4A7B-BD18-4DAC96353D8A}" dt="2021-12-01T21:32:28.580" v="2937" actId="1076"/>
        <pc:sldMkLst>
          <pc:docMk/>
          <pc:sldMk cId="517241246" sldId="262"/>
        </pc:sldMkLst>
        <pc:spChg chg="add mod">
          <ac:chgData name="Ammons,Dylan" userId="3c55e2f8-c714-44bc-a6fb-182f1578580d" providerId="ADAL" clId="{53575DC2-715A-4A7B-BD18-4DAC96353D8A}" dt="2021-12-01T21:00:54.179" v="1577" actId="1076"/>
          <ac:spMkLst>
            <pc:docMk/>
            <pc:sldMk cId="517241246" sldId="262"/>
            <ac:spMk id="5" creationId="{54FD2F83-C863-47AE-B786-87B48291DBD7}"/>
          </ac:spMkLst>
        </pc:spChg>
        <pc:spChg chg="mod">
          <ac:chgData name="Ammons,Dylan" userId="3c55e2f8-c714-44bc-a6fb-182f1578580d" providerId="ADAL" clId="{53575DC2-715A-4A7B-BD18-4DAC96353D8A}" dt="2021-12-01T21:08:05.360" v="2114" actId="20577"/>
          <ac:spMkLst>
            <pc:docMk/>
            <pc:sldMk cId="517241246" sldId="262"/>
            <ac:spMk id="6" creationId="{5C7360A2-A3D6-4627-9801-C33F5806613E}"/>
          </ac:spMkLst>
        </pc:spChg>
        <pc:spChg chg="mod">
          <ac:chgData name="Ammons,Dylan" userId="3c55e2f8-c714-44bc-a6fb-182f1578580d" providerId="ADAL" clId="{53575DC2-715A-4A7B-BD18-4DAC96353D8A}" dt="2021-12-01T21:01:07.295" v="1588" actId="1076"/>
          <ac:spMkLst>
            <pc:docMk/>
            <pc:sldMk cId="517241246" sldId="262"/>
            <ac:spMk id="11" creationId="{E63D25DE-111D-465C-9F37-C00A09AE66B0}"/>
          </ac:spMkLst>
        </pc:spChg>
        <pc:picChg chg="mod modCrop">
          <ac:chgData name="Ammons,Dylan" userId="3c55e2f8-c714-44bc-a6fb-182f1578580d" providerId="ADAL" clId="{53575DC2-715A-4A7B-BD18-4DAC96353D8A}" dt="2021-12-01T21:32:28.580" v="2937" actId="1076"/>
          <ac:picMkLst>
            <pc:docMk/>
            <pc:sldMk cId="517241246" sldId="262"/>
            <ac:picMk id="2" creationId="{DA0A9217-2D83-4FB3-B0EB-328FF5B6E0F5}"/>
          </ac:picMkLst>
        </pc:picChg>
      </pc:sldChg>
      <pc:sldChg chg="modSp mod">
        <pc:chgData name="Ammons,Dylan" userId="3c55e2f8-c714-44bc-a6fb-182f1578580d" providerId="ADAL" clId="{53575DC2-715A-4A7B-BD18-4DAC96353D8A}" dt="2021-12-01T21:33:57.272" v="2945" actId="14100"/>
        <pc:sldMkLst>
          <pc:docMk/>
          <pc:sldMk cId="131813696" sldId="266"/>
        </pc:sldMkLst>
        <pc:spChg chg="mod">
          <ac:chgData name="Ammons,Dylan" userId="3c55e2f8-c714-44bc-a6fb-182f1578580d" providerId="ADAL" clId="{53575DC2-715A-4A7B-BD18-4DAC96353D8A}" dt="2021-12-01T21:33:57.272" v="2945" actId="14100"/>
          <ac:spMkLst>
            <pc:docMk/>
            <pc:sldMk cId="131813696" sldId="266"/>
            <ac:spMk id="3" creationId="{DECC73F4-EF5F-46B6-95E4-F5897F73DB67}"/>
          </ac:spMkLst>
        </pc:spChg>
      </pc:sldChg>
      <pc:sldChg chg="addSp modSp mod">
        <pc:chgData name="Ammons,Dylan" userId="3c55e2f8-c714-44bc-a6fb-182f1578580d" providerId="ADAL" clId="{53575DC2-715A-4A7B-BD18-4DAC96353D8A}" dt="2021-12-01T20:51:30.336" v="985" actId="313"/>
        <pc:sldMkLst>
          <pc:docMk/>
          <pc:sldMk cId="2605205042" sldId="267"/>
        </pc:sldMkLst>
        <pc:spChg chg="add mod">
          <ac:chgData name="Ammons,Dylan" userId="3c55e2f8-c714-44bc-a6fb-182f1578580d" providerId="ADAL" clId="{53575DC2-715A-4A7B-BD18-4DAC96353D8A}" dt="2021-12-01T20:51:30.336" v="985" actId="313"/>
          <ac:spMkLst>
            <pc:docMk/>
            <pc:sldMk cId="2605205042" sldId="267"/>
            <ac:spMk id="4" creationId="{147B1248-B479-489C-A950-799136751C11}"/>
          </ac:spMkLst>
        </pc:spChg>
        <pc:spChg chg="mod">
          <ac:chgData name="Ammons,Dylan" userId="3c55e2f8-c714-44bc-a6fb-182f1578580d" providerId="ADAL" clId="{53575DC2-715A-4A7B-BD18-4DAC96353D8A}" dt="2021-12-01T20:50:35.568" v="944" actId="20577"/>
          <ac:spMkLst>
            <pc:docMk/>
            <pc:sldMk cId="2605205042" sldId="267"/>
            <ac:spMk id="7" creationId="{986E6D88-EF40-4C1F-BCD6-7A6F146E9BE9}"/>
          </ac:spMkLst>
        </pc:spChg>
      </pc:sldChg>
      <pc:sldChg chg="addSp delSp modSp mod">
        <pc:chgData name="Ammons,Dylan" userId="3c55e2f8-c714-44bc-a6fb-182f1578580d" providerId="ADAL" clId="{53575DC2-715A-4A7B-BD18-4DAC96353D8A}" dt="2021-12-01T21:33:07.894" v="2944" actId="1076"/>
        <pc:sldMkLst>
          <pc:docMk/>
          <pc:sldMk cId="881057244" sldId="268"/>
        </pc:sldMkLst>
        <pc:spChg chg="mod">
          <ac:chgData name="Ammons,Dylan" userId="3c55e2f8-c714-44bc-a6fb-182f1578580d" providerId="ADAL" clId="{53575DC2-715A-4A7B-BD18-4DAC96353D8A}" dt="2021-12-01T21:33:07.894" v="2944" actId="1076"/>
          <ac:spMkLst>
            <pc:docMk/>
            <pc:sldMk cId="881057244" sldId="268"/>
            <ac:spMk id="2" creationId="{2AB81A42-606C-4AD3-8253-D648CDD1A913}"/>
          </ac:spMkLst>
        </pc:spChg>
        <pc:spChg chg="add mod">
          <ac:chgData name="Ammons,Dylan" userId="3c55e2f8-c714-44bc-a6fb-182f1578580d" providerId="ADAL" clId="{53575DC2-715A-4A7B-BD18-4DAC96353D8A}" dt="2021-12-01T20:59:47.367" v="1530" actId="1076"/>
          <ac:spMkLst>
            <pc:docMk/>
            <pc:sldMk cId="881057244" sldId="268"/>
            <ac:spMk id="3" creationId="{83091BF0-7D3D-42C4-9E09-D389ECB62EA9}"/>
          </ac:spMkLst>
        </pc:spChg>
        <pc:spChg chg="del">
          <ac:chgData name="Ammons,Dylan" userId="3c55e2f8-c714-44bc-a6fb-182f1578580d" providerId="ADAL" clId="{53575DC2-715A-4A7B-BD18-4DAC96353D8A}" dt="2021-12-01T21:32:56.073" v="2941" actId="478"/>
          <ac:spMkLst>
            <pc:docMk/>
            <pc:sldMk cId="881057244" sldId="268"/>
            <ac:spMk id="6" creationId="{B1300C87-7C29-4E63-90B4-2751B643902F}"/>
          </ac:spMkLst>
        </pc:spChg>
        <pc:spChg chg="del">
          <ac:chgData name="Ammons,Dylan" userId="3c55e2f8-c714-44bc-a6fb-182f1578580d" providerId="ADAL" clId="{53575DC2-715A-4A7B-BD18-4DAC96353D8A}" dt="2021-12-01T21:32:59.599" v="2942" actId="478"/>
          <ac:spMkLst>
            <pc:docMk/>
            <pc:sldMk cId="881057244" sldId="268"/>
            <ac:spMk id="10" creationId="{2E5449BE-270B-4632-8765-BB7EFBAE3A8F}"/>
          </ac:spMkLst>
        </pc:spChg>
        <pc:spChg chg="mod">
          <ac:chgData name="Ammons,Dylan" userId="3c55e2f8-c714-44bc-a6fb-182f1578580d" providerId="ADAL" clId="{53575DC2-715A-4A7B-BD18-4DAC96353D8A}" dt="2021-12-01T21:33:03.958" v="2943" actId="1076"/>
          <ac:spMkLst>
            <pc:docMk/>
            <pc:sldMk cId="881057244" sldId="268"/>
            <ac:spMk id="12" creationId="{806387D3-56D7-46A6-948F-D4D37031B257}"/>
          </ac:spMkLst>
        </pc:spChg>
        <pc:spChg chg="mod">
          <ac:chgData name="Ammons,Dylan" userId="3c55e2f8-c714-44bc-a6fb-182f1578580d" providerId="ADAL" clId="{53575DC2-715A-4A7B-BD18-4DAC96353D8A}" dt="2021-12-01T20:57:05.091" v="1454" actId="20577"/>
          <ac:spMkLst>
            <pc:docMk/>
            <pc:sldMk cId="881057244" sldId="268"/>
            <ac:spMk id="13" creationId="{FD1E35CE-D3C6-4892-B73F-7C902C70764B}"/>
          </ac:spMkLst>
        </pc:spChg>
        <pc:spChg chg="add mod">
          <ac:chgData name="Ammons,Dylan" userId="3c55e2f8-c714-44bc-a6fb-182f1578580d" providerId="ADAL" clId="{53575DC2-715A-4A7B-BD18-4DAC96353D8A}" dt="2021-12-01T20:59:53.756" v="1534" actId="20577"/>
          <ac:spMkLst>
            <pc:docMk/>
            <pc:sldMk cId="881057244" sldId="268"/>
            <ac:spMk id="14" creationId="{0144EA2F-DF8E-4B5C-9806-10D9F155C702}"/>
          </ac:spMkLst>
        </pc:spChg>
        <pc:spChg chg="add mod">
          <ac:chgData name="Ammons,Dylan" userId="3c55e2f8-c714-44bc-a6fb-182f1578580d" providerId="ADAL" clId="{53575DC2-715A-4A7B-BD18-4DAC96353D8A}" dt="2021-12-01T21:00:02.637" v="1540" actId="20577"/>
          <ac:spMkLst>
            <pc:docMk/>
            <pc:sldMk cId="881057244" sldId="268"/>
            <ac:spMk id="15" creationId="{66B29634-9D7D-4048-9D95-ABF4323A7CCA}"/>
          </ac:spMkLst>
        </pc:spChg>
        <pc:spChg chg="add mod">
          <ac:chgData name="Ammons,Dylan" userId="3c55e2f8-c714-44bc-a6fb-182f1578580d" providerId="ADAL" clId="{53575DC2-715A-4A7B-BD18-4DAC96353D8A}" dt="2021-12-01T21:00:08.721" v="1544" actId="20577"/>
          <ac:spMkLst>
            <pc:docMk/>
            <pc:sldMk cId="881057244" sldId="268"/>
            <ac:spMk id="16" creationId="{62258CDD-93CA-483B-AF3F-9874CC2D37B7}"/>
          </ac:spMkLst>
        </pc:spChg>
        <pc:spChg chg="add mod">
          <ac:chgData name="Ammons,Dylan" userId="3c55e2f8-c714-44bc-a6fb-182f1578580d" providerId="ADAL" clId="{53575DC2-715A-4A7B-BD18-4DAC96353D8A}" dt="2021-12-01T21:28:21.490" v="2934" actId="1076"/>
          <ac:spMkLst>
            <pc:docMk/>
            <pc:sldMk cId="881057244" sldId="268"/>
            <ac:spMk id="17" creationId="{5F88B550-DA62-45CD-B882-9843272235A2}"/>
          </ac:spMkLst>
        </pc:spChg>
        <pc:graphicFrameChg chg="add del mod">
          <ac:chgData name="Ammons,Dylan" userId="3c55e2f8-c714-44bc-a6fb-182f1578580d" providerId="ADAL" clId="{53575DC2-715A-4A7B-BD18-4DAC96353D8A}" dt="2021-12-01T20:57:21.665" v="1455" actId="21"/>
          <ac:graphicFrameMkLst>
            <pc:docMk/>
            <pc:sldMk cId="881057244" sldId="268"/>
            <ac:graphicFrameMk id="9" creationId="{A3C04C7A-F173-4DFC-84B5-1E5571D3AC5B}"/>
          </ac:graphicFrameMkLst>
        </pc:graphicFrameChg>
        <pc:graphicFrameChg chg="add del mod">
          <ac:chgData name="Ammons,Dylan" userId="3c55e2f8-c714-44bc-a6fb-182f1578580d" providerId="ADAL" clId="{53575DC2-715A-4A7B-BD18-4DAC96353D8A}" dt="2021-12-01T21:00:14.719" v="1545" actId="21"/>
          <ac:graphicFrameMkLst>
            <pc:docMk/>
            <pc:sldMk cId="881057244" sldId="268"/>
            <ac:graphicFrameMk id="11" creationId="{9376F10B-8544-4027-8F14-C02456FE5F6A}"/>
          </ac:graphicFrameMkLst>
        </pc:graphicFrameChg>
        <pc:picChg chg="mod">
          <ac:chgData name="Ammons,Dylan" userId="3c55e2f8-c714-44bc-a6fb-182f1578580d" providerId="ADAL" clId="{53575DC2-715A-4A7B-BD18-4DAC96353D8A}" dt="2021-12-01T20:59:57.857" v="1537" actId="1076"/>
          <ac:picMkLst>
            <pc:docMk/>
            <pc:sldMk cId="881057244" sldId="268"/>
            <ac:picMk id="7" creationId="{8806519B-7ED3-4FD3-BCC7-AC537035D439}"/>
          </ac:picMkLst>
        </pc:picChg>
      </pc:sldChg>
      <pc:sldChg chg="modSp mod">
        <pc:chgData name="Ammons,Dylan" userId="3c55e2f8-c714-44bc-a6fb-182f1578580d" providerId="ADAL" clId="{53575DC2-715A-4A7B-BD18-4DAC96353D8A}" dt="2021-12-01T21:27:27.677" v="2931" actId="313"/>
        <pc:sldMkLst>
          <pc:docMk/>
          <pc:sldMk cId="3672142535" sldId="271"/>
        </pc:sldMkLst>
        <pc:spChg chg="mod">
          <ac:chgData name="Ammons,Dylan" userId="3c55e2f8-c714-44bc-a6fb-182f1578580d" providerId="ADAL" clId="{53575DC2-715A-4A7B-BD18-4DAC96353D8A}" dt="2021-12-01T21:27:27.677" v="2931" actId="313"/>
          <ac:spMkLst>
            <pc:docMk/>
            <pc:sldMk cId="3672142535" sldId="271"/>
            <ac:spMk id="3" creationId="{A18C4E17-7218-49F3-9C95-6E940A7ADC47}"/>
          </ac:spMkLst>
        </pc:spChg>
      </pc:sldChg>
      <pc:sldChg chg="modSp mod">
        <pc:chgData name="Ammons,Dylan" userId="3c55e2f8-c714-44bc-a6fb-182f1578580d" providerId="ADAL" clId="{53575DC2-715A-4A7B-BD18-4DAC96353D8A}" dt="2021-12-01T21:22:52.363" v="2451" actId="20577"/>
        <pc:sldMkLst>
          <pc:docMk/>
          <pc:sldMk cId="2194225921" sldId="272"/>
        </pc:sldMkLst>
        <pc:spChg chg="mod">
          <ac:chgData name="Ammons,Dylan" userId="3c55e2f8-c714-44bc-a6fb-182f1578580d" providerId="ADAL" clId="{53575DC2-715A-4A7B-BD18-4DAC96353D8A}" dt="2021-12-01T21:22:52.363" v="2451" actId="20577"/>
          <ac:spMkLst>
            <pc:docMk/>
            <pc:sldMk cId="2194225921" sldId="272"/>
            <ac:spMk id="3" creationId="{7C0CB794-3B95-415C-82E4-65BB3E3EC210}"/>
          </ac:spMkLst>
        </pc:spChg>
      </pc:sldChg>
      <pc:sldChg chg="addSp delSp modSp mod">
        <pc:chgData name="Ammons,Dylan" userId="3c55e2f8-c714-44bc-a6fb-182f1578580d" providerId="ADAL" clId="{53575DC2-715A-4A7B-BD18-4DAC96353D8A}" dt="2021-12-01T21:32:40.498" v="2940" actId="14100"/>
        <pc:sldMkLst>
          <pc:docMk/>
          <pc:sldMk cId="3954860514" sldId="273"/>
        </pc:sldMkLst>
        <pc:spChg chg="add mod">
          <ac:chgData name="Ammons,Dylan" userId="3c55e2f8-c714-44bc-a6fb-182f1578580d" providerId="ADAL" clId="{53575DC2-715A-4A7B-BD18-4DAC96353D8A}" dt="2021-12-01T20:29:05.351" v="352" actId="14100"/>
          <ac:spMkLst>
            <pc:docMk/>
            <pc:sldMk cId="3954860514" sldId="273"/>
            <ac:spMk id="2" creationId="{1DA87C8B-0CFB-4B72-849A-358B591E428C}"/>
          </ac:spMkLst>
        </pc:spChg>
        <pc:spChg chg="mod">
          <ac:chgData name="Ammons,Dylan" userId="3c55e2f8-c714-44bc-a6fb-182f1578580d" providerId="ADAL" clId="{53575DC2-715A-4A7B-BD18-4DAC96353D8A}" dt="2021-12-01T21:28:04.274" v="2932" actId="1076"/>
          <ac:spMkLst>
            <pc:docMk/>
            <pc:sldMk cId="3954860514" sldId="273"/>
            <ac:spMk id="4" creationId="{216AF29E-13B3-4E91-904E-B4A0526E3B12}"/>
          </ac:spMkLst>
        </pc:spChg>
        <pc:spChg chg="mod">
          <ac:chgData name="Ammons,Dylan" userId="3c55e2f8-c714-44bc-a6fb-182f1578580d" providerId="ADAL" clId="{53575DC2-715A-4A7B-BD18-4DAC96353D8A}" dt="2021-12-01T20:29:19.472" v="354" actId="554"/>
          <ac:spMkLst>
            <pc:docMk/>
            <pc:sldMk cId="3954860514" sldId="273"/>
            <ac:spMk id="9" creationId="{D6B03623-054C-4E4A-A8B4-0C1116D35B93}"/>
          </ac:spMkLst>
        </pc:spChg>
        <pc:spChg chg="mod">
          <ac:chgData name="Ammons,Dylan" userId="3c55e2f8-c714-44bc-a6fb-182f1578580d" providerId="ADAL" clId="{53575DC2-715A-4A7B-BD18-4DAC96353D8A}" dt="2021-12-01T20:29:19.472" v="354" actId="554"/>
          <ac:spMkLst>
            <pc:docMk/>
            <pc:sldMk cId="3954860514" sldId="273"/>
            <ac:spMk id="10" creationId="{4EF502B1-6F03-4B96-85BF-5E9C02257C3B}"/>
          </ac:spMkLst>
        </pc:spChg>
        <pc:spChg chg="mod">
          <ac:chgData name="Ammons,Dylan" userId="3c55e2f8-c714-44bc-a6fb-182f1578580d" providerId="ADAL" clId="{53575DC2-715A-4A7B-BD18-4DAC96353D8A}" dt="2021-12-01T20:58:17.730" v="1476" actId="20577"/>
          <ac:spMkLst>
            <pc:docMk/>
            <pc:sldMk cId="3954860514" sldId="273"/>
            <ac:spMk id="11" creationId="{B8F16A67-5AC2-45EF-95C7-AF18CC020F2E}"/>
          </ac:spMkLst>
        </pc:spChg>
        <pc:spChg chg="del">
          <ac:chgData name="Ammons,Dylan" userId="3c55e2f8-c714-44bc-a6fb-182f1578580d" providerId="ADAL" clId="{53575DC2-715A-4A7B-BD18-4DAC96353D8A}" dt="2021-12-01T20:39:30.359" v="355" actId="478"/>
          <ac:spMkLst>
            <pc:docMk/>
            <pc:sldMk cId="3954860514" sldId="273"/>
            <ac:spMk id="13" creationId="{3006E2DF-ADBD-402E-80A3-9DAC2EDE1218}"/>
          </ac:spMkLst>
        </pc:spChg>
        <pc:spChg chg="del">
          <ac:chgData name="Ammons,Dylan" userId="3c55e2f8-c714-44bc-a6fb-182f1578580d" providerId="ADAL" clId="{53575DC2-715A-4A7B-BD18-4DAC96353D8A}" dt="2021-12-01T20:39:30.843" v="356" actId="478"/>
          <ac:spMkLst>
            <pc:docMk/>
            <pc:sldMk cId="3954860514" sldId="273"/>
            <ac:spMk id="14" creationId="{F10AC403-6832-444C-BCD2-24F2DB2E7FAA}"/>
          </ac:spMkLst>
        </pc:spChg>
        <pc:spChg chg="mod">
          <ac:chgData name="Ammons,Dylan" userId="3c55e2f8-c714-44bc-a6fb-182f1578580d" providerId="ADAL" clId="{53575DC2-715A-4A7B-BD18-4DAC96353D8A}" dt="2021-12-01T20:58:20.995" v="1477" actId="20577"/>
          <ac:spMkLst>
            <pc:docMk/>
            <pc:sldMk cId="3954860514" sldId="273"/>
            <ac:spMk id="16" creationId="{B9C7FB32-82BD-4105-8674-B0AED8A8FA80}"/>
          </ac:spMkLst>
        </pc:spChg>
        <pc:spChg chg="del mod">
          <ac:chgData name="Ammons,Dylan" userId="3c55e2f8-c714-44bc-a6fb-182f1578580d" providerId="ADAL" clId="{53575DC2-715A-4A7B-BD18-4DAC96353D8A}" dt="2021-12-01T20:39:34.045" v="360" actId="478"/>
          <ac:spMkLst>
            <pc:docMk/>
            <pc:sldMk cId="3954860514" sldId="273"/>
            <ac:spMk id="22" creationId="{3A1B66C8-3000-48E3-A713-2B6B98BF4BFE}"/>
          </ac:spMkLst>
        </pc:spChg>
        <pc:spChg chg="del">
          <ac:chgData name="Ammons,Dylan" userId="3c55e2f8-c714-44bc-a6fb-182f1578580d" providerId="ADAL" clId="{53575DC2-715A-4A7B-BD18-4DAC96353D8A}" dt="2021-12-01T20:39:34.686" v="361" actId="478"/>
          <ac:spMkLst>
            <pc:docMk/>
            <pc:sldMk cId="3954860514" sldId="273"/>
            <ac:spMk id="23" creationId="{4809C4E7-B23F-44BD-962A-D3F200E58094}"/>
          </ac:spMkLst>
        </pc:spChg>
        <pc:spChg chg="del">
          <ac:chgData name="Ammons,Dylan" userId="3c55e2f8-c714-44bc-a6fb-182f1578580d" providerId="ADAL" clId="{53575DC2-715A-4A7B-BD18-4DAC96353D8A}" dt="2021-12-01T20:59:07.532" v="1516" actId="478"/>
          <ac:spMkLst>
            <pc:docMk/>
            <pc:sldMk cId="3954860514" sldId="273"/>
            <ac:spMk id="26" creationId="{44FB49E9-F46A-4C57-9EAE-4778250FAD40}"/>
          </ac:spMkLst>
        </pc:spChg>
        <pc:spChg chg="del">
          <ac:chgData name="Ammons,Dylan" userId="3c55e2f8-c714-44bc-a6fb-182f1578580d" providerId="ADAL" clId="{53575DC2-715A-4A7B-BD18-4DAC96353D8A}" dt="2021-12-01T20:39:32.093" v="357" actId="478"/>
          <ac:spMkLst>
            <pc:docMk/>
            <pc:sldMk cId="3954860514" sldId="273"/>
            <ac:spMk id="29" creationId="{378F83DE-A803-4C1F-9D05-14E6DCDF6FF7}"/>
          </ac:spMkLst>
        </pc:spChg>
        <pc:spChg chg="del">
          <ac:chgData name="Ammons,Dylan" userId="3c55e2f8-c714-44bc-a6fb-182f1578580d" providerId="ADAL" clId="{53575DC2-715A-4A7B-BD18-4DAC96353D8A}" dt="2021-12-01T20:39:32.561" v="358" actId="478"/>
          <ac:spMkLst>
            <pc:docMk/>
            <pc:sldMk cId="3954860514" sldId="273"/>
            <ac:spMk id="30" creationId="{7085FA1F-1F3F-4E32-AB59-4BAD7EE2E4A6}"/>
          </ac:spMkLst>
        </pc:spChg>
        <pc:spChg chg="mod">
          <ac:chgData name="Ammons,Dylan" userId="3c55e2f8-c714-44bc-a6fb-182f1578580d" providerId="ADAL" clId="{53575DC2-715A-4A7B-BD18-4DAC96353D8A}" dt="2021-12-01T20:59:04.476" v="1514" actId="1076"/>
          <ac:spMkLst>
            <pc:docMk/>
            <pc:sldMk cId="3954860514" sldId="273"/>
            <ac:spMk id="31" creationId="{0BB58137-FEB9-41CE-A7FC-51BE7668F593}"/>
          </ac:spMkLst>
        </pc:spChg>
        <pc:spChg chg="add mod">
          <ac:chgData name="Ammons,Dylan" userId="3c55e2f8-c714-44bc-a6fb-182f1578580d" providerId="ADAL" clId="{53575DC2-715A-4A7B-BD18-4DAC96353D8A}" dt="2021-12-01T20:39:43.949" v="363" actId="1076"/>
          <ac:spMkLst>
            <pc:docMk/>
            <pc:sldMk cId="3954860514" sldId="273"/>
            <ac:spMk id="32" creationId="{3758CFDE-7087-4B22-BC46-079FCD9B8563}"/>
          </ac:spMkLst>
        </pc:spChg>
        <pc:spChg chg="add mod">
          <ac:chgData name="Ammons,Dylan" userId="3c55e2f8-c714-44bc-a6fb-182f1578580d" providerId="ADAL" clId="{53575DC2-715A-4A7B-BD18-4DAC96353D8A}" dt="2021-12-01T20:39:43.949" v="363" actId="1076"/>
          <ac:spMkLst>
            <pc:docMk/>
            <pc:sldMk cId="3954860514" sldId="273"/>
            <ac:spMk id="33" creationId="{110032AB-8491-4E0F-9927-9550D4E971EA}"/>
          </ac:spMkLst>
        </pc:spChg>
        <pc:spChg chg="add mod">
          <ac:chgData name="Ammons,Dylan" userId="3c55e2f8-c714-44bc-a6fb-182f1578580d" providerId="ADAL" clId="{53575DC2-715A-4A7B-BD18-4DAC96353D8A}" dt="2021-12-01T20:39:43.949" v="363" actId="1076"/>
          <ac:spMkLst>
            <pc:docMk/>
            <pc:sldMk cId="3954860514" sldId="273"/>
            <ac:spMk id="34" creationId="{9EDE8C14-8777-4F9D-9D23-E9BF9FA85483}"/>
          </ac:spMkLst>
        </pc:spChg>
        <pc:spChg chg="add mod">
          <ac:chgData name="Ammons,Dylan" userId="3c55e2f8-c714-44bc-a6fb-182f1578580d" providerId="ADAL" clId="{53575DC2-715A-4A7B-BD18-4DAC96353D8A}" dt="2021-12-01T20:40:09.568" v="370"/>
          <ac:spMkLst>
            <pc:docMk/>
            <pc:sldMk cId="3954860514" sldId="273"/>
            <ac:spMk id="35" creationId="{F690E175-A09D-4D2E-A223-B38656E04454}"/>
          </ac:spMkLst>
        </pc:spChg>
        <pc:spChg chg="add mod">
          <ac:chgData name="Ammons,Dylan" userId="3c55e2f8-c714-44bc-a6fb-182f1578580d" providerId="ADAL" clId="{53575DC2-715A-4A7B-BD18-4DAC96353D8A}" dt="2021-12-01T20:40:09.568" v="370"/>
          <ac:spMkLst>
            <pc:docMk/>
            <pc:sldMk cId="3954860514" sldId="273"/>
            <ac:spMk id="36" creationId="{A087D6F8-765A-4A13-A2A5-FF365E591A80}"/>
          </ac:spMkLst>
        </pc:spChg>
        <pc:spChg chg="add mod">
          <ac:chgData name="Ammons,Dylan" userId="3c55e2f8-c714-44bc-a6fb-182f1578580d" providerId="ADAL" clId="{53575DC2-715A-4A7B-BD18-4DAC96353D8A}" dt="2021-12-01T20:40:09.568" v="370"/>
          <ac:spMkLst>
            <pc:docMk/>
            <pc:sldMk cId="3954860514" sldId="273"/>
            <ac:spMk id="37" creationId="{073B0114-08EC-41B7-A54E-4A6953DB07EF}"/>
          </ac:spMkLst>
        </pc:spChg>
        <pc:spChg chg="add mod">
          <ac:chgData name="Ammons,Dylan" userId="3c55e2f8-c714-44bc-a6fb-182f1578580d" providerId="ADAL" clId="{53575DC2-715A-4A7B-BD18-4DAC96353D8A}" dt="2021-12-01T20:40:06.381" v="369" actId="571"/>
          <ac:spMkLst>
            <pc:docMk/>
            <pc:sldMk cId="3954860514" sldId="273"/>
            <ac:spMk id="38" creationId="{1967317D-FD63-473D-B963-922D3BA7B5EE}"/>
          </ac:spMkLst>
        </pc:spChg>
        <pc:spChg chg="add mod">
          <ac:chgData name="Ammons,Dylan" userId="3c55e2f8-c714-44bc-a6fb-182f1578580d" providerId="ADAL" clId="{53575DC2-715A-4A7B-BD18-4DAC96353D8A}" dt="2021-12-01T20:40:16.223" v="372" actId="1076"/>
          <ac:spMkLst>
            <pc:docMk/>
            <pc:sldMk cId="3954860514" sldId="273"/>
            <ac:spMk id="39" creationId="{1238CCF6-8C27-454C-B2E3-DB2276F592E6}"/>
          </ac:spMkLst>
        </pc:spChg>
        <pc:spChg chg="add mod">
          <ac:chgData name="Ammons,Dylan" userId="3c55e2f8-c714-44bc-a6fb-182f1578580d" providerId="ADAL" clId="{53575DC2-715A-4A7B-BD18-4DAC96353D8A}" dt="2021-12-01T20:40:16.223" v="372" actId="1076"/>
          <ac:spMkLst>
            <pc:docMk/>
            <pc:sldMk cId="3954860514" sldId="273"/>
            <ac:spMk id="40" creationId="{439BD0F4-A46B-48B0-AB91-67411AF5DA39}"/>
          </ac:spMkLst>
        </pc:spChg>
        <pc:spChg chg="add mod">
          <ac:chgData name="Ammons,Dylan" userId="3c55e2f8-c714-44bc-a6fb-182f1578580d" providerId="ADAL" clId="{53575DC2-715A-4A7B-BD18-4DAC96353D8A}" dt="2021-12-01T20:40:16.223" v="372" actId="1076"/>
          <ac:spMkLst>
            <pc:docMk/>
            <pc:sldMk cId="3954860514" sldId="273"/>
            <ac:spMk id="41" creationId="{C356F23D-CAF5-473E-92DD-09B44FD94A58}"/>
          </ac:spMkLst>
        </pc:spChg>
        <pc:spChg chg="add mod">
          <ac:chgData name="Ammons,Dylan" userId="3c55e2f8-c714-44bc-a6fb-182f1578580d" providerId="ADAL" clId="{53575DC2-715A-4A7B-BD18-4DAC96353D8A}" dt="2021-12-01T20:40:16.473" v="373"/>
          <ac:spMkLst>
            <pc:docMk/>
            <pc:sldMk cId="3954860514" sldId="273"/>
            <ac:spMk id="42" creationId="{D7DED06C-3B1D-447C-B68F-87A2BAD33CAB}"/>
          </ac:spMkLst>
        </pc:spChg>
        <pc:spChg chg="add mod">
          <ac:chgData name="Ammons,Dylan" userId="3c55e2f8-c714-44bc-a6fb-182f1578580d" providerId="ADAL" clId="{53575DC2-715A-4A7B-BD18-4DAC96353D8A}" dt="2021-12-01T20:40:16.473" v="373"/>
          <ac:spMkLst>
            <pc:docMk/>
            <pc:sldMk cId="3954860514" sldId="273"/>
            <ac:spMk id="43" creationId="{DA77106C-809C-46EC-A40A-274899288D32}"/>
          </ac:spMkLst>
        </pc:spChg>
        <pc:spChg chg="add mod">
          <ac:chgData name="Ammons,Dylan" userId="3c55e2f8-c714-44bc-a6fb-182f1578580d" providerId="ADAL" clId="{53575DC2-715A-4A7B-BD18-4DAC96353D8A}" dt="2021-12-01T20:40:16.473" v="373"/>
          <ac:spMkLst>
            <pc:docMk/>
            <pc:sldMk cId="3954860514" sldId="273"/>
            <ac:spMk id="44" creationId="{F62A4530-B80E-412F-B97D-B62A6AE37DEC}"/>
          </ac:spMkLst>
        </pc:spChg>
        <pc:spChg chg="add mod">
          <ac:chgData name="Ammons,Dylan" userId="3c55e2f8-c714-44bc-a6fb-182f1578580d" providerId="ADAL" clId="{53575DC2-715A-4A7B-BD18-4DAC96353D8A}" dt="2021-12-01T20:59:16.467" v="1523" actId="20577"/>
          <ac:spMkLst>
            <pc:docMk/>
            <pc:sldMk cId="3954860514" sldId="273"/>
            <ac:spMk id="46" creationId="{0DDAF380-634B-4D56-8F2B-C268620FBA33}"/>
          </ac:spMkLst>
        </pc:spChg>
        <pc:grpChg chg="mod">
          <ac:chgData name="Ammons,Dylan" userId="3c55e2f8-c714-44bc-a6fb-182f1578580d" providerId="ADAL" clId="{53575DC2-715A-4A7B-BD18-4DAC96353D8A}" dt="2021-12-01T20:28:20.410" v="338" actId="14100"/>
          <ac:grpSpMkLst>
            <pc:docMk/>
            <pc:sldMk cId="3954860514" sldId="273"/>
            <ac:grpSpMk id="6" creationId="{A9F33D41-ECA1-47C6-882E-0D3670113900}"/>
          </ac:grpSpMkLst>
        </pc:grpChg>
        <pc:graphicFrameChg chg="add del mod">
          <ac:chgData name="Ammons,Dylan" userId="3c55e2f8-c714-44bc-a6fb-182f1578580d" providerId="ADAL" clId="{53575DC2-715A-4A7B-BD18-4DAC96353D8A}" dt="2021-12-01T20:59:21.091" v="1524" actId="21"/>
          <ac:graphicFrameMkLst>
            <pc:docMk/>
            <pc:sldMk cId="3954860514" sldId="273"/>
            <ac:graphicFrameMk id="45" creationId="{A381CCED-FD33-43A5-96BC-EA862F0BE4F8}"/>
          </ac:graphicFrameMkLst>
        </pc:graphicFrameChg>
        <pc:picChg chg="mod">
          <ac:chgData name="Ammons,Dylan" userId="3c55e2f8-c714-44bc-a6fb-182f1578580d" providerId="ADAL" clId="{53575DC2-715A-4A7B-BD18-4DAC96353D8A}" dt="2021-12-01T20:28:20.410" v="338" actId="14100"/>
          <ac:picMkLst>
            <pc:docMk/>
            <pc:sldMk cId="3954860514" sldId="273"/>
            <ac:picMk id="7" creationId="{4AE9B288-8360-4C71-8AFC-B7D22DB4C3FD}"/>
          </ac:picMkLst>
        </pc:picChg>
        <pc:picChg chg="mod">
          <ac:chgData name="Ammons,Dylan" userId="3c55e2f8-c714-44bc-a6fb-182f1578580d" providerId="ADAL" clId="{53575DC2-715A-4A7B-BD18-4DAC96353D8A}" dt="2021-12-01T20:28:20.410" v="338" actId="14100"/>
          <ac:picMkLst>
            <pc:docMk/>
            <pc:sldMk cId="3954860514" sldId="273"/>
            <ac:picMk id="8" creationId="{7E65DC03-CFCE-495A-B7EE-B123CE891B83}"/>
          </ac:picMkLst>
        </pc:picChg>
        <pc:picChg chg="mod">
          <ac:chgData name="Ammons,Dylan" userId="3c55e2f8-c714-44bc-a6fb-182f1578580d" providerId="ADAL" clId="{53575DC2-715A-4A7B-BD18-4DAC96353D8A}" dt="2021-12-01T20:39:47.823" v="364" actId="1076"/>
          <ac:picMkLst>
            <pc:docMk/>
            <pc:sldMk cId="3954860514" sldId="273"/>
            <ac:picMk id="12" creationId="{186604C8-6840-474D-8CBA-7B486BCDF49F}"/>
          </ac:picMkLst>
        </pc:picChg>
        <pc:picChg chg="mod">
          <ac:chgData name="Ammons,Dylan" userId="3c55e2f8-c714-44bc-a6fb-182f1578580d" providerId="ADAL" clId="{53575DC2-715A-4A7B-BD18-4DAC96353D8A}" dt="2021-12-01T20:39:58.508" v="366" actId="14100"/>
          <ac:picMkLst>
            <pc:docMk/>
            <pc:sldMk cId="3954860514" sldId="273"/>
            <ac:picMk id="15" creationId="{B4B43AE7-A3DD-4641-958E-F3B224C35AF8}"/>
          </ac:picMkLst>
        </pc:picChg>
        <pc:picChg chg="mod">
          <ac:chgData name="Ammons,Dylan" userId="3c55e2f8-c714-44bc-a6fb-182f1578580d" providerId="ADAL" clId="{53575DC2-715A-4A7B-BD18-4DAC96353D8A}" dt="2021-12-01T20:40:32.740" v="376" actId="1076"/>
          <ac:picMkLst>
            <pc:docMk/>
            <pc:sldMk cId="3954860514" sldId="273"/>
            <ac:picMk id="24" creationId="{38901C4D-E388-4C4B-B9D6-4BEFC3569E4B}"/>
          </ac:picMkLst>
        </pc:picChg>
        <pc:picChg chg="mod">
          <ac:chgData name="Ammons,Dylan" userId="3c55e2f8-c714-44bc-a6fb-182f1578580d" providerId="ADAL" clId="{53575DC2-715A-4A7B-BD18-4DAC96353D8A}" dt="2021-12-01T20:40:34.713" v="377" actId="1076"/>
          <ac:picMkLst>
            <pc:docMk/>
            <pc:sldMk cId="3954860514" sldId="273"/>
            <ac:picMk id="25" creationId="{1876C9D4-CCC1-473E-A53C-C21FEF991CB2}"/>
          </ac:picMkLst>
        </pc:picChg>
        <pc:picChg chg="mod">
          <ac:chgData name="Ammons,Dylan" userId="3c55e2f8-c714-44bc-a6fb-182f1578580d" providerId="ADAL" clId="{53575DC2-715A-4A7B-BD18-4DAC96353D8A}" dt="2021-12-01T20:40:25.241" v="374" actId="1076"/>
          <ac:picMkLst>
            <pc:docMk/>
            <pc:sldMk cId="3954860514" sldId="273"/>
            <ac:picMk id="27" creationId="{04FCC729-3606-47C0-9BE6-4A7FB541B0E5}"/>
          </ac:picMkLst>
        </pc:picChg>
        <pc:picChg chg="mod">
          <ac:chgData name="Ammons,Dylan" userId="3c55e2f8-c714-44bc-a6fb-182f1578580d" providerId="ADAL" clId="{53575DC2-715A-4A7B-BD18-4DAC96353D8A}" dt="2021-12-01T20:40:29.944" v="375" actId="1076"/>
          <ac:picMkLst>
            <pc:docMk/>
            <pc:sldMk cId="3954860514" sldId="273"/>
            <ac:picMk id="28" creationId="{413C24C7-F8D2-42C0-BF72-522F043E916A}"/>
          </ac:picMkLst>
        </pc:picChg>
        <pc:picChg chg="add mod">
          <ac:chgData name="Ammons,Dylan" userId="3c55e2f8-c714-44bc-a6fb-182f1578580d" providerId="ADAL" clId="{53575DC2-715A-4A7B-BD18-4DAC96353D8A}" dt="2021-12-01T21:32:40.498" v="2940" actId="14100"/>
          <ac:picMkLst>
            <pc:docMk/>
            <pc:sldMk cId="3954860514" sldId="273"/>
            <ac:picMk id="47" creationId="{7DA0D258-DB59-48C9-ACE6-10CE09BAF72E}"/>
          </ac:picMkLst>
        </pc:picChg>
      </pc:sldChg>
      <pc:sldChg chg="addSp delSp modSp mod">
        <pc:chgData name="Ammons,Dylan" userId="3c55e2f8-c714-44bc-a6fb-182f1578580d" providerId="ADAL" clId="{53575DC2-715A-4A7B-BD18-4DAC96353D8A}" dt="2021-12-01T21:18:17.109" v="2179" actId="14100"/>
        <pc:sldMkLst>
          <pc:docMk/>
          <pc:sldMk cId="1786134913" sldId="274"/>
        </pc:sldMkLst>
        <pc:spChg chg="add del mod">
          <ac:chgData name="Ammons,Dylan" userId="3c55e2f8-c714-44bc-a6fb-182f1578580d" providerId="ADAL" clId="{53575DC2-715A-4A7B-BD18-4DAC96353D8A}" dt="2021-12-01T21:18:17.109" v="2179" actId="14100"/>
          <ac:spMkLst>
            <pc:docMk/>
            <pc:sldMk cId="1786134913" sldId="274"/>
            <ac:spMk id="4" creationId="{95410ACA-AB69-4E0D-AD03-C7C1187F97C7}"/>
          </ac:spMkLst>
        </pc:spChg>
        <pc:spChg chg="del">
          <ac:chgData name="Ammons,Dylan" userId="3c55e2f8-c714-44bc-a6fb-182f1578580d" providerId="ADAL" clId="{53575DC2-715A-4A7B-BD18-4DAC96353D8A}" dt="2021-12-01T19:56:17.933" v="0" actId="478"/>
          <ac:spMkLst>
            <pc:docMk/>
            <pc:sldMk cId="1786134913" sldId="274"/>
            <ac:spMk id="5" creationId="{F7A21AC9-CC2D-402A-8F9A-573DD02DA065}"/>
          </ac:spMkLst>
        </pc:spChg>
        <pc:spChg chg="add mod">
          <ac:chgData name="Ammons,Dylan" userId="3c55e2f8-c714-44bc-a6fb-182f1578580d" providerId="ADAL" clId="{53575DC2-715A-4A7B-BD18-4DAC96353D8A}" dt="2021-12-01T21:15:58.784" v="2135" actId="12788"/>
          <ac:spMkLst>
            <pc:docMk/>
            <pc:sldMk cId="1786134913" sldId="274"/>
            <ac:spMk id="44" creationId="{F238CD21-253D-426C-A6DF-1DF49767008C}"/>
          </ac:spMkLst>
        </pc:spChg>
        <pc:spChg chg="add mod">
          <ac:chgData name="Ammons,Dylan" userId="3c55e2f8-c714-44bc-a6fb-182f1578580d" providerId="ADAL" clId="{53575DC2-715A-4A7B-BD18-4DAC96353D8A}" dt="2021-12-01T21:16:04.080" v="2136" actId="12788"/>
          <ac:spMkLst>
            <pc:docMk/>
            <pc:sldMk cId="1786134913" sldId="274"/>
            <ac:spMk id="45" creationId="{433E71DB-548F-4CC0-A223-C66D965AF209}"/>
          </ac:spMkLst>
        </pc:spChg>
        <pc:spChg chg="add mod">
          <ac:chgData name="Ammons,Dylan" userId="3c55e2f8-c714-44bc-a6fb-182f1578580d" providerId="ADAL" clId="{53575DC2-715A-4A7B-BD18-4DAC96353D8A}" dt="2021-12-01T21:16:08.751" v="2137" actId="12788"/>
          <ac:spMkLst>
            <pc:docMk/>
            <pc:sldMk cId="1786134913" sldId="274"/>
            <ac:spMk id="46" creationId="{5876E6B7-3227-4C22-BC05-358BDB90FD9B}"/>
          </ac:spMkLst>
        </pc:spChg>
        <pc:spChg chg="add mod">
          <ac:chgData name="Ammons,Dylan" userId="3c55e2f8-c714-44bc-a6fb-182f1578580d" providerId="ADAL" clId="{53575DC2-715A-4A7B-BD18-4DAC96353D8A}" dt="2021-12-01T21:16:12.984" v="2138" actId="12788"/>
          <ac:spMkLst>
            <pc:docMk/>
            <pc:sldMk cId="1786134913" sldId="274"/>
            <ac:spMk id="47" creationId="{5D6C1841-F2E4-458C-9320-0ED0850127AC}"/>
          </ac:spMkLst>
        </pc:spChg>
        <pc:spChg chg="add mod">
          <ac:chgData name="Ammons,Dylan" userId="3c55e2f8-c714-44bc-a6fb-182f1578580d" providerId="ADAL" clId="{53575DC2-715A-4A7B-BD18-4DAC96353D8A}" dt="2021-12-01T21:16:17.467" v="2139" actId="12788"/>
          <ac:spMkLst>
            <pc:docMk/>
            <pc:sldMk cId="1786134913" sldId="274"/>
            <ac:spMk id="48" creationId="{ACFDBD29-0511-48B4-97E1-1D4E01AFE4D5}"/>
          </ac:spMkLst>
        </pc:spChg>
        <pc:spChg chg="add mod">
          <ac:chgData name="Ammons,Dylan" userId="3c55e2f8-c714-44bc-a6fb-182f1578580d" providerId="ADAL" clId="{53575DC2-715A-4A7B-BD18-4DAC96353D8A}" dt="2021-12-01T21:15:58.784" v="2135" actId="12788"/>
          <ac:spMkLst>
            <pc:docMk/>
            <pc:sldMk cId="1786134913" sldId="274"/>
            <ac:spMk id="49" creationId="{92C72D30-FB39-4D99-A5BB-0A688B419878}"/>
          </ac:spMkLst>
        </pc:spChg>
        <pc:spChg chg="add mod">
          <ac:chgData name="Ammons,Dylan" userId="3c55e2f8-c714-44bc-a6fb-182f1578580d" providerId="ADAL" clId="{53575DC2-715A-4A7B-BD18-4DAC96353D8A}" dt="2021-12-01T21:16:04.080" v="2136" actId="12788"/>
          <ac:spMkLst>
            <pc:docMk/>
            <pc:sldMk cId="1786134913" sldId="274"/>
            <ac:spMk id="50" creationId="{DF8BE892-CE38-47AF-8EAB-86136DED069F}"/>
          </ac:spMkLst>
        </pc:spChg>
        <pc:spChg chg="add mod">
          <ac:chgData name="Ammons,Dylan" userId="3c55e2f8-c714-44bc-a6fb-182f1578580d" providerId="ADAL" clId="{53575DC2-715A-4A7B-BD18-4DAC96353D8A}" dt="2021-12-01T21:16:08.751" v="2137" actId="12788"/>
          <ac:spMkLst>
            <pc:docMk/>
            <pc:sldMk cId="1786134913" sldId="274"/>
            <ac:spMk id="51" creationId="{68827EC5-F187-47D5-9C13-4A6EED19D525}"/>
          </ac:spMkLst>
        </pc:spChg>
        <pc:spChg chg="add mod">
          <ac:chgData name="Ammons,Dylan" userId="3c55e2f8-c714-44bc-a6fb-182f1578580d" providerId="ADAL" clId="{53575DC2-715A-4A7B-BD18-4DAC96353D8A}" dt="2021-12-01T21:16:17.467" v="2139" actId="12788"/>
          <ac:spMkLst>
            <pc:docMk/>
            <pc:sldMk cId="1786134913" sldId="274"/>
            <ac:spMk id="52" creationId="{BAD677A7-5B75-4004-B1A0-C059A0AFAC6D}"/>
          </ac:spMkLst>
        </pc:spChg>
        <pc:spChg chg="add mod">
          <ac:chgData name="Ammons,Dylan" userId="3c55e2f8-c714-44bc-a6fb-182f1578580d" providerId="ADAL" clId="{53575DC2-715A-4A7B-BD18-4DAC96353D8A}" dt="2021-12-01T21:16:12.984" v="2138" actId="12788"/>
          <ac:spMkLst>
            <pc:docMk/>
            <pc:sldMk cId="1786134913" sldId="274"/>
            <ac:spMk id="57" creationId="{1C107F57-6D8D-497C-AF5D-2350848ACD4D}"/>
          </ac:spMkLst>
        </pc:spChg>
        <pc:spChg chg="add del mod">
          <ac:chgData name="Ammons,Dylan" userId="3c55e2f8-c714-44bc-a6fb-182f1578580d" providerId="ADAL" clId="{53575DC2-715A-4A7B-BD18-4DAC96353D8A}" dt="2021-12-01T20:08:52.029" v="307" actId="478"/>
          <ac:spMkLst>
            <pc:docMk/>
            <pc:sldMk cId="1786134913" sldId="274"/>
            <ac:spMk id="58" creationId="{FD3D4468-65CC-4385-8A1C-32699858C616}"/>
          </ac:spMkLst>
        </pc:spChg>
        <pc:spChg chg="add mod">
          <ac:chgData name="Ammons,Dylan" userId="3c55e2f8-c714-44bc-a6fb-182f1578580d" providerId="ADAL" clId="{53575DC2-715A-4A7B-BD18-4DAC96353D8A}" dt="2021-12-01T20:09:56.791" v="327" actId="14100"/>
          <ac:spMkLst>
            <pc:docMk/>
            <pc:sldMk cId="1786134913" sldId="274"/>
            <ac:spMk id="59" creationId="{8B01C705-7FCC-45E0-A669-16D8DC89ECDE}"/>
          </ac:spMkLst>
        </pc:spChg>
        <pc:spChg chg="add mod">
          <ac:chgData name="Ammons,Dylan" userId="3c55e2f8-c714-44bc-a6fb-182f1578580d" providerId="ADAL" clId="{53575DC2-715A-4A7B-BD18-4DAC96353D8A}" dt="2021-12-01T21:17:22.086" v="2147" actId="553"/>
          <ac:spMkLst>
            <pc:docMk/>
            <pc:sldMk cId="1786134913" sldId="274"/>
            <ac:spMk id="60" creationId="{97E14784-D4FE-4B11-B463-0F5D7EA36E6E}"/>
          </ac:spMkLst>
        </pc:spChg>
        <pc:spChg chg="add mod">
          <ac:chgData name="Ammons,Dylan" userId="3c55e2f8-c714-44bc-a6fb-182f1578580d" providerId="ADAL" clId="{53575DC2-715A-4A7B-BD18-4DAC96353D8A}" dt="2021-12-01T21:17:22.086" v="2147" actId="553"/>
          <ac:spMkLst>
            <pc:docMk/>
            <pc:sldMk cId="1786134913" sldId="274"/>
            <ac:spMk id="61" creationId="{9F0092A6-9B01-4F60-882C-7C11E3058B1E}"/>
          </ac:spMkLst>
        </pc:spChg>
        <pc:spChg chg="add mod">
          <ac:chgData name="Ammons,Dylan" userId="3c55e2f8-c714-44bc-a6fb-182f1578580d" providerId="ADAL" clId="{53575DC2-715A-4A7B-BD18-4DAC96353D8A}" dt="2021-12-01T20:10:07.331" v="329" actId="1076"/>
          <ac:spMkLst>
            <pc:docMk/>
            <pc:sldMk cId="1786134913" sldId="274"/>
            <ac:spMk id="62" creationId="{2F907185-B62B-4601-B9AD-F3D87EA82C7D}"/>
          </ac:spMkLst>
        </pc:spChg>
        <pc:spChg chg="add mod">
          <ac:chgData name="Ammons,Dylan" userId="3c55e2f8-c714-44bc-a6fb-182f1578580d" providerId="ADAL" clId="{53575DC2-715A-4A7B-BD18-4DAC96353D8A}" dt="2021-12-01T21:17:22.086" v="2147" actId="553"/>
          <ac:spMkLst>
            <pc:docMk/>
            <pc:sldMk cId="1786134913" sldId="274"/>
            <ac:spMk id="63" creationId="{03B6D5E9-9552-424B-B9D5-22A62334A2FF}"/>
          </ac:spMkLst>
        </pc:spChg>
        <pc:spChg chg="add mod">
          <ac:chgData name="Ammons,Dylan" userId="3c55e2f8-c714-44bc-a6fb-182f1578580d" providerId="ADAL" clId="{53575DC2-715A-4A7B-BD18-4DAC96353D8A}" dt="2021-12-01T21:17:22.086" v="2147" actId="553"/>
          <ac:spMkLst>
            <pc:docMk/>
            <pc:sldMk cId="1786134913" sldId="274"/>
            <ac:spMk id="64" creationId="{B563C486-EB96-415E-AE1F-763BE3E628AB}"/>
          </ac:spMkLst>
        </pc:spChg>
        <pc:spChg chg="add del mod">
          <ac:chgData name="Ammons,Dylan" userId="3c55e2f8-c714-44bc-a6fb-182f1578580d" providerId="ADAL" clId="{53575DC2-715A-4A7B-BD18-4DAC96353D8A}" dt="2021-12-01T21:07:35.964" v="2106"/>
          <ac:spMkLst>
            <pc:docMk/>
            <pc:sldMk cId="1786134913" sldId="274"/>
            <ac:spMk id="66" creationId="{61F305CF-96B8-48BA-A19B-11205A7615FB}"/>
          </ac:spMkLst>
        </pc:spChg>
        <pc:graphicFrameChg chg="add del mod">
          <ac:chgData name="Ammons,Dylan" userId="3c55e2f8-c714-44bc-a6fb-182f1578580d" providerId="ADAL" clId="{53575DC2-715A-4A7B-BD18-4DAC96353D8A}" dt="2021-12-01T20:58:10.451" v="1473" actId="21"/>
          <ac:graphicFrameMkLst>
            <pc:docMk/>
            <pc:sldMk cId="1786134913" sldId="274"/>
            <ac:graphicFrameMk id="65" creationId="{9DF2E04B-BCE2-47A6-A2E9-06EEE4DA9C95}"/>
          </ac:graphicFrameMkLst>
        </pc:graphicFrameChg>
        <pc:picChg chg="add mod">
          <ac:chgData name="Ammons,Dylan" userId="3c55e2f8-c714-44bc-a6fb-182f1578580d" providerId="ADAL" clId="{53575DC2-715A-4A7B-BD18-4DAC96353D8A}" dt="2021-12-01T21:16:29.808" v="2141" actId="554"/>
          <ac:picMkLst>
            <pc:docMk/>
            <pc:sldMk cId="1786134913" sldId="274"/>
            <ac:picMk id="3" creationId="{9E737C89-63FE-4504-A64E-9C51F64A48FC}"/>
          </ac:picMkLst>
        </pc:picChg>
        <pc:picChg chg="add mod">
          <ac:chgData name="Ammons,Dylan" userId="3c55e2f8-c714-44bc-a6fb-182f1578580d" providerId="ADAL" clId="{53575DC2-715A-4A7B-BD18-4DAC96353D8A}" dt="2021-12-01T21:16:23.341" v="2140" actId="554"/>
          <ac:picMkLst>
            <pc:docMk/>
            <pc:sldMk cId="1786134913" sldId="274"/>
            <ac:picMk id="7" creationId="{0180814D-346A-49AB-817A-C37E510BBD42}"/>
          </ac:picMkLst>
        </pc:picChg>
        <pc:picChg chg="add mod">
          <ac:chgData name="Ammons,Dylan" userId="3c55e2f8-c714-44bc-a6fb-182f1578580d" providerId="ADAL" clId="{53575DC2-715A-4A7B-BD18-4DAC96353D8A}" dt="2021-12-01T21:16:29.808" v="2141" actId="554"/>
          <ac:picMkLst>
            <pc:docMk/>
            <pc:sldMk cId="1786134913" sldId="274"/>
            <ac:picMk id="9" creationId="{5CDAC4EB-F72C-4189-9BDC-BEB3D96EEDE5}"/>
          </ac:picMkLst>
        </pc:picChg>
        <pc:picChg chg="add mod">
          <ac:chgData name="Ammons,Dylan" userId="3c55e2f8-c714-44bc-a6fb-182f1578580d" providerId="ADAL" clId="{53575DC2-715A-4A7B-BD18-4DAC96353D8A}" dt="2021-12-01T21:16:23.341" v="2140" actId="554"/>
          <ac:picMkLst>
            <pc:docMk/>
            <pc:sldMk cId="1786134913" sldId="274"/>
            <ac:picMk id="11" creationId="{DED7A2AB-3FAA-448D-A8C6-9525E5046AE4}"/>
          </ac:picMkLst>
        </pc:picChg>
        <pc:picChg chg="add mod">
          <ac:chgData name="Ammons,Dylan" userId="3c55e2f8-c714-44bc-a6fb-182f1578580d" providerId="ADAL" clId="{53575DC2-715A-4A7B-BD18-4DAC96353D8A}" dt="2021-12-01T21:16:29.808" v="2141" actId="554"/>
          <ac:picMkLst>
            <pc:docMk/>
            <pc:sldMk cId="1786134913" sldId="274"/>
            <ac:picMk id="13" creationId="{AF52112F-5D40-4146-B9CF-BEE991E43590}"/>
          </ac:picMkLst>
        </pc:picChg>
        <pc:picChg chg="add mod">
          <ac:chgData name="Ammons,Dylan" userId="3c55e2f8-c714-44bc-a6fb-182f1578580d" providerId="ADAL" clId="{53575DC2-715A-4A7B-BD18-4DAC96353D8A}" dt="2021-12-01T21:16:23.341" v="2140" actId="554"/>
          <ac:picMkLst>
            <pc:docMk/>
            <pc:sldMk cId="1786134913" sldId="274"/>
            <ac:picMk id="15" creationId="{A6E09F57-2487-463B-9001-FF89B102657D}"/>
          </ac:picMkLst>
        </pc:picChg>
        <pc:picChg chg="add mod">
          <ac:chgData name="Ammons,Dylan" userId="3c55e2f8-c714-44bc-a6fb-182f1578580d" providerId="ADAL" clId="{53575DC2-715A-4A7B-BD18-4DAC96353D8A}" dt="2021-12-01T21:16:29.808" v="2141" actId="554"/>
          <ac:picMkLst>
            <pc:docMk/>
            <pc:sldMk cId="1786134913" sldId="274"/>
            <ac:picMk id="17" creationId="{B8D5F510-AF02-43B2-992A-2F61969F365D}"/>
          </ac:picMkLst>
        </pc:picChg>
        <pc:picChg chg="add mod">
          <ac:chgData name="Ammons,Dylan" userId="3c55e2f8-c714-44bc-a6fb-182f1578580d" providerId="ADAL" clId="{53575DC2-715A-4A7B-BD18-4DAC96353D8A}" dt="2021-12-01T21:16:23.341" v="2140" actId="554"/>
          <ac:picMkLst>
            <pc:docMk/>
            <pc:sldMk cId="1786134913" sldId="274"/>
            <ac:picMk id="19" creationId="{1FA6083A-7A7D-4D97-BEEE-7D93ED613B19}"/>
          </ac:picMkLst>
        </pc:picChg>
        <pc:picChg chg="add mod">
          <ac:chgData name="Ammons,Dylan" userId="3c55e2f8-c714-44bc-a6fb-182f1578580d" providerId="ADAL" clId="{53575DC2-715A-4A7B-BD18-4DAC96353D8A}" dt="2021-12-01T21:16:52.328" v="2144" actId="553"/>
          <ac:picMkLst>
            <pc:docMk/>
            <pc:sldMk cId="1786134913" sldId="274"/>
            <ac:picMk id="21" creationId="{5B8006C1-B67D-462C-BA62-843D40179B38}"/>
          </ac:picMkLst>
        </pc:picChg>
        <pc:picChg chg="add mod">
          <ac:chgData name="Ammons,Dylan" userId="3c55e2f8-c714-44bc-a6fb-182f1578580d" providerId="ADAL" clId="{53575DC2-715A-4A7B-BD18-4DAC96353D8A}" dt="2021-12-01T21:16:52.328" v="2144" actId="553"/>
          <ac:picMkLst>
            <pc:docMk/>
            <pc:sldMk cId="1786134913" sldId="274"/>
            <ac:picMk id="23" creationId="{720F06FD-D5C6-48FA-B10B-3C939E3AF7AA}"/>
          </ac:picMkLst>
        </pc:picChg>
        <pc:picChg chg="add mod">
          <ac:chgData name="Ammons,Dylan" userId="3c55e2f8-c714-44bc-a6fb-182f1578580d" providerId="ADAL" clId="{53575DC2-715A-4A7B-BD18-4DAC96353D8A}" dt="2021-12-01T21:17:05.403" v="2145" actId="12789"/>
          <ac:picMkLst>
            <pc:docMk/>
            <pc:sldMk cId="1786134913" sldId="274"/>
            <ac:picMk id="25" creationId="{FEC373B4-09D1-43B0-86DB-E8765C21CA8B}"/>
          </ac:picMkLst>
        </pc:picChg>
        <pc:picChg chg="add mod">
          <ac:chgData name="Ammons,Dylan" userId="3c55e2f8-c714-44bc-a6fb-182f1578580d" providerId="ADAL" clId="{53575DC2-715A-4A7B-BD18-4DAC96353D8A}" dt="2021-12-01T21:17:12.167" v="2146" actId="12789"/>
          <ac:picMkLst>
            <pc:docMk/>
            <pc:sldMk cId="1786134913" sldId="274"/>
            <ac:picMk id="27" creationId="{8D1C9970-8028-447B-AAC8-59F141DB1E6A}"/>
          </ac:picMkLst>
        </pc:picChg>
        <pc:picChg chg="add mod">
          <ac:chgData name="Ammons,Dylan" userId="3c55e2f8-c714-44bc-a6fb-182f1578580d" providerId="ADAL" clId="{53575DC2-715A-4A7B-BD18-4DAC96353D8A}" dt="2021-12-01T21:17:05.403" v="2145" actId="12789"/>
          <ac:picMkLst>
            <pc:docMk/>
            <pc:sldMk cId="1786134913" sldId="274"/>
            <ac:picMk id="29" creationId="{DE1A647D-2E6F-44C4-8406-69709A2CF5C0}"/>
          </ac:picMkLst>
        </pc:picChg>
        <pc:picChg chg="add mod">
          <ac:chgData name="Ammons,Dylan" userId="3c55e2f8-c714-44bc-a6fb-182f1578580d" providerId="ADAL" clId="{53575DC2-715A-4A7B-BD18-4DAC96353D8A}" dt="2021-12-01T21:17:12.167" v="2146" actId="12789"/>
          <ac:picMkLst>
            <pc:docMk/>
            <pc:sldMk cId="1786134913" sldId="274"/>
            <ac:picMk id="31" creationId="{1639CA32-929C-4F7B-ADAB-AE767D75E716}"/>
          </ac:picMkLst>
        </pc:picChg>
        <pc:picChg chg="add mod">
          <ac:chgData name="Ammons,Dylan" userId="3c55e2f8-c714-44bc-a6fb-182f1578580d" providerId="ADAL" clId="{53575DC2-715A-4A7B-BD18-4DAC96353D8A}" dt="2021-12-01T21:17:05.403" v="2145" actId="12789"/>
          <ac:picMkLst>
            <pc:docMk/>
            <pc:sldMk cId="1786134913" sldId="274"/>
            <ac:picMk id="33" creationId="{B21CB21C-E1C5-4F48-9A7C-804FD825964A}"/>
          </ac:picMkLst>
        </pc:picChg>
        <pc:picChg chg="add mod">
          <ac:chgData name="Ammons,Dylan" userId="3c55e2f8-c714-44bc-a6fb-182f1578580d" providerId="ADAL" clId="{53575DC2-715A-4A7B-BD18-4DAC96353D8A}" dt="2021-12-01T21:17:12.167" v="2146" actId="12789"/>
          <ac:picMkLst>
            <pc:docMk/>
            <pc:sldMk cId="1786134913" sldId="274"/>
            <ac:picMk id="35" creationId="{B080DD29-4022-4DFC-94C2-43B160F0BD57}"/>
          </ac:picMkLst>
        </pc:picChg>
        <pc:picChg chg="add del mod">
          <ac:chgData name="Ammons,Dylan" userId="3c55e2f8-c714-44bc-a6fb-182f1578580d" providerId="ADAL" clId="{53575DC2-715A-4A7B-BD18-4DAC96353D8A}" dt="2021-12-01T19:59:36.139" v="92" actId="478"/>
          <ac:picMkLst>
            <pc:docMk/>
            <pc:sldMk cId="1786134913" sldId="274"/>
            <ac:picMk id="37" creationId="{1C59457F-DD0B-4D87-987C-3DA3A7C80F5D}"/>
          </ac:picMkLst>
        </pc:picChg>
        <pc:picChg chg="add del mod">
          <ac:chgData name="Ammons,Dylan" userId="3c55e2f8-c714-44bc-a6fb-182f1578580d" providerId="ADAL" clId="{53575DC2-715A-4A7B-BD18-4DAC96353D8A}" dt="2021-12-01T19:59:47.964" v="100" actId="478"/>
          <ac:picMkLst>
            <pc:docMk/>
            <pc:sldMk cId="1786134913" sldId="274"/>
            <ac:picMk id="39" creationId="{175D4FB5-C67D-494F-8460-E9A46F8692A6}"/>
          </ac:picMkLst>
        </pc:picChg>
        <pc:picChg chg="add mod">
          <ac:chgData name="Ammons,Dylan" userId="3c55e2f8-c714-44bc-a6fb-182f1578580d" providerId="ADAL" clId="{53575DC2-715A-4A7B-BD18-4DAC96353D8A}" dt="2021-12-01T21:17:05.403" v="2145" actId="12789"/>
          <ac:picMkLst>
            <pc:docMk/>
            <pc:sldMk cId="1786134913" sldId="274"/>
            <ac:picMk id="41" creationId="{2CEE52F7-1F09-4BE8-8AFD-0F1CB1A6B242}"/>
          </ac:picMkLst>
        </pc:picChg>
        <pc:picChg chg="add mod">
          <ac:chgData name="Ammons,Dylan" userId="3c55e2f8-c714-44bc-a6fb-182f1578580d" providerId="ADAL" clId="{53575DC2-715A-4A7B-BD18-4DAC96353D8A}" dt="2021-12-01T21:17:12.167" v="2146" actId="12789"/>
          <ac:picMkLst>
            <pc:docMk/>
            <pc:sldMk cId="1786134913" sldId="274"/>
            <ac:picMk id="43" creationId="{29887B34-9080-459C-8299-37B17B4BC3F4}"/>
          </ac:picMkLst>
        </pc:picChg>
        <pc:picChg chg="add mod">
          <ac:chgData name="Ammons,Dylan" userId="3c55e2f8-c714-44bc-a6fb-182f1578580d" providerId="ADAL" clId="{53575DC2-715A-4A7B-BD18-4DAC96353D8A}" dt="2021-12-01T21:17:05.403" v="2145" actId="12789"/>
          <ac:picMkLst>
            <pc:docMk/>
            <pc:sldMk cId="1786134913" sldId="274"/>
            <ac:picMk id="54" creationId="{470E7290-E628-4A68-A138-E9818894FEAC}"/>
          </ac:picMkLst>
        </pc:picChg>
        <pc:picChg chg="add mod">
          <ac:chgData name="Ammons,Dylan" userId="3c55e2f8-c714-44bc-a6fb-182f1578580d" providerId="ADAL" clId="{53575DC2-715A-4A7B-BD18-4DAC96353D8A}" dt="2021-12-01T21:17:12.167" v="2146" actId="12789"/>
          <ac:picMkLst>
            <pc:docMk/>
            <pc:sldMk cId="1786134913" sldId="274"/>
            <ac:picMk id="56" creationId="{DD1598A4-6360-4B70-850E-53C7108B36AE}"/>
          </ac:picMkLst>
        </pc:picChg>
      </pc:sldChg>
      <pc:sldChg chg="add del">
        <pc:chgData name="Ammons,Dylan" userId="3c55e2f8-c714-44bc-a6fb-182f1578580d" providerId="ADAL" clId="{53575DC2-715A-4A7B-BD18-4DAC96353D8A}" dt="2021-12-01T20:58:05.990" v="1471"/>
        <pc:sldMkLst>
          <pc:docMk/>
          <pc:sldMk cId="730632845" sldId="275"/>
        </pc:sldMkLst>
      </pc:sldChg>
    </pc:docChg>
  </pc:docChgLst>
  <pc:docChgLst>
    <pc:chgData name="Ammons,Dylan" userId="3c55e2f8-c714-44bc-a6fb-182f1578580d" providerId="ADAL" clId="{EE2B71D5-CD13-4548-B538-8D30C4771A7B}"/>
    <pc:docChg chg="undo custSel modSld">
      <pc:chgData name="Ammons,Dylan" userId="3c55e2f8-c714-44bc-a6fb-182f1578580d" providerId="ADAL" clId="{EE2B71D5-CD13-4548-B538-8D30C4771A7B}" dt="2022-02-24T03:34:49.988" v="226" actId="20577"/>
      <pc:docMkLst>
        <pc:docMk/>
      </pc:docMkLst>
      <pc:sldChg chg="modSp mod">
        <pc:chgData name="Ammons,Dylan" userId="3c55e2f8-c714-44bc-a6fb-182f1578580d" providerId="ADAL" clId="{EE2B71D5-CD13-4548-B538-8D30C4771A7B}" dt="2022-02-24T03:33:51.260" v="222" actId="113"/>
        <pc:sldMkLst>
          <pc:docMk/>
          <pc:sldMk cId="2066220368" sldId="258"/>
        </pc:sldMkLst>
        <pc:spChg chg="mod">
          <ac:chgData name="Ammons,Dylan" userId="3c55e2f8-c714-44bc-a6fb-182f1578580d" providerId="ADAL" clId="{EE2B71D5-CD13-4548-B538-8D30C4771A7B}" dt="2022-02-24T03:33:51.260" v="222" actId="113"/>
          <ac:spMkLst>
            <pc:docMk/>
            <pc:sldMk cId="2066220368" sldId="258"/>
            <ac:spMk id="7" creationId="{03FC17E0-C33C-455C-912F-1BE1BA004BAB}"/>
          </ac:spMkLst>
        </pc:spChg>
        <pc:graphicFrameChg chg="modGraphic">
          <ac:chgData name="Ammons,Dylan" userId="3c55e2f8-c714-44bc-a6fb-182f1578580d" providerId="ADAL" clId="{EE2B71D5-CD13-4548-B538-8D30C4771A7B}" dt="2022-02-23T15:37:42.698" v="28" actId="20577"/>
          <ac:graphicFrameMkLst>
            <pc:docMk/>
            <pc:sldMk cId="2066220368" sldId="258"/>
            <ac:graphicFrameMk id="4" creationId="{3630A7DE-5B66-409F-BA08-9ED1E2D0F8FB}"/>
          </ac:graphicFrameMkLst>
        </pc:graphicFrameChg>
      </pc:sldChg>
      <pc:sldChg chg="addSp delSp modSp mod">
        <pc:chgData name="Ammons,Dylan" userId="3c55e2f8-c714-44bc-a6fb-182f1578580d" providerId="ADAL" clId="{EE2B71D5-CD13-4548-B538-8D30C4771A7B}" dt="2022-02-23T15:45:22.293" v="120" actId="1036"/>
        <pc:sldMkLst>
          <pc:docMk/>
          <pc:sldMk cId="494753259" sldId="260"/>
        </pc:sldMkLst>
        <pc:spChg chg="mod topLvl">
          <ac:chgData name="Ammons,Dylan" userId="3c55e2f8-c714-44bc-a6fb-182f1578580d" providerId="ADAL" clId="{EE2B71D5-CD13-4548-B538-8D30C4771A7B}" dt="2022-02-23T15:43:57.441" v="101" actId="165"/>
          <ac:spMkLst>
            <pc:docMk/>
            <pc:sldMk cId="494753259" sldId="260"/>
            <ac:spMk id="6" creationId="{E3E29D62-77D7-43F7-8361-0082E419E344}"/>
          </ac:spMkLst>
        </pc:spChg>
        <pc:spChg chg="mod topLvl">
          <ac:chgData name="Ammons,Dylan" userId="3c55e2f8-c714-44bc-a6fb-182f1578580d" providerId="ADAL" clId="{EE2B71D5-CD13-4548-B538-8D30C4771A7B}" dt="2022-02-23T15:43:57.441" v="101" actId="165"/>
          <ac:spMkLst>
            <pc:docMk/>
            <pc:sldMk cId="494753259" sldId="260"/>
            <ac:spMk id="7" creationId="{E77A5576-0B15-476D-AC32-BE5CE8006E98}"/>
          </ac:spMkLst>
        </pc:spChg>
        <pc:spChg chg="mod">
          <ac:chgData name="Ammons,Dylan" userId="3c55e2f8-c714-44bc-a6fb-182f1578580d" providerId="ADAL" clId="{EE2B71D5-CD13-4548-B538-8D30C4771A7B}" dt="2022-02-23T15:39:09.002" v="78" actId="20577"/>
          <ac:spMkLst>
            <pc:docMk/>
            <pc:sldMk cId="494753259" sldId="260"/>
            <ac:spMk id="8" creationId="{CCE18D04-4F89-4103-A3D8-209164E6FBA0}"/>
          </ac:spMkLst>
        </pc:spChg>
        <pc:spChg chg="mod topLvl">
          <ac:chgData name="Ammons,Dylan" userId="3c55e2f8-c714-44bc-a6fb-182f1578580d" providerId="ADAL" clId="{EE2B71D5-CD13-4548-B538-8D30C4771A7B}" dt="2022-02-23T15:43:57.441" v="101" actId="165"/>
          <ac:spMkLst>
            <pc:docMk/>
            <pc:sldMk cId="494753259" sldId="260"/>
            <ac:spMk id="13" creationId="{CA47FBC8-7EC5-4120-AD83-768063352EC3}"/>
          </ac:spMkLst>
        </pc:spChg>
        <pc:spChg chg="mod topLvl">
          <ac:chgData name="Ammons,Dylan" userId="3c55e2f8-c714-44bc-a6fb-182f1578580d" providerId="ADAL" clId="{EE2B71D5-CD13-4548-B538-8D30C4771A7B}" dt="2022-02-23T15:43:57.441" v="101" actId="165"/>
          <ac:spMkLst>
            <pc:docMk/>
            <pc:sldMk cId="494753259" sldId="260"/>
            <ac:spMk id="14" creationId="{BDA9CDA9-8BA3-4904-90F6-5A1F8D36BB5C}"/>
          </ac:spMkLst>
        </pc:spChg>
        <pc:spChg chg="mod topLvl">
          <ac:chgData name="Ammons,Dylan" userId="3c55e2f8-c714-44bc-a6fb-182f1578580d" providerId="ADAL" clId="{EE2B71D5-CD13-4548-B538-8D30C4771A7B}" dt="2022-02-23T15:43:57.441" v="101" actId="165"/>
          <ac:spMkLst>
            <pc:docMk/>
            <pc:sldMk cId="494753259" sldId="260"/>
            <ac:spMk id="15" creationId="{6522BBB6-DE0C-40F3-8C11-E61BA782419E}"/>
          </ac:spMkLst>
        </pc:spChg>
        <pc:spChg chg="mod topLvl">
          <ac:chgData name="Ammons,Dylan" userId="3c55e2f8-c714-44bc-a6fb-182f1578580d" providerId="ADAL" clId="{EE2B71D5-CD13-4548-B538-8D30C4771A7B}" dt="2022-02-23T15:43:57.441" v="101" actId="165"/>
          <ac:spMkLst>
            <pc:docMk/>
            <pc:sldMk cId="494753259" sldId="260"/>
            <ac:spMk id="20" creationId="{FC5BCDE9-2D3F-4325-8115-CE3CF715FD43}"/>
          </ac:spMkLst>
        </pc:spChg>
        <pc:spChg chg="mod topLvl">
          <ac:chgData name="Ammons,Dylan" userId="3c55e2f8-c714-44bc-a6fb-182f1578580d" providerId="ADAL" clId="{EE2B71D5-CD13-4548-B538-8D30C4771A7B}" dt="2022-02-23T15:43:57.441" v="101" actId="165"/>
          <ac:spMkLst>
            <pc:docMk/>
            <pc:sldMk cId="494753259" sldId="260"/>
            <ac:spMk id="21" creationId="{9372F5D9-A082-4AC2-A600-6A67914A84D2}"/>
          </ac:spMkLst>
        </pc:spChg>
        <pc:spChg chg="mod topLvl">
          <ac:chgData name="Ammons,Dylan" userId="3c55e2f8-c714-44bc-a6fb-182f1578580d" providerId="ADAL" clId="{EE2B71D5-CD13-4548-B538-8D30C4771A7B}" dt="2022-02-23T15:43:57.441" v="101" actId="165"/>
          <ac:spMkLst>
            <pc:docMk/>
            <pc:sldMk cId="494753259" sldId="260"/>
            <ac:spMk id="22" creationId="{D43938D6-94F7-432A-830D-2B5ECF97049E}"/>
          </ac:spMkLst>
        </pc:spChg>
        <pc:grpChg chg="del">
          <ac:chgData name="Ammons,Dylan" userId="3c55e2f8-c714-44bc-a6fb-182f1578580d" providerId="ADAL" clId="{EE2B71D5-CD13-4548-B538-8D30C4771A7B}" dt="2022-02-23T15:43:57.441" v="101" actId="165"/>
          <ac:grpSpMkLst>
            <pc:docMk/>
            <pc:sldMk cId="494753259" sldId="260"/>
            <ac:grpSpMk id="2" creationId="{DA1C84B0-19E6-4A39-9DEB-30BF0697D0AB}"/>
          </ac:grpSpMkLst>
        </pc:grpChg>
        <pc:picChg chg="del mod topLvl">
          <ac:chgData name="Ammons,Dylan" userId="3c55e2f8-c714-44bc-a6fb-182f1578580d" providerId="ADAL" clId="{EE2B71D5-CD13-4548-B538-8D30C4771A7B}" dt="2022-02-23T15:45:15.317" v="108" actId="478"/>
          <ac:picMkLst>
            <pc:docMk/>
            <pc:sldMk cId="494753259" sldId="260"/>
            <ac:picMk id="4" creationId="{E1A1CFE5-C213-4029-8051-15EEFCAFAA92}"/>
          </ac:picMkLst>
        </pc:picChg>
        <pc:picChg chg="del mod">
          <ac:chgData name="Ammons,Dylan" userId="3c55e2f8-c714-44bc-a6fb-182f1578580d" providerId="ADAL" clId="{EE2B71D5-CD13-4548-B538-8D30C4771A7B}" dt="2022-02-23T15:41:14.778" v="97" actId="478"/>
          <ac:picMkLst>
            <pc:docMk/>
            <pc:sldMk cId="494753259" sldId="260"/>
            <ac:picMk id="5" creationId="{B9FCFA7C-35A1-4403-9659-2D5F6DF8D1DD}"/>
          </ac:picMkLst>
        </pc:picChg>
        <pc:picChg chg="mod topLvl">
          <ac:chgData name="Ammons,Dylan" userId="3c55e2f8-c714-44bc-a6fb-182f1578580d" providerId="ADAL" clId="{EE2B71D5-CD13-4548-B538-8D30C4771A7B}" dt="2022-02-23T15:43:57.441" v="101" actId="165"/>
          <ac:picMkLst>
            <pc:docMk/>
            <pc:sldMk cId="494753259" sldId="260"/>
            <ac:picMk id="9" creationId="{066BA740-E8EB-40E7-8EC9-E289C3E3AB52}"/>
          </ac:picMkLst>
        </pc:picChg>
        <pc:picChg chg="mod topLvl">
          <ac:chgData name="Ammons,Dylan" userId="3c55e2f8-c714-44bc-a6fb-182f1578580d" providerId="ADAL" clId="{EE2B71D5-CD13-4548-B538-8D30C4771A7B}" dt="2022-02-23T15:43:57.441" v="101" actId="165"/>
          <ac:picMkLst>
            <pc:docMk/>
            <pc:sldMk cId="494753259" sldId="260"/>
            <ac:picMk id="10" creationId="{697EECCD-EA46-4769-A883-FB17A55CFED8}"/>
          </ac:picMkLst>
        </pc:picChg>
        <pc:picChg chg="mod topLvl">
          <ac:chgData name="Ammons,Dylan" userId="3c55e2f8-c714-44bc-a6fb-182f1578580d" providerId="ADAL" clId="{EE2B71D5-CD13-4548-B538-8D30C4771A7B}" dt="2022-02-23T15:43:57.441" v="101" actId="165"/>
          <ac:picMkLst>
            <pc:docMk/>
            <pc:sldMk cId="494753259" sldId="260"/>
            <ac:picMk id="11" creationId="{AA22E7F0-69EE-4F38-9264-8B124BEED729}"/>
          </ac:picMkLst>
        </pc:picChg>
        <pc:picChg chg="mod topLvl">
          <ac:chgData name="Ammons,Dylan" userId="3c55e2f8-c714-44bc-a6fb-182f1578580d" providerId="ADAL" clId="{EE2B71D5-CD13-4548-B538-8D30C4771A7B}" dt="2022-02-23T15:43:57.441" v="101" actId="165"/>
          <ac:picMkLst>
            <pc:docMk/>
            <pc:sldMk cId="494753259" sldId="260"/>
            <ac:picMk id="12" creationId="{49195568-2F72-44F2-9B42-6CB4FD238E79}"/>
          </ac:picMkLst>
        </pc:picChg>
        <pc:picChg chg="add mod ord">
          <ac:chgData name="Ammons,Dylan" userId="3c55e2f8-c714-44bc-a6fb-182f1578580d" providerId="ADAL" clId="{EE2B71D5-CD13-4548-B538-8D30C4771A7B}" dt="2022-02-23T15:41:12.882" v="96" actId="167"/>
          <ac:picMkLst>
            <pc:docMk/>
            <pc:sldMk cId="494753259" sldId="260"/>
            <ac:picMk id="23" creationId="{48FCEE4B-38A6-4B97-B027-5B843779A3CB}"/>
          </ac:picMkLst>
        </pc:picChg>
        <pc:picChg chg="add mod">
          <ac:chgData name="Ammons,Dylan" userId="3c55e2f8-c714-44bc-a6fb-182f1578580d" providerId="ADAL" clId="{EE2B71D5-CD13-4548-B538-8D30C4771A7B}" dt="2022-02-23T15:41:02.403" v="93" actId="571"/>
          <ac:picMkLst>
            <pc:docMk/>
            <pc:sldMk cId="494753259" sldId="260"/>
            <ac:picMk id="24" creationId="{F4339B68-8737-497E-AC4F-9E2601D9F2CF}"/>
          </ac:picMkLst>
        </pc:picChg>
        <pc:picChg chg="add mod">
          <ac:chgData name="Ammons,Dylan" userId="3c55e2f8-c714-44bc-a6fb-182f1578580d" providerId="ADAL" clId="{EE2B71D5-CD13-4548-B538-8D30C4771A7B}" dt="2022-02-23T15:41:02.403" v="93" actId="571"/>
          <ac:picMkLst>
            <pc:docMk/>
            <pc:sldMk cId="494753259" sldId="260"/>
            <ac:picMk id="25" creationId="{1A26EC8F-0B74-40A5-89DF-DEA4B620FE7A}"/>
          </ac:picMkLst>
        </pc:picChg>
        <pc:picChg chg="add mod ord">
          <ac:chgData name="Ammons,Dylan" userId="3c55e2f8-c714-44bc-a6fb-182f1578580d" providerId="ADAL" clId="{EE2B71D5-CD13-4548-B538-8D30C4771A7B}" dt="2022-02-23T15:45:22.293" v="120" actId="1036"/>
          <ac:picMkLst>
            <pc:docMk/>
            <pc:sldMk cId="494753259" sldId="260"/>
            <ac:picMk id="27" creationId="{5387BAB9-B176-497B-83C5-078664BE8843}"/>
          </ac:picMkLst>
        </pc:picChg>
        <pc:cxnChg chg="mod topLvl">
          <ac:chgData name="Ammons,Dylan" userId="3c55e2f8-c714-44bc-a6fb-182f1578580d" providerId="ADAL" clId="{EE2B71D5-CD13-4548-B538-8D30C4771A7B}" dt="2022-02-23T15:43:57.441" v="101" actId="165"/>
          <ac:cxnSpMkLst>
            <pc:docMk/>
            <pc:sldMk cId="494753259" sldId="260"/>
            <ac:cxnSpMk id="16" creationId="{1335A38B-56A3-4F53-85EE-30D7825A103A}"/>
          </ac:cxnSpMkLst>
        </pc:cxnChg>
        <pc:cxnChg chg="mod topLvl">
          <ac:chgData name="Ammons,Dylan" userId="3c55e2f8-c714-44bc-a6fb-182f1578580d" providerId="ADAL" clId="{EE2B71D5-CD13-4548-B538-8D30C4771A7B}" dt="2022-02-23T15:43:57.441" v="101" actId="165"/>
          <ac:cxnSpMkLst>
            <pc:docMk/>
            <pc:sldMk cId="494753259" sldId="260"/>
            <ac:cxnSpMk id="17" creationId="{99583B31-AC6F-46B4-B0DA-FAC87E4DB8E3}"/>
          </ac:cxnSpMkLst>
        </pc:cxnChg>
        <pc:cxnChg chg="mod topLvl">
          <ac:chgData name="Ammons,Dylan" userId="3c55e2f8-c714-44bc-a6fb-182f1578580d" providerId="ADAL" clId="{EE2B71D5-CD13-4548-B538-8D30C4771A7B}" dt="2022-02-23T15:43:57.441" v="101" actId="165"/>
          <ac:cxnSpMkLst>
            <pc:docMk/>
            <pc:sldMk cId="494753259" sldId="260"/>
            <ac:cxnSpMk id="18" creationId="{FE2DA1A5-EDED-4F6C-94FA-E2A2A4477741}"/>
          </ac:cxnSpMkLst>
        </pc:cxnChg>
        <pc:cxnChg chg="mod topLvl">
          <ac:chgData name="Ammons,Dylan" userId="3c55e2f8-c714-44bc-a6fb-182f1578580d" providerId="ADAL" clId="{EE2B71D5-CD13-4548-B538-8D30C4771A7B}" dt="2022-02-23T15:43:57.441" v="101" actId="165"/>
          <ac:cxnSpMkLst>
            <pc:docMk/>
            <pc:sldMk cId="494753259" sldId="260"/>
            <ac:cxnSpMk id="19" creationId="{2F22E6ED-8F1A-4158-838B-9E1ACE0EA8A1}"/>
          </ac:cxnSpMkLst>
        </pc:cxnChg>
      </pc:sldChg>
      <pc:sldChg chg="addSp delSp modSp mod">
        <pc:chgData name="Ammons,Dylan" userId="3c55e2f8-c714-44bc-a6fb-182f1578580d" providerId="ADAL" clId="{EE2B71D5-CD13-4548-B538-8D30C4771A7B}" dt="2022-02-23T18:14:33.649" v="147" actId="478"/>
        <pc:sldMkLst>
          <pc:docMk/>
          <pc:sldMk cId="517241246" sldId="262"/>
        </pc:sldMkLst>
        <pc:spChg chg="mod">
          <ac:chgData name="Ammons,Dylan" userId="3c55e2f8-c714-44bc-a6fb-182f1578580d" providerId="ADAL" clId="{EE2B71D5-CD13-4548-B538-8D30C4771A7B}" dt="2022-02-23T15:46:10.996" v="138" actId="20577"/>
          <ac:spMkLst>
            <pc:docMk/>
            <pc:sldMk cId="517241246" sldId="262"/>
            <ac:spMk id="6" creationId="{5C7360A2-A3D6-4627-9801-C33F5806613E}"/>
          </ac:spMkLst>
        </pc:spChg>
        <pc:picChg chg="add mod ord">
          <ac:chgData name="Ammons,Dylan" userId="3c55e2f8-c714-44bc-a6fb-182f1578580d" providerId="ADAL" clId="{EE2B71D5-CD13-4548-B538-8D30C4771A7B}" dt="2022-02-23T18:14:31.924" v="146" actId="167"/>
          <ac:picMkLst>
            <pc:docMk/>
            <pc:sldMk cId="517241246" sldId="262"/>
            <ac:picMk id="3" creationId="{00A7C970-5E26-4B64-A16D-0D749F4968AD}"/>
          </ac:picMkLst>
        </pc:picChg>
        <pc:picChg chg="del mod">
          <ac:chgData name="Ammons,Dylan" userId="3c55e2f8-c714-44bc-a6fb-182f1578580d" providerId="ADAL" clId="{EE2B71D5-CD13-4548-B538-8D30C4771A7B}" dt="2022-02-23T18:14:33.649" v="147" actId="478"/>
          <ac:picMkLst>
            <pc:docMk/>
            <pc:sldMk cId="517241246" sldId="262"/>
            <ac:picMk id="4" creationId="{D364B76C-41FC-469B-BEFF-83E8547F7B7F}"/>
          </ac:picMkLst>
        </pc:picChg>
      </pc:sldChg>
      <pc:sldChg chg="modSp mod">
        <pc:chgData name="Ammons,Dylan" userId="3c55e2f8-c714-44bc-a6fb-182f1578580d" providerId="ADAL" clId="{EE2B71D5-CD13-4548-B538-8D30C4771A7B}" dt="2022-02-24T03:34:49.988" v="226" actId="20577"/>
        <pc:sldMkLst>
          <pc:docMk/>
          <pc:sldMk cId="3930293573" sldId="263"/>
        </pc:sldMkLst>
        <pc:spChg chg="mod">
          <ac:chgData name="Ammons,Dylan" userId="3c55e2f8-c714-44bc-a6fb-182f1578580d" providerId="ADAL" clId="{EE2B71D5-CD13-4548-B538-8D30C4771A7B}" dt="2022-02-24T03:34:49.988" v="226" actId="20577"/>
          <ac:spMkLst>
            <pc:docMk/>
            <pc:sldMk cId="3930293573" sldId="263"/>
            <ac:spMk id="4" creationId="{4061F9A0-6383-4391-93F5-1999BF627793}"/>
          </ac:spMkLst>
        </pc:spChg>
      </pc:sldChg>
      <pc:sldChg chg="modSp mod">
        <pc:chgData name="Ammons,Dylan" userId="3c55e2f8-c714-44bc-a6fb-182f1578580d" providerId="ADAL" clId="{EE2B71D5-CD13-4548-B538-8D30C4771A7B}" dt="2022-02-23T18:14:56.346" v="155" actId="20577"/>
        <pc:sldMkLst>
          <pc:docMk/>
          <pc:sldMk cId="1788738431" sldId="264"/>
        </pc:sldMkLst>
        <pc:spChg chg="mod">
          <ac:chgData name="Ammons,Dylan" userId="3c55e2f8-c714-44bc-a6fb-182f1578580d" providerId="ADAL" clId="{EE2B71D5-CD13-4548-B538-8D30C4771A7B}" dt="2022-02-23T18:14:56.346" v="155" actId="20577"/>
          <ac:spMkLst>
            <pc:docMk/>
            <pc:sldMk cId="1788738431" sldId="264"/>
            <ac:spMk id="7" creationId="{ABC9DA52-0E39-48E5-B14E-842BB22AA80C}"/>
          </ac:spMkLst>
        </pc:spChg>
      </pc:sldChg>
      <pc:sldChg chg="modSp mod">
        <pc:chgData name="Ammons,Dylan" userId="3c55e2f8-c714-44bc-a6fb-182f1578580d" providerId="ADAL" clId="{EE2B71D5-CD13-4548-B538-8D30C4771A7B}" dt="2022-02-23T15:37:12.948" v="17" actId="20577"/>
        <pc:sldMkLst>
          <pc:docMk/>
          <pc:sldMk cId="3841965721" sldId="265"/>
        </pc:sldMkLst>
        <pc:spChg chg="mod">
          <ac:chgData name="Ammons,Dylan" userId="3c55e2f8-c714-44bc-a6fb-182f1578580d" providerId="ADAL" clId="{EE2B71D5-CD13-4548-B538-8D30C4771A7B}" dt="2022-02-23T15:37:12.948" v="17" actId="20577"/>
          <ac:spMkLst>
            <pc:docMk/>
            <pc:sldMk cId="3841965721" sldId="265"/>
            <ac:spMk id="64" creationId="{02367A60-23A6-48F8-8DE3-7D8496B5B873}"/>
          </ac:spMkLst>
        </pc:spChg>
      </pc:sldChg>
      <pc:sldChg chg="addSp delSp modSp mod">
        <pc:chgData name="Ammons,Dylan" userId="3c55e2f8-c714-44bc-a6fb-182f1578580d" providerId="ADAL" clId="{EE2B71D5-CD13-4548-B538-8D30C4771A7B}" dt="2022-02-23T18:19:54.135" v="187" actId="478"/>
        <pc:sldMkLst>
          <pc:docMk/>
          <pc:sldMk cId="881057244" sldId="268"/>
        </pc:sldMkLst>
        <pc:picChg chg="add mod ord">
          <ac:chgData name="Ammons,Dylan" userId="3c55e2f8-c714-44bc-a6fb-182f1578580d" providerId="ADAL" clId="{EE2B71D5-CD13-4548-B538-8D30C4771A7B}" dt="2022-02-23T18:19:52.401" v="186" actId="167"/>
          <ac:picMkLst>
            <pc:docMk/>
            <pc:sldMk cId="881057244" sldId="268"/>
            <ac:picMk id="3" creationId="{D5CE123C-00E1-4E97-B4BA-D605BA030A2A}"/>
          </ac:picMkLst>
        </pc:picChg>
        <pc:picChg chg="del mod">
          <ac:chgData name="Ammons,Dylan" userId="3c55e2f8-c714-44bc-a6fb-182f1578580d" providerId="ADAL" clId="{EE2B71D5-CD13-4548-B538-8D30C4771A7B}" dt="2022-02-23T18:19:54.135" v="187" actId="478"/>
          <ac:picMkLst>
            <pc:docMk/>
            <pc:sldMk cId="881057244" sldId="268"/>
            <ac:picMk id="23" creationId="{A73BE0D7-C0D4-46F9-A989-5A23E32CCA18}"/>
          </ac:picMkLst>
        </pc:picChg>
      </pc:sldChg>
      <pc:sldChg chg="modSp mod">
        <pc:chgData name="Ammons,Dylan" userId="3c55e2f8-c714-44bc-a6fb-182f1578580d" providerId="ADAL" clId="{EE2B71D5-CD13-4548-B538-8D30C4771A7B}" dt="2022-02-23T18:15:46.706" v="172" actId="20577"/>
        <pc:sldMkLst>
          <pc:docMk/>
          <pc:sldMk cId="3805991213" sldId="269"/>
        </pc:sldMkLst>
        <pc:spChg chg="mod">
          <ac:chgData name="Ammons,Dylan" userId="3c55e2f8-c714-44bc-a6fb-182f1578580d" providerId="ADAL" clId="{EE2B71D5-CD13-4548-B538-8D30C4771A7B}" dt="2022-02-23T18:15:46.706" v="172" actId="20577"/>
          <ac:spMkLst>
            <pc:docMk/>
            <pc:sldMk cId="3805991213" sldId="269"/>
            <ac:spMk id="3" creationId="{7169C6A4-3CE7-4A36-9AE0-3F8FE1AE8605}"/>
          </ac:spMkLst>
        </pc:spChg>
      </pc:sldChg>
      <pc:sldChg chg="addSp delSp modSp mod">
        <pc:chgData name="Ammons,Dylan" userId="3c55e2f8-c714-44bc-a6fb-182f1578580d" providerId="ADAL" clId="{EE2B71D5-CD13-4548-B538-8D30C4771A7B}" dt="2022-02-24T02:46:36.594" v="221" actId="20577"/>
        <pc:sldMkLst>
          <pc:docMk/>
          <pc:sldMk cId="2194225921" sldId="272"/>
        </pc:sldMkLst>
        <pc:spChg chg="mod">
          <ac:chgData name="Ammons,Dylan" userId="3c55e2f8-c714-44bc-a6fb-182f1578580d" providerId="ADAL" clId="{EE2B71D5-CD13-4548-B538-8D30C4771A7B}" dt="2022-02-24T02:46:36.594" v="221" actId="20577"/>
          <ac:spMkLst>
            <pc:docMk/>
            <pc:sldMk cId="2194225921" sldId="272"/>
            <ac:spMk id="3" creationId="{7C0CB794-3B95-415C-82E4-65BB3E3EC210}"/>
          </ac:spMkLst>
        </pc:spChg>
        <pc:picChg chg="add mod ord">
          <ac:chgData name="Ammons,Dylan" userId="3c55e2f8-c714-44bc-a6fb-182f1578580d" providerId="ADAL" clId="{EE2B71D5-CD13-4548-B538-8D30C4771A7B}" dt="2022-02-23T18:17:11.386" v="178" actId="167"/>
          <ac:picMkLst>
            <pc:docMk/>
            <pc:sldMk cId="2194225921" sldId="272"/>
            <ac:picMk id="4" creationId="{26EFB4C3-1B26-45AD-A016-8D40ADBCAD81}"/>
          </ac:picMkLst>
        </pc:picChg>
        <pc:picChg chg="del mod">
          <ac:chgData name="Ammons,Dylan" userId="3c55e2f8-c714-44bc-a6fb-182f1578580d" providerId="ADAL" clId="{EE2B71D5-CD13-4548-B538-8D30C4771A7B}" dt="2022-02-23T18:17:12.737" v="179" actId="478"/>
          <ac:picMkLst>
            <pc:docMk/>
            <pc:sldMk cId="2194225921" sldId="272"/>
            <ac:picMk id="19" creationId="{85BFBCB7-3C29-42C8-B494-D3576D2ED6F6}"/>
          </ac:picMkLst>
        </pc:picChg>
      </pc:sldChg>
      <pc:sldChg chg="modSp mod">
        <pc:chgData name="Ammons,Dylan" userId="3c55e2f8-c714-44bc-a6fb-182f1578580d" providerId="ADAL" clId="{EE2B71D5-CD13-4548-B538-8D30C4771A7B}" dt="2022-02-24T02:46:25.990" v="215" actId="20577"/>
        <pc:sldMkLst>
          <pc:docMk/>
          <pc:sldMk cId="1786134913" sldId="274"/>
        </pc:sldMkLst>
        <pc:spChg chg="mod">
          <ac:chgData name="Ammons,Dylan" userId="3c55e2f8-c714-44bc-a6fb-182f1578580d" providerId="ADAL" clId="{EE2B71D5-CD13-4548-B538-8D30C4771A7B}" dt="2022-02-24T02:46:25.990" v="215" actId="20577"/>
          <ac:spMkLst>
            <pc:docMk/>
            <pc:sldMk cId="1786134913" sldId="274"/>
            <ac:spMk id="4" creationId="{95410ACA-AB69-4E0D-AD03-C7C1187F97C7}"/>
          </ac:spMkLst>
        </pc:spChg>
      </pc:sldChg>
      <pc:sldChg chg="modSp mod">
        <pc:chgData name="Ammons,Dylan" userId="3c55e2f8-c714-44bc-a6fb-182f1578580d" providerId="ADAL" clId="{EE2B71D5-CD13-4548-B538-8D30C4771A7B}" dt="2022-02-24T02:46:18.162" v="212" actId="20577"/>
        <pc:sldMkLst>
          <pc:docMk/>
          <pc:sldMk cId="385629778" sldId="275"/>
        </pc:sldMkLst>
        <pc:spChg chg="mod">
          <ac:chgData name="Ammons,Dylan" userId="3c55e2f8-c714-44bc-a6fb-182f1578580d" providerId="ADAL" clId="{EE2B71D5-CD13-4548-B538-8D30C4771A7B}" dt="2022-02-24T02:46:18.162" v="212" actId="20577"/>
          <ac:spMkLst>
            <pc:docMk/>
            <pc:sldMk cId="385629778" sldId="275"/>
            <ac:spMk id="48" creationId="{07E47E0F-AC2C-453C-8D41-CAF88508CDB5}"/>
          </ac:spMkLst>
        </pc:spChg>
      </pc:sldChg>
    </pc:docChg>
  </pc:docChgLst>
  <pc:docChgLst>
    <pc:chgData name="Ammons,Dylan" userId="3c55e2f8-c714-44bc-a6fb-182f1578580d" providerId="ADAL" clId="{BA8C8980-E41E-401C-BEC8-06B47EB9288E}"/>
    <pc:docChg chg="custSel modSld">
      <pc:chgData name="Ammons,Dylan" userId="3c55e2f8-c714-44bc-a6fb-182f1578580d" providerId="ADAL" clId="{BA8C8980-E41E-401C-BEC8-06B47EB9288E}" dt="2021-12-01T16:47:30.540" v="139" actId="1076"/>
      <pc:docMkLst>
        <pc:docMk/>
      </pc:docMkLst>
      <pc:sldChg chg="addSp modSp mod">
        <pc:chgData name="Ammons,Dylan" userId="3c55e2f8-c714-44bc-a6fb-182f1578580d" providerId="ADAL" clId="{BA8C8980-E41E-401C-BEC8-06B47EB9288E}" dt="2021-12-01T16:34:10.622" v="124" actId="1076"/>
        <pc:sldMkLst>
          <pc:docMk/>
          <pc:sldMk cId="517241246" sldId="262"/>
        </pc:sldMkLst>
        <pc:spChg chg="add mod">
          <ac:chgData name="Ammons,Dylan" userId="3c55e2f8-c714-44bc-a6fb-182f1578580d" providerId="ADAL" clId="{BA8C8980-E41E-401C-BEC8-06B47EB9288E}" dt="2021-12-01T16:34:06.500" v="123" actId="1076"/>
          <ac:spMkLst>
            <pc:docMk/>
            <pc:sldMk cId="517241246" sldId="262"/>
            <ac:spMk id="9" creationId="{67209A38-01B3-4096-9C8E-B22998EFDE64}"/>
          </ac:spMkLst>
        </pc:spChg>
        <pc:spChg chg="add mod">
          <ac:chgData name="Ammons,Dylan" userId="3c55e2f8-c714-44bc-a6fb-182f1578580d" providerId="ADAL" clId="{BA8C8980-E41E-401C-BEC8-06B47EB9288E}" dt="2021-12-01T16:34:06.500" v="123" actId="1076"/>
          <ac:spMkLst>
            <pc:docMk/>
            <pc:sldMk cId="517241246" sldId="262"/>
            <ac:spMk id="10" creationId="{2D9F55A9-C0CF-469C-AE9F-CCFB27DF98F5}"/>
          </ac:spMkLst>
        </pc:spChg>
        <pc:spChg chg="add mod">
          <ac:chgData name="Ammons,Dylan" userId="3c55e2f8-c714-44bc-a6fb-182f1578580d" providerId="ADAL" clId="{BA8C8980-E41E-401C-BEC8-06B47EB9288E}" dt="2021-12-01T16:34:06.500" v="123" actId="1076"/>
          <ac:spMkLst>
            <pc:docMk/>
            <pc:sldMk cId="517241246" sldId="262"/>
            <ac:spMk id="11" creationId="{E63D25DE-111D-465C-9F37-C00A09AE66B0}"/>
          </ac:spMkLst>
        </pc:spChg>
        <pc:picChg chg="mod">
          <ac:chgData name="Ammons,Dylan" userId="3c55e2f8-c714-44bc-a6fb-182f1578580d" providerId="ADAL" clId="{BA8C8980-E41E-401C-BEC8-06B47EB9288E}" dt="2021-12-01T16:33:18.081" v="121" actId="1076"/>
          <ac:picMkLst>
            <pc:docMk/>
            <pc:sldMk cId="517241246" sldId="262"/>
            <ac:picMk id="2" creationId="{DA0A9217-2D83-4FB3-B0EB-328FF5B6E0F5}"/>
          </ac:picMkLst>
        </pc:picChg>
        <pc:picChg chg="mod">
          <ac:chgData name="Ammons,Dylan" userId="3c55e2f8-c714-44bc-a6fb-182f1578580d" providerId="ADAL" clId="{BA8C8980-E41E-401C-BEC8-06B47EB9288E}" dt="2021-12-01T16:34:06.500" v="123" actId="1076"/>
          <ac:picMkLst>
            <pc:docMk/>
            <pc:sldMk cId="517241246" sldId="262"/>
            <ac:picMk id="3" creationId="{3B38893E-7BBF-4827-A190-390B45E33B9B}"/>
          </ac:picMkLst>
        </pc:picChg>
        <pc:picChg chg="mod">
          <ac:chgData name="Ammons,Dylan" userId="3c55e2f8-c714-44bc-a6fb-182f1578580d" providerId="ADAL" clId="{BA8C8980-E41E-401C-BEC8-06B47EB9288E}" dt="2021-12-01T16:34:10.622" v="124" actId="1076"/>
          <ac:picMkLst>
            <pc:docMk/>
            <pc:sldMk cId="517241246" sldId="262"/>
            <ac:picMk id="4" creationId="{3245B11B-E361-4D81-9EE7-3E99FED98B2E}"/>
          </ac:picMkLst>
        </pc:picChg>
        <pc:picChg chg="add mod">
          <ac:chgData name="Ammons,Dylan" userId="3c55e2f8-c714-44bc-a6fb-182f1578580d" providerId="ADAL" clId="{BA8C8980-E41E-401C-BEC8-06B47EB9288E}" dt="2021-12-01T16:34:06.500" v="123" actId="1076"/>
          <ac:picMkLst>
            <pc:docMk/>
            <pc:sldMk cId="517241246" sldId="262"/>
            <ac:picMk id="7" creationId="{E6915159-B530-4AB9-B868-B44855BC6AF3}"/>
          </ac:picMkLst>
        </pc:picChg>
        <pc:picChg chg="add mod">
          <ac:chgData name="Ammons,Dylan" userId="3c55e2f8-c714-44bc-a6fb-182f1578580d" providerId="ADAL" clId="{BA8C8980-E41E-401C-BEC8-06B47EB9288E}" dt="2021-12-01T16:34:06.500" v="123" actId="1076"/>
          <ac:picMkLst>
            <pc:docMk/>
            <pc:sldMk cId="517241246" sldId="262"/>
            <ac:picMk id="8" creationId="{E3AC738D-7F2B-45CF-8729-6B0EF7151553}"/>
          </ac:picMkLst>
        </pc:picChg>
      </pc:sldChg>
      <pc:sldChg chg="addSp delSp modSp mod">
        <pc:chgData name="Ammons,Dylan" userId="3c55e2f8-c714-44bc-a6fb-182f1578580d" providerId="ADAL" clId="{BA8C8980-E41E-401C-BEC8-06B47EB9288E}" dt="2021-12-01T16:47:30.540" v="139" actId="1076"/>
        <pc:sldMkLst>
          <pc:docMk/>
          <pc:sldMk cId="2605205042" sldId="267"/>
        </pc:sldMkLst>
        <pc:graphicFrameChg chg="add mod">
          <ac:chgData name="Ammons,Dylan" userId="3c55e2f8-c714-44bc-a6fb-182f1578580d" providerId="ADAL" clId="{BA8C8980-E41E-401C-BEC8-06B47EB9288E}" dt="2021-12-01T16:46:54.110" v="133" actId="1076"/>
          <ac:graphicFrameMkLst>
            <pc:docMk/>
            <pc:sldMk cId="2605205042" sldId="267"/>
            <ac:graphicFrameMk id="2" creationId="{BE17E631-18C4-414D-9487-8AE1A94094E7}"/>
          </ac:graphicFrameMkLst>
        </pc:graphicFrameChg>
        <pc:graphicFrameChg chg="add mod">
          <ac:chgData name="Ammons,Dylan" userId="3c55e2f8-c714-44bc-a6fb-182f1578580d" providerId="ADAL" clId="{BA8C8980-E41E-401C-BEC8-06B47EB9288E}" dt="2021-12-01T16:47:12.254" v="136" actId="1076"/>
          <ac:graphicFrameMkLst>
            <pc:docMk/>
            <pc:sldMk cId="2605205042" sldId="267"/>
            <ac:graphicFrameMk id="3" creationId="{2846ACCC-7C67-45B1-BA7D-E99FC38C46CF}"/>
          </ac:graphicFrameMkLst>
        </pc:graphicFrameChg>
        <pc:graphicFrameChg chg="del mod">
          <ac:chgData name="Ammons,Dylan" userId="3c55e2f8-c714-44bc-a6fb-182f1578580d" providerId="ADAL" clId="{BA8C8980-E41E-401C-BEC8-06B47EB9288E}" dt="2021-12-01T16:47:25.549" v="137" actId="478"/>
          <ac:graphicFrameMkLst>
            <pc:docMk/>
            <pc:sldMk cId="2605205042" sldId="267"/>
            <ac:graphicFrameMk id="4" creationId="{7CA45501-921D-449E-BFCA-42054EA2A4DA}"/>
          </ac:graphicFrameMkLst>
        </pc:graphicFrameChg>
        <pc:graphicFrameChg chg="del">
          <ac:chgData name="Ammons,Dylan" userId="3c55e2f8-c714-44bc-a6fb-182f1578580d" providerId="ADAL" clId="{BA8C8980-E41E-401C-BEC8-06B47EB9288E}" dt="2021-12-01T16:46:49.601" v="131" actId="478"/>
          <ac:graphicFrameMkLst>
            <pc:docMk/>
            <pc:sldMk cId="2605205042" sldId="267"/>
            <ac:graphicFrameMk id="5" creationId="{E49C3F18-CF53-4058-8AF2-8F0A55C6A74C}"/>
          </ac:graphicFrameMkLst>
        </pc:graphicFrameChg>
        <pc:graphicFrameChg chg="del">
          <ac:chgData name="Ammons,Dylan" userId="3c55e2f8-c714-44bc-a6fb-182f1578580d" providerId="ADAL" clId="{BA8C8980-E41E-401C-BEC8-06B47EB9288E}" dt="2021-12-01T16:47:07.416" v="135" actId="478"/>
          <ac:graphicFrameMkLst>
            <pc:docMk/>
            <pc:sldMk cId="2605205042" sldId="267"/>
            <ac:graphicFrameMk id="6" creationId="{F3D1815C-B888-4300-ACC6-AFAF6AF4893D}"/>
          </ac:graphicFrameMkLst>
        </pc:graphicFrameChg>
        <pc:graphicFrameChg chg="add mod">
          <ac:chgData name="Ammons,Dylan" userId="3c55e2f8-c714-44bc-a6fb-182f1578580d" providerId="ADAL" clId="{BA8C8980-E41E-401C-BEC8-06B47EB9288E}" dt="2021-12-01T16:47:30.540" v="139" actId="1076"/>
          <ac:graphicFrameMkLst>
            <pc:docMk/>
            <pc:sldMk cId="2605205042" sldId="267"/>
            <ac:graphicFrameMk id="8" creationId="{BE1BF6A8-6347-4E94-8B88-76E57CAB1791}"/>
          </ac:graphicFrameMkLst>
        </pc:graphicFrameChg>
      </pc:sldChg>
      <pc:sldChg chg="delSp modSp mod">
        <pc:chgData name="Ammons,Dylan" userId="3c55e2f8-c714-44bc-a6fb-182f1578580d" providerId="ADAL" clId="{BA8C8980-E41E-401C-BEC8-06B47EB9288E}" dt="2021-12-01T16:32:53.234" v="120" actId="1076"/>
        <pc:sldMkLst>
          <pc:docMk/>
          <pc:sldMk cId="881057244" sldId="268"/>
        </pc:sldMkLst>
        <pc:spChg chg="mod">
          <ac:chgData name="Ammons,Dylan" userId="3c55e2f8-c714-44bc-a6fb-182f1578580d" providerId="ADAL" clId="{BA8C8980-E41E-401C-BEC8-06B47EB9288E}" dt="2021-12-01T16:32:53.234" v="120" actId="1076"/>
          <ac:spMkLst>
            <pc:docMk/>
            <pc:sldMk cId="881057244" sldId="268"/>
            <ac:spMk id="10" creationId="{2E5449BE-270B-4632-8765-BB7EFBAE3A8F}"/>
          </ac:spMkLst>
        </pc:spChg>
        <pc:cxnChg chg="del">
          <ac:chgData name="Ammons,Dylan" userId="3c55e2f8-c714-44bc-a6fb-182f1578580d" providerId="ADAL" clId="{BA8C8980-E41E-401C-BEC8-06B47EB9288E}" dt="2021-12-01T16:32:47.496" v="118" actId="478"/>
          <ac:cxnSpMkLst>
            <pc:docMk/>
            <pc:sldMk cId="881057244" sldId="268"/>
            <ac:cxnSpMk id="5" creationId="{3E6DF33A-52BC-4964-84B1-BAA9C3A2595A}"/>
          </ac:cxnSpMkLst>
        </pc:cxnChg>
        <pc:cxnChg chg="del">
          <ac:chgData name="Ammons,Dylan" userId="3c55e2f8-c714-44bc-a6fb-182f1578580d" providerId="ADAL" clId="{BA8C8980-E41E-401C-BEC8-06B47EB9288E}" dt="2021-12-01T16:32:49.750" v="119" actId="478"/>
          <ac:cxnSpMkLst>
            <pc:docMk/>
            <pc:sldMk cId="881057244" sldId="268"/>
            <ac:cxnSpMk id="9" creationId="{1FEBEF3E-4B12-45A7-ACB2-A1237F2A98BB}"/>
          </ac:cxnSpMkLst>
        </pc:cxnChg>
        <pc:cxnChg chg="del">
          <ac:chgData name="Ammons,Dylan" userId="3c55e2f8-c714-44bc-a6fb-182f1578580d" providerId="ADAL" clId="{BA8C8980-E41E-401C-BEC8-06B47EB9288E}" dt="2021-12-01T16:32:44.223" v="117" actId="478"/>
          <ac:cxnSpMkLst>
            <pc:docMk/>
            <pc:sldMk cId="881057244" sldId="268"/>
            <ac:cxnSpMk id="11" creationId="{EB7C221A-36A5-48A1-A0C6-22CD128E5D29}"/>
          </ac:cxnSpMkLst>
        </pc:cxnChg>
      </pc:sldChg>
      <pc:sldChg chg="modSp">
        <pc:chgData name="Ammons,Dylan" userId="3c55e2f8-c714-44bc-a6fb-182f1578580d" providerId="ADAL" clId="{BA8C8980-E41E-401C-BEC8-06B47EB9288E}" dt="2021-12-01T16:42:58.362" v="127"/>
        <pc:sldMkLst>
          <pc:docMk/>
          <pc:sldMk cId="2194225921" sldId="272"/>
        </pc:sldMkLst>
        <pc:graphicFrameChg chg="mod">
          <ac:chgData name="Ammons,Dylan" userId="3c55e2f8-c714-44bc-a6fb-182f1578580d" providerId="ADAL" clId="{BA8C8980-E41E-401C-BEC8-06B47EB9288E}" dt="2021-12-01T16:42:58.362" v="127"/>
          <ac:graphicFrameMkLst>
            <pc:docMk/>
            <pc:sldMk cId="2194225921" sldId="272"/>
            <ac:graphicFrameMk id="4" creationId="{FA139233-0538-4EC3-882F-D2FE648174E6}"/>
          </ac:graphicFrameMkLst>
        </pc:graphicFrameChg>
      </pc:sldChg>
      <pc:sldChg chg="addSp delSp modSp mod">
        <pc:chgData name="Ammons,Dylan" userId="3c55e2f8-c714-44bc-a6fb-182f1578580d" providerId="ADAL" clId="{BA8C8980-E41E-401C-BEC8-06B47EB9288E}" dt="2021-12-01T16:31:31.704" v="116" actId="20577"/>
        <pc:sldMkLst>
          <pc:docMk/>
          <pc:sldMk cId="3954860514" sldId="273"/>
        </pc:sldMkLst>
        <pc:spChg chg="mod">
          <ac:chgData name="Ammons,Dylan" userId="3c55e2f8-c714-44bc-a6fb-182f1578580d" providerId="ADAL" clId="{BA8C8980-E41E-401C-BEC8-06B47EB9288E}" dt="2021-12-01T16:27:34.361" v="90" actId="1076"/>
          <ac:spMkLst>
            <pc:docMk/>
            <pc:sldMk cId="3954860514" sldId="273"/>
            <ac:spMk id="4" creationId="{216AF29E-13B3-4E91-904E-B4A0526E3B12}"/>
          </ac:spMkLst>
        </pc:spChg>
        <pc:spChg chg="del">
          <ac:chgData name="Ammons,Dylan" userId="3c55e2f8-c714-44bc-a6fb-182f1578580d" providerId="ADAL" clId="{BA8C8980-E41E-401C-BEC8-06B47EB9288E}" dt="2021-12-01T16:23:47.626" v="0" actId="478"/>
          <ac:spMkLst>
            <pc:docMk/>
            <pc:sldMk cId="3954860514" sldId="273"/>
            <ac:spMk id="5" creationId="{D69B759C-CF78-463B-90A6-4C0C1E98A988}"/>
          </ac:spMkLst>
        </pc:spChg>
        <pc:spChg chg="add mod">
          <ac:chgData name="Ammons,Dylan" userId="3c55e2f8-c714-44bc-a6fb-182f1578580d" providerId="ADAL" clId="{BA8C8980-E41E-401C-BEC8-06B47EB9288E}" dt="2021-12-01T16:23:54.866" v="2" actId="1076"/>
          <ac:spMkLst>
            <pc:docMk/>
            <pc:sldMk cId="3954860514" sldId="273"/>
            <ac:spMk id="9" creationId="{D6B03623-054C-4E4A-A8B4-0C1116D35B93}"/>
          </ac:spMkLst>
        </pc:spChg>
        <pc:spChg chg="add mod">
          <ac:chgData name="Ammons,Dylan" userId="3c55e2f8-c714-44bc-a6fb-182f1578580d" providerId="ADAL" clId="{BA8C8980-E41E-401C-BEC8-06B47EB9288E}" dt="2021-12-01T16:24:12.744" v="59" actId="1076"/>
          <ac:spMkLst>
            <pc:docMk/>
            <pc:sldMk cId="3954860514" sldId="273"/>
            <ac:spMk id="10" creationId="{4EF502B1-6F03-4B96-85BF-5E9C02257C3B}"/>
          </ac:spMkLst>
        </pc:spChg>
        <pc:spChg chg="add mod">
          <ac:chgData name="Ammons,Dylan" userId="3c55e2f8-c714-44bc-a6fb-182f1578580d" providerId="ADAL" clId="{BA8C8980-E41E-401C-BEC8-06B47EB9288E}" dt="2021-12-01T16:24:22.900" v="68" actId="1076"/>
          <ac:spMkLst>
            <pc:docMk/>
            <pc:sldMk cId="3954860514" sldId="273"/>
            <ac:spMk id="11" creationId="{B8F16A67-5AC2-45EF-95C7-AF18CC020F2E}"/>
          </ac:spMkLst>
        </pc:spChg>
        <pc:spChg chg="add mod">
          <ac:chgData name="Ammons,Dylan" userId="3c55e2f8-c714-44bc-a6fb-182f1578580d" providerId="ADAL" clId="{BA8C8980-E41E-401C-BEC8-06B47EB9288E}" dt="2021-12-01T16:29:13.217" v="101" actId="1076"/>
          <ac:spMkLst>
            <pc:docMk/>
            <pc:sldMk cId="3954860514" sldId="273"/>
            <ac:spMk id="13" creationId="{3006E2DF-ADBD-402E-80A3-9DAC2EDE1218}"/>
          </ac:spMkLst>
        </pc:spChg>
        <pc:spChg chg="add mod">
          <ac:chgData name="Ammons,Dylan" userId="3c55e2f8-c714-44bc-a6fb-182f1578580d" providerId="ADAL" clId="{BA8C8980-E41E-401C-BEC8-06B47EB9288E}" dt="2021-12-01T16:29:13.217" v="101" actId="1076"/>
          <ac:spMkLst>
            <pc:docMk/>
            <pc:sldMk cId="3954860514" sldId="273"/>
            <ac:spMk id="14" creationId="{F10AC403-6832-444C-BCD2-24F2DB2E7FAA}"/>
          </ac:spMkLst>
        </pc:spChg>
        <pc:spChg chg="add mod">
          <ac:chgData name="Ammons,Dylan" userId="3c55e2f8-c714-44bc-a6fb-182f1578580d" providerId="ADAL" clId="{BA8C8980-E41E-401C-BEC8-06B47EB9288E}" dt="2021-12-01T16:29:13.217" v="101" actId="1076"/>
          <ac:spMkLst>
            <pc:docMk/>
            <pc:sldMk cId="3954860514" sldId="273"/>
            <ac:spMk id="16" creationId="{B9C7FB32-82BD-4105-8674-B0AED8A8FA80}"/>
          </ac:spMkLst>
        </pc:spChg>
        <pc:spChg chg="add del mod">
          <ac:chgData name="Ammons,Dylan" userId="3c55e2f8-c714-44bc-a6fb-182f1578580d" providerId="ADAL" clId="{BA8C8980-E41E-401C-BEC8-06B47EB9288E}" dt="2021-12-01T16:31:01.818" v="107" actId="478"/>
          <ac:spMkLst>
            <pc:docMk/>
            <pc:sldMk cId="3954860514" sldId="273"/>
            <ac:spMk id="19" creationId="{8CCFA649-562F-4D67-BE2B-A45878BAC0AA}"/>
          </ac:spMkLst>
        </pc:spChg>
        <pc:spChg chg="add del mod">
          <ac:chgData name="Ammons,Dylan" userId="3c55e2f8-c714-44bc-a6fb-182f1578580d" providerId="ADAL" clId="{BA8C8980-E41E-401C-BEC8-06B47EB9288E}" dt="2021-12-01T16:31:01.818" v="107" actId="478"/>
          <ac:spMkLst>
            <pc:docMk/>
            <pc:sldMk cId="3954860514" sldId="273"/>
            <ac:spMk id="20" creationId="{05352914-09C3-45D3-8189-C89D3139A705}"/>
          </ac:spMkLst>
        </pc:spChg>
        <pc:spChg chg="add del mod">
          <ac:chgData name="Ammons,Dylan" userId="3c55e2f8-c714-44bc-a6fb-182f1578580d" providerId="ADAL" clId="{BA8C8980-E41E-401C-BEC8-06B47EB9288E}" dt="2021-12-01T16:31:01.818" v="107" actId="478"/>
          <ac:spMkLst>
            <pc:docMk/>
            <pc:sldMk cId="3954860514" sldId="273"/>
            <ac:spMk id="21" creationId="{7DB3555F-7EF0-4709-B10D-DA09E7C9D701}"/>
          </ac:spMkLst>
        </pc:spChg>
        <pc:spChg chg="add mod">
          <ac:chgData name="Ammons,Dylan" userId="3c55e2f8-c714-44bc-a6fb-182f1578580d" providerId="ADAL" clId="{BA8C8980-E41E-401C-BEC8-06B47EB9288E}" dt="2021-12-01T16:28:32.507" v="93" actId="1076"/>
          <ac:spMkLst>
            <pc:docMk/>
            <pc:sldMk cId="3954860514" sldId="273"/>
            <ac:spMk id="22" creationId="{3A1B66C8-3000-48E3-A713-2B6B98BF4BFE}"/>
          </ac:spMkLst>
        </pc:spChg>
        <pc:spChg chg="add mod">
          <ac:chgData name="Ammons,Dylan" userId="3c55e2f8-c714-44bc-a6fb-182f1578580d" providerId="ADAL" clId="{BA8C8980-E41E-401C-BEC8-06B47EB9288E}" dt="2021-12-01T16:28:26.429" v="92" actId="1076"/>
          <ac:spMkLst>
            <pc:docMk/>
            <pc:sldMk cId="3954860514" sldId="273"/>
            <ac:spMk id="23" creationId="{4809C4E7-B23F-44BD-962A-D3F200E58094}"/>
          </ac:spMkLst>
        </pc:spChg>
        <pc:spChg chg="add mod">
          <ac:chgData name="Ammons,Dylan" userId="3c55e2f8-c714-44bc-a6fb-182f1578580d" providerId="ADAL" clId="{BA8C8980-E41E-401C-BEC8-06B47EB9288E}" dt="2021-12-01T16:28:41.002" v="99" actId="20577"/>
          <ac:spMkLst>
            <pc:docMk/>
            <pc:sldMk cId="3954860514" sldId="273"/>
            <ac:spMk id="26" creationId="{44FB49E9-F46A-4C57-9EAE-4778250FAD40}"/>
          </ac:spMkLst>
        </pc:spChg>
        <pc:spChg chg="add mod">
          <ac:chgData name="Ammons,Dylan" userId="3c55e2f8-c714-44bc-a6fb-182f1578580d" providerId="ADAL" clId="{BA8C8980-E41E-401C-BEC8-06B47EB9288E}" dt="2021-12-01T16:31:19.991" v="109" actId="1076"/>
          <ac:spMkLst>
            <pc:docMk/>
            <pc:sldMk cId="3954860514" sldId="273"/>
            <ac:spMk id="29" creationId="{378F83DE-A803-4C1F-9D05-14E6DCDF6FF7}"/>
          </ac:spMkLst>
        </pc:spChg>
        <pc:spChg chg="add mod">
          <ac:chgData name="Ammons,Dylan" userId="3c55e2f8-c714-44bc-a6fb-182f1578580d" providerId="ADAL" clId="{BA8C8980-E41E-401C-BEC8-06B47EB9288E}" dt="2021-12-01T16:31:23.552" v="110" actId="1076"/>
          <ac:spMkLst>
            <pc:docMk/>
            <pc:sldMk cId="3954860514" sldId="273"/>
            <ac:spMk id="30" creationId="{7085FA1F-1F3F-4E32-AB59-4BAD7EE2E4A6}"/>
          </ac:spMkLst>
        </pc:spChg>
        <pc:spChg chg="add mod">
          <ac:chgData name="Ammons,Dylan" userId="3c55e2f8-c714-44bc-a6fb-182f1578580d" providerId="ADAL" clId="{BA8C8980-E41E-401C-BEC8-06B47EB9288E}" dt="2021-12-01T16:31:31.704" v="116" actId="20577"/>
          <ac:spMkLst>
            <pc:docMk/>
            <pc:sldMk cId="3954860514" sldId="273"/>
            <ac:spMk id="31" creationId="{0BB58137-FEB9-41CE-A7FC-51BE7668F593}"/>
          </ac:spMkLst>
        </pc:spChg>
        <pc:grpChg chg="add mod">
          <ac:chgData name="Ammons,Dylan" userId="3c55e2f8-c714-44bc-a6fb-182f1578580d" providerId="ADAL" clId="{BA8C8980-E41E-401C-BEC8-06B47EB9288E}" dt="2021-12-01T16:24:05.476" v="57" actId="1037"/>
          <ac:grpSpMkLst>
            <pc:docMk/>
            <pc:sldMk cId="3954860514" sldId="273"/>
            <ac:grpSpMk id="6" creationId="{A9F33D41-ECA1-47C6-882E-0D3670113900}"/>
          </ac:grpSpMkLst>
        </pc:grpChg>
        <pc:picChg chg="mod">
          <ac:chgData name="Ammons,Dylan" userId="3c55e2f8-c714-44bc-a6fb-182f1578580d" providerId="ADAL" clId="{BA8C8980-E41E-401C-BEC8-06B47EB9288E}" dt="2021-12-01T16:24:05.476" v="57" actId="1037"/>
          <ac:picMkLst>
            <pc:docMk/>
            <pc:sldMk cId="3954860514" sldId="273"/>
            <ac:picMk id="7" creationId="{4AE9B288-8360-4C71-8AFC-B7D22DB4C3FD}"/>
          </ac:picMkLst>
        </pc:picChg>
        <pc:picChg chg="mod">
          <ac:chgData name="Ammons,Dylan" userId="3c55e2f8-c714-44bc-a6fb-182f1578580d" providerId="ADAL" clId="{BA8C8980-E41E-401C-BEC8-06B47EB9288E}" dt="2021-12-01T16:24:05.476" v="57" actId="1037"/>
          <ac:picMkLst>
            <pc:docMk/>
            <pc:sldMk cId="3954860514" sldId="273"/>
            <ac:picMk id="8" creationId="{7E65DC03-CFCE-495A-B7EE-B123CE891B83}"/>
          </ac:picMkLst>
        </pc:picChg>
        <pc:picChg chg="add mod">
          <ac:chgData name="Ammons,Dylan" userId="3c55e2f8-c714-44bc-a6fb-182f1578580d" providerId="ADAL" clId="{BA8C8980-E41E-401C-BEC8-06B47EB9288E}" dt="2021-12-01T16:29:13.217" v="101" actId="1076"/>
          <ac:picMkLst>
            <pc:docMk/>
            <pc:sldMk cId="3954860514" sldId="273"/>
            <ac:picMk id="12" creationId="{186604C8-6840-474D-8CBA-7B486BCDF49F}"/>
          </ac:picMkLst>
        </pc:picChg>
        <pc:picChg chg="add mod">
          <ac:chgData name="Ammons,Dylan" userId="3c55e2f8-c714-44bc-a6fb-182f1578580d" providerId="ADAL" clId="{BA8C8980-E41E-401C-BEC8-06B47EB9288E}" dt="2021-12-01T16:29:13.217" v="101" actId="1076"/>
          <ac:picMkLst>
            <pc:docMk/>
            <pc:sldMk cId="3954860514" sldId="273"/>
            <ac:picMk id="15" creationId="{B4B43AE7-A3DD-4641-958E-F3B224C35AF8}"/>
          </ac:picMkLst>
        </pc:picChg>
        <pc:picChg chg="add del mod">
          <ac:chgData name="Ammons,Dylan" userId="3c55e2f8-c714-44bc-a6fb-182f1578580d" providerId="ADAL" clId="{BA8C8980-E41E-401C-BEC8-06B47EB9288E}" dt="2021-12-01T16:31:01.818" v="107" actId="478"/>
          <ac:picMkLst>
            <pc:docMk/>
            <pc:sldMk cId="3954860514" sldId="273"/>
            <ac:picMk id="17" creationId="{21F7F744-8D07-493D-90A6-046A8AA54925}"/>
          </ac:picMkLst>
        </pc:picChg>
        <pc:picChg chg="add del mod">
          <ac:chgData name="Ammons,Dylan" userId="3c55e2f8-c714-44bc-a6fb-182f1578580d" providerId="ADAL" clId="{BA8C8980-E41E-401C-BEC8-06B47EB9288E}" dt="2021-12-01T16:31:01.818" v="107" actId="478"/>
          <ac:picMkLst>
            <pc:docMk/>
            <pc:sldMk cId="3954860514" sldId="273"/>
            <ac:picMk id="18" creationId="{C31A94AD-30DA-478F-B148-8461D33B004F}"/>
          </ac:picMkLst>
        </pc:picChg>
        <pc:picChg chg="add mod">
          <ac:chgData name="Ammons,Dylan" userId="3c55e2f8-c714-44bc-a6fb-182f1578580d" providerId="ADAL" clId="{BA8C8980-E41E-401C-BEC8-06B47EB9288E}" dt="2021-12-01T16:28:32.507" v="93" actId="1076"/>
          <ac:picMkLst>
            <pc:docMk/>
            <pc:sldMk cId="3954860514" sldId="273"/>
            <ac:picMk id="24" creationId="{38901C4D-E388-4C4B-B9D6-4BEFC3569E4B}"/>
          </ac:picMkLst>
        </pc:picChg>
        <pc:picChg chg="add mod">
          <ac:chgData name="Ammons,Dylan" userId="3c55e2f8-c714-44bc-a6fb-182f1578580d" providerId="ADAL" clId="{BA8C8980-E41E-401C-BEC8-06B47EB9288E}" dt="2021-12-01T16:28:26.429" v="92" actId="1076"/>
          <ac:picMkLst>
            <pc:docMk/>
            <pc:sldMk cId="3954860514" sldId="273"/>
            <ac:picMk id="25" creationId="{1876C9D4-CCC1-473E-A53C-C21FEF991CB2}"/>
          </ac:picMkLst>
        </pc:picChg>
        <pc:picChg chg="add mod">
          <ac:chgData name="Ammons,Dylan" userId="3c55e2f8-c714-44bc-a6fb-182f1578580d" providerId="ADAL" clId="{BA8C8980-E41E-401C-BEC8-06B47EB9288E}" dt="2021-12-01T16:31:19.991" v="109" actId="1076"/>
          <ac:picMkLst>
            <pc:docMk/>
            <pc:sldMk cId="3954860514" sldId="273"/>
            <ac:picMk id="27" creationId="{04FCC729-3606-47C0-9BE6-4A7FB541B0E5}"/>
          </ac:picMkLst>
        </pc:picChg>
        <pc:picChg chg="add mod">
          <ac:chgData name="Ammons,Dylan" userId="3c55e2f8-c714-44bc-a6fb-182f1578580d" providerId="ADAL" clId="{BA8C8980-E41E-401C-BEC8-06B47EB9288E}" dt="2021-12-01T16:31:23.552" v="110" actId="1076"/>
          <ac:picMkLst>
            <pc:docMk/>
            <pc:sldMk cId="3954860514" sldId="273"/>
            <ac:picMk id="28" creationId="{413C24C7-F8D2-42C0-BF72-522F043E916A}"/>
          </ac:picMkLst>
        </pc:picChg>
      </pc:sldChg>
    </pc:docChg>
  </pc:docChgLst>
  <pc:docChgLst>
    <pc:chgData name="Ammons,Dylan" userId="3c55e2f8-c714-44bc-a6fb-182f1578580d" providerId="ADAL" clId="{3CA19457-FE51-4BD0-A141-D920D24FDFF1}"/>
    <pc:docChg chg="undo custSel modSld">
      <pc:chgData name="Ammons,Dylan" userId="3c55e2f8-c714-44bc-a6fb-182f1578580d" providerId="ADAL" clId="{3CA19457-FE51-4BD0-A141-D920D24FDFF1}" dt="2022-01-18T15:13:27.660" v="572"/>
      <pc:docMkLst>
        <pc:docMk/>
      </pc:docMkLst>
      <pc:sldChg chg="modSp mod delCm">
        <pc:chgData name="Ammons,Dylan" userId="3c55e2f8-c714-44bc-a6fb-182f1578580d" providerId="ADAL" clId="{3CA19457-FE51-4BD0-A141-D920D24FDFF1}" dt="2022-01-07T16:17:46.092" v="78" actId="313"/>
        <pc:sldMkLst>
          <pc:docMk/>
          <pc:sldMk cId="604908443" sldId="257"/>
        </pc:sldMkLst>
        <pc:spChg chg="mod">
          <ac:chgData name="Ammons,Dylan" userId="3c55e2f8-c714-44bc-a6fb-182f1578580d" providerId="ADAL" clId="{3CA19457-FE51-4BD0-A141-D920D24FDFF1}" dt="2022-01-07T16:17:46.092" v="78" actId="313"/>
          <ac:spMkLst>
            <pc:docMk/>
            <pc:sldMk cId="604908443" sldId="257"/>
            <ac:spMk id="7" creationId="{B464FF9F-084F-4512-83CC-624290A356A6}"/>
          </ac:spMkLst>
        </pc:spChg>
      </pc:sldChg>
      <pc:sldChg chg="modSp mod">
        <pc:chgData name="Ammons,Dylan" userId="3c55e2f8-c714-44bc-a6fb-182f1578580d" providerId="ADAL" clId="{3CA19457-FE51-4BD0-A141-D920D24FDFF1}" dt="2022-01-07T16:18:25.788" v="80" actId="20577"/>
        <pc:sldMkLst>
          <pc:docMk/>
          <pc:sldMk cId="2066220368" sldId="258"/>
        </pc:sldMkLst>
        <pc:spChg chg="mod">
          <ac:chgData name="Ammons,Dylan" userId="3c55e2f8-c714-44bc-a6fb-182f1578580d" providerId="ADAL" clId="{3CA19457-FE51-4BD0-A141-D920D24FDFF1}" dt="2022-01-07T16:18:25.788" v="80" actId="20577"/>
          <ac:spMkLst>
            <pc:docMk/>
            <pc:sldMk cId="2066220368" sldId="258"/>
            <ac:spMk id="7" creationId="{03FC17E0-C33C-455C-912F-1BE1BA004BAB}"/>
          </ac:spMkLst>
        </pc:spChg>
      </pc:sldChg>
      <pc:sldChg chg="addSp delSp modSp mod addCm delCm">
        <pc:chgData name="Ammons,Dylan" userId="3c55e2f8-c714-44bc-a6fb-182f1578580d" providerId="ADAL" clId="{3CA19457-FE51-4BD0-A141-D920D24FDFF1}" dt="2022-01-18T15:08:54.077" v="571"/>
        <pc:sldMkLst>
          <pc:docMk/>
          <pc:sldMk cId="709129624" sldId="261"/>
        </pc:sldMkLst>
        <pc:spChg chg="del">
          <ac:chgData name="Ammons,Dylan" userId="3c55e2f8-c714-44bc-a6fb-182f1578580d" providerId="ADAL" clId="{3CA19457-FE51-4BD0-A141-D920D24FDFF1}" dt="2022-01-12T02:38:59.284" v="387" actId="478"/>
          <ac:spMkLst>
            <pc:docMk/>
            <pc:sldMk cId="709129624" sldId="261"/>
            <ac:spMk id="2" creationId="{77EB67E0-FE64-4481-816D-AC179D113A96}"/>
          </ac:spMkLst>
        </pc:spChg>
        <pc:spChg chg="add mod">
          <ac:chgData name="Ammons,Dylan" userId="3c55e2f8-c714-44bc-a6fb-182f1578580d" providerId="ADAL" clId="{3CA19457-FE51-4BD0-A141-D920D24FDFF1}" dt="2022-01-12T02:39:12.224" v="388"/>
          <ac:spMkLst>
            <pc:docMk/>
            <pc:sldMk cId="709129624" sldId="261"/>
            <ac:spMk id="3" creationId="{D347A9C9-1990-4402-BCD7-6323D72CF53E}"/>
          </ac:spMkLst>
        </pc:spChg>
        <pc:spChg chg="del">
          <ac:chgData name="Ammons,Dylan" userId="3c55e2f8-c714-44bc-a6fb-182f1578580d" providerId="ADAL" clId="{3CA19457-FE51-4BD0-A141-D920D24FDFF1}" dt="2022-01-12T02:38:59.284" v="387" actId="478"/>
          <ac:spMkLst>
            <pc:docMk/>
            <pc:sldMk cId="709129624" sldId="261"/>
            <ac:spMk id="5" creationId="{C05581F6-2C97-4DE4-B4C7-FAB2E4145694}"/>
          </ac:spMkLst>
        </pc:spChg>
        <pc:spChg chg="del">
          <ac:chgData name="Ammons,Dylan" userId="3c55e2f8-c714-44bc-a6fb-182f1578580d" providerId="ADAL" clId="{3CA19457-FE51-4BD0-A141-D920D24FDFF1}" dt="2022-01-12T02:38:59.284" v="387" actId="478"/>
          <ac:spMkLst>
            <pc:docMk/>
            <pc:sldMk cId="709129624" sldId="261"/>
            <ac:spMk id="6" creationId="{6335B3B7-5F4B-4655-9A72-59B1978B6815}"/>
          </ac:spMkLst>
        </pc:spChg>
        <pc:spChg chg="del">
          <ac:chgData name="Ammons,Dylan" userId="3c55e2f8-c714-44bc-a6fb-182f1578580d" providerId="ADAL" clId="{3CA19457-FE51-4BD0-A141-D920D24FDFF1}" dt="2022-01-12T02:38:59.284" v="387" actId="478"/>
          <ac:spMkLst>
            <pc:docMk/>
            <pc:sldMk cId="709129624" sldId="261"/>
            <ac:spMk id="7" creationId="{150BB4C5-5C4F-472A-ACF1-6C38295D70C4}"/>
          </ac:spMkLst>
        </pc:spChg>
        <pc:spChg chg="del">
          <ac:chgData name="Ammons,Dylan" userId="3c55e2f8-c714-44bc-a6fb-182f1578580d" providerId="ADAL" clId="{3CA19457-FE51-4BD0-A141-D920D24FDFF1}" dt="2022-01-12T02:38:59.284" v="387" actId="478"/>
          <ac:spMkLst>
            <pc:docMk/>
            <pc:sldMk cId="709129624" sldId="261"/>
            <ac:spMk id="8" creationId="{E0897D0E-E774-4392-95BE-19666AF431E0}"/>
          </ac:spMkLst>
        </pc:spChg>
        <pc:spChg chg="del">
          <ac:chgData name="Ammons,Dylan" userId="3c55e2f8-c714-44bc-a6fb-182f1578580d" providerId="ADAL" clId="{3CA19457-FE51-4BD0-A141-D920D24FDFF1}" dt="2022-01-12T02:38:59.284" v="387" actId="478"/>
          <ac:spMkLst>
            <pc:docMk/>
            <pc:sldMk cId="709129624" sldId="261"/>
            <ac:spMk id="9" creationId="{5D02D637-719B-4E7D-91F5-8CE21A9A55C8}"/>
          </ac:spMkLst>
        </pc:spChg>
        <pc:spChg chg="mod">
          <ac:chgData name="Ammons,Dylan" userId="3c55e2f8-c714-44bc-a6fb-182f1578580d" providerId="ADAL" clId="{3CA19457-FE51-4BD0-A141-D920D24FDFF1}" dt="2022-01-12T02:54:10.674" v="539" actId="1038"/>
          <ac:spMkLst>
            <pc:docMk/>
            <pc:sldMk cId="709129624" sldId="261"/>
            <ac:spMk id="10" creationId="{1F4D8968-7F5E-474B-A542-F3202ABD567E}"/>
          </ac:spMkLst>
        </pc:spChg>
        <pc:spChg chg="add mod">
          <ac:chgData name="Ammons,Dylan" userId="3c55e2f8-c714-44bc-a6fb-182f1578580d" providerId="ADAL" clId="{3CA19457-FE51-4BD0-A141-D920D24FDFF1}" dt="2022-01-12T02:39:41.816" v="391"/>
          <ac:spMkLst>
            <pc:docMk/>
            <pc:sldMk cId="709129624" sldId="261"/>
            <ac:spMk id="12" creationId="{92B770C9-6C92-4195-A255-52C4BD40440E}"/>
          </ac:spMkLst>
        </pc:spChg>
        <pc:spChg chg="add mod">
          <ac:chgData name="Ammons,Dylan" userId="3c55e2f8-c714-44bc-a6fb-182f1578580d" providerId="ADAL" clId="{3CA19457-FE51-4BD0-A141-D920D24FDFF1}" dt="2022-01-12T02:39:41.816" v="391"/>
          <ac:spMkLst>
            <pc:docMk/>
            <pc:sldMk cId="709129624" sldId="261"/>
            <ac:spMk id="13" creationId="{E32C6E16-9791-417A-A008-6E89CE53F4B7}"/>
          </ac:spMkLst>
        </pc:spChg>
        <pc:spChg chg="add mod">
          <ac:chgData name="Ammons,Dylan" userId="3c55e2f8-c714-44bc-a6fb-182f1578580d" providerId="ADAL" clId="{3CA19457-FE51-4BD0-A141-D920D24FDFF1}" dt="2022-01-12T02:40:00.186" v="394"/>
          <ac:spMkLst>
            <pc:docMk/>
            <pc:sldMk cId="709129624" sldId="261"/>
            <ac:spMk id="14" creationId="{0E3308FC-B289-44AB-9512-D9729D780906}"/>
          </ac:spMkLst>
        </pc:spChg>
        <pc:spChg chg="add mod">
          <ac:chgData name="Ammons,Dylan" userId="3c55e2f8-c714-44bc-a6fb-182f1578580d" providerId="ADAL" clId="{3CA19457-FE51-4BD0-A141-D920D24FDFF1}" dt="2022-01-12T02:40:00.186" v="394"/>
          <ac:spMkLst>
            <pc:docMk/>
            <pc:sldMk cId="709129624" sldId="261"/>
            <ac:spMk id="15" creationId="{D5120E71-9100-4129-AB75-6D7CFB499AF9}"/>
          </ac:spMkLst>
        </pc:spChg>
        <pc:spChg chg="add mod">
          <ac:chgData name="Ammons,Dylan" userId="3c55e2f8-c714-44bc-a6fb-182f1578580d" providerId="ADAL" clId="{3CA19457-FE51-4BD0-A141-D920D24FDFF1}" dt="2022-01-12T02:40:00.186" v="394"/>
          <ac:spMkLst>
            <pc:docMk/>
            <pc:sldMk cId="709129624" sldId="261"/>
            <ac:spMk id="16" creationId="{8DDE3121-3672-4A9F-BD8B-91F4A3AA71E8}"/>
          </ac:spMkLst>
        </pc:spChg>
        <pc:spChg chg="add mod">
          <ac:chgData name="Ammons,Dylan" userId="3c55e2f8-c714-44bc-a6fb-182f1578580d" providerId="ADAL" clId="{3CA19457-FE51-4BD0-A141-D920D24FDFF1}" dt="2022-01-12T02:40:50.422" v="403" actId="1076"/>
          <ac:spMkLst>
            <pc:docMk/>
            <pc:sldMk cId="709129624" sldId="261"/>
            <ac:spMk id="18" creationId="{8B83A298-9B32-429A-8422-93B1AED48E0C}"/>
          </ac:spMkLst>
        </pc:spChg>
        <pc:picChg chg="add del mod">
          <ac:chgData name="Ammons,Dylan" userId="3c55e2f8-c714-44bc-a6fb-182f1578580d" providerId="ADAL" clId="{3CA19457-FE51-4BD0-A141-D920D24FDFF1}" dt="2022-01-12T02:40:18.647" v="401" actId="478"/>
          <ac:picMkLst>
            <pc:docMk/>
            <pc:sldMk cId="709129624" sldId="261"/>
            <ac:picMk id="1025" creationId="{763E274A-A9C5-4830-AB73-F9754B1CC9B0}"/>
          </ac:picMkLst>
        </pc:picChg>
        <pc:picChg chg="add mod">
          <ac:chgData name="Ammons,Dylan" userId="3c55e2f8-c714-44bc-a6fb-182f1578580d" providerId="ADAL" clId="{3CA19457-FE51-4BD0-A141-D920D24FDFF1}" dt="2022-01-12T02:54:37.253" v="551" actId="1035"/>
          <ac:picMkLst>
            <pc:docMk/>
            <pc:sldMk cId="709129624" sldId="261"/>
            <ac:picMk id="1027" creationId="{3CBC2D01-49A5-47C4-A7D5-D37F7BB14C48}"/>
          </ac:picMkLst>
        </pc:picChg>
        <pc:picChg chg="add mod">
          <ac:chgData name="Ammons,Dylan" userId="3c55e2f8-c714-44bc-a6fb-182f1578580d" providerId="ADAL" clId="{3CA19457-FE51-4BD0-A141-D920D24FDFF1}" dt="2022-01-12T02:54:37.253" v="551" actId="1035"/>
          <ac:picMkLst>
            <pc:docMk/>
            <pc:sldMk cId="709129624" sldId="261"/>
            <ac:picMk id="1029" creationId="{C8A3F05D-B38C-4B5C-B03D-8B231DD1A796}"/>
          </ac:picMkLst>
        </pc:picChg>
        <pc:picChg chg="add mod">
          <ac:chgData name="Ammons,Dylan" userId="3c55e2f8-c714-44bc-a6fb-182f1578580d" providerId="ADAL" clId="{3CA19457-FE51-4BD0-A141-D920D24FDFF1}" dt="2022-01-12T02:54:37.253" v="551" actId="1035"/>
          <ac:picMkLst>
            <pc:docMk/>
            <pc:sldMk cId="709129624" sldId="261"/>
            <ac:picMk id="1031" creationId="{ED6E1BA7-8972-4052-A9E9-83B5274F23E3}"/>
          </ac:picMkLst>
        </pc:picChg>
        <pc:picChg chg="add mod">
          <ac:chgData name="Ammons,Dylan" userId="3c55e2f8-c714-44bc-a6fb-182f1578580d" providerId="ADAL" clId="{3CA19457-FE51-4BD0-A141-D920D24FDFF1}" dt="2022-01-12T02:54:37.253" v="551" actId="1035"/>
          <ac:picMkLst>
            <pc:docMk/>
            <pc:sldMk cId="709129624" sldId="261"/>
            <ac:picMk id="1033" creationId="{02753369-F9CF-4CB6-9D3A-F729859A83EE}"/>
          </ac:picMkLst>
        </pc:picChg>
        <pc:picChg chg="add mod">
          <ac:chgData name="Ammons,Dylan" userId="3c55e2f8-c714-44bc-a6fb-182f1578580d" providerId="ADAL" clId="{3CA19457-FE51-4BD0-A141-D920D24FDFF1}" dt="2022-01-12T02:54:37.253" v="551" actId="1035"/>
          <ac:picMkLst>
            <pc:docMk/>
            <pc:sldMk cId="709129624" sldId="261"/>
            <ac:picMk id="1035" creationId="{FF2B5253-A72E-4763-8B32-E1F92B36557B}"/>
          </ac:picMkLst>
        </pc:picChg>
        <pc:picChg chg="add mod">
          <ac:chgData name="Ammons,Dylan" userId="3c55e2f8-c714-44bc-a6fb-182f1578580d" providerId="ADAL" clId="{3CA19457-FE51-4BD0-A141-D920D24FDFF1}" dt="2022-01-12T02:54:37.253" v="551" actId="1035"/>
          <ac:picMkLst>
            <pc:docMk/>
            <pc:sldMk cId="709129624" sldId="261"/>
            <ac:picMk id="1037" creationId="{1A4EC594-E7AC-43E0-96E5-7ABCEDCD8A59}"/>
          </ac:picMkLst>
        </pc:picChg>
      </pc:sldChg>
      <pc:sldChg chg="addSp delSp modSp mod delCm">
        <pc:chgData name="Ammons,Dylan" userId="3c55e2f8-c714-44bc-a6fb-182f1578580d" providerId="ADAL" clId="{3CA19457-FE51-4BD0-A141-D920D24FDFF1}" dt="2022-01-10T15:42:09.008" v="386" actId="478"/>
        <pc:sldMkLst>
          <pc:docMk/>
          <pc:sldMk cId="517241246" sldId="262"/>
        </pc:sldMkLst>
        <pc:picChg chg="add del">
          <ac:chgData name="Ammons,Dylan" userId="3c55e2f8-c714-44bc-a6fb-182f1578580d" providerId="ADAL" clId="{3CA19457-FE51-4BD0-A141-D920D24FDFF1}" dt="2022-01-10T15:41:43.865" v="375" actId="478"/>
          <ac:picMkLst>
            <pc:docMk/>
            <pc:sldMk cId="517241246" sldId="262"/>
            <ac:picMk id="2" creationId="{3B1CA330-C8E5-4E61-A4E3-9AC2BA86E494}"/>
          </ac:picMkLst>
        </pc:picChg>
        <pc:picChg chg="add mod ord">
          <ac:chgData name="Ammons,Dylan" userId="3c55e2f8-c714-44bc-a6fb-182f1578580d" providerId="ADAL" clId="{3CA19457-FE51-4BD0-A141-D920D24FDFF1}" dt="2022-01-10T15:42:07.363" v="385" actId="167"/>
          <ac:picMkLst>
            <pc:docMk/>
            <pc:sldMk cId="517241246" sldId="262"/>
            <ac:picMk id="4" creationId="{D364B76C-41FC-469B-BEFF-83E8547F7B7F}"/>
          </ac:picMkLst>
        </pc:picChg>
        <pc:picChg chg="add del mod">
          <ac:chgData name="Ammons,Dylan" userId="3c55e2f8-c714-44bc-a6fb-182f1578580d" providerId="ADAL" clId="{3CA19457-FE51-4BD0-A141-D920D24FDFF1}" dt="2022-01-10T15:42:09.008" v="386" actId="478"/>
          <ac:picMkLst>
            <pc:docMk/>
            <pc:sldMk cId="517241246" sldId="262"/>
            <ac:picMk id="8" creationId="{821E5D32-FDBE-4170-A0BF-DC6B4E21BD8D}"/>
          </ac:picMkLst>
        </pc:picChg>
      </pc:sldChg>
      <pc:sldChg chg="modSp mod">
        <pc:chgData name="Ammons,Dylan" userId="3c55e2f8-c714-44bc-a6fb-182f1578580d" providerId="ADAL" clId="{3CA19457-FE51-4BD0-A141-D920D24FDFF1}" dt="2022-01-07T16:21:14.774" v="98" actId="20577"/>
        <pc:sldMkLst>
          <pc:docMk/>
          <pc:sldMk cId="3930293573" sldId="263"/>
        </pc:sldMkLst>
        <pc:spChg chg="mod">
          <ac:chgData name="Ammons,Dylan" userId="3c55e2f8-c714-44bc-a6fb-182f1578580d" providerId="ADAL" clId="{3CA19457-FE51-4BD0-A141-D920D24FDFF1}" dt="2022-01-07T16:21:14.774" v="98" actId="20577"/>
          <ac:spMkLst>
            <pc:docMk/>
            <pc:sldMk cId="3930293573" sldId="263"/>
            <ac:spMk id="4" creationId="{4061F9A0-6383-4391-93F5-1999BF627793}"/>
          </ac:spMkLst>
        </pc:spChg>
      </pc:sldChg>
      <pc:sldChg chg="modSp mod delCm">
        <pc:chgData name="Ammons,Dylan" userId="3c55e2f8-c714-44bc-a6fb-182f1578580d" providerId="ADAL" clId="{3CA19457-FE51-4BD0-A141-D920D24FDFF1}" dt="2022-01-17T18:03:38.953" v="570" actId="1076"/>
        <pc:sldMkLst>
          <pc:docMk/>
          <pc:sldMk cId="1788738431" sldId="264"/>
        </pc:sldMkLst>
        <pc:spChg chg="mod">
          <ac:chgData name="Ammons,Dylan" userId="3c55e2f8-c714-44bc-a6fb-182f1578580d" providerId="ADAL" clId="{3CA19457-FE51-4BD0-A141-D920D24FDFF1}" dt="2022-01-17T18:03:17.712" v="568" actId="1076"/>
          <ac:spMkLst>
            <pc:docMk/>
            <pc:sldMk cId="1788738431" sldId="264"/>
            <ac:spMk id="2" creationId="{2A1CC6F0-B084-461B-9F37-4A9CF5634AA2}"/>
          </ac:spMkLst>
        </pc:spChg>
        <pc:spChg chg="mod">
          <ac:chgData name="Ammons,Dylan" userId="3c55e2f8-c714-44bc-a6fb-182f1578580d" providerId="ADAL" clId="{3CA19457-FE51-4BD0-A141-D920D24FDFF1}" dt="2022-01-17T18:03:38.953" v="570" actId="1076"/>
          <ac:spMkLst>
            <pc:docMk/>
            <pc:sldMk cId="1788738431" sldId="264"/>
            <ac:spMk id="5" creationId="{FFA0154E-ACAD-4AC1-AB76-380D64236B71}"/>
          </ac:spMkLst>
        </pc:spChg>
        <pc:spChg chg="mod">
          <ac:chgData name="Ammons,Dylan" userId="3c55e2f8-c714-44bc-a6fb-182f1578580d" providerId="ADAL" clId="{3CA19457-FE51-4BD0-A141-D920D24FDFF1}" dt="2022-01-07T16:22:02.400" v="104" actId="20577"/>
          <ac:spMkLst>
            <pc:docMk/>
            <pc:sldMk cId="1788738431" sldId="264"/>
            <ac:spMk id="7" creationId="{ABC9DA52-0E39-48E5-B14E-842BB22AA80C}"/>
          </ac:spMkLst>
        </pc:spChg>
        <pc:picChg chg="mod">
          <ac:chgData name="Ammons,Dylan" userId="3c55e2f8-c714-44bc-a6fb-182f1578580d" providerId="ADAL" clId="{3CA19457-FE51-4BD0-A141-D920D24FDFF1}" dt="2022-01-17T18:03:16.632" v="567" actId="1076"/>
          <ac:picMkLst>
            <pc:docMk/>
            <pc:sldMk cId="1788738431" sldId="264"/>
            <ac:picMk id="4" creationId="{20BA1CC7-B80F-4960-8BD6-63E99469F5D3}"/>
          </ac:picMkLst>
        </pc:picChg>
      </pc:sldChg>
      <pc:sldChg chg="modSp mod">
        <pc:chgData name="Ammons,Dylan" userId="3c55e2f8-c714-44bc-a6fb-182f1578580d" providerId="ADAL" clId="{3CA19457-FE51-4BD0-A141-D920D24FDFF1}" dt="2022-01-07T16:16:33.806" v="15" actId="20577"/>
        <pc:sldMkLst>
          <pc:docMk/>
          <pc:sldMk cId="3841965721" sldId="265"/>
        </pc:sldMkLst>
        <pc:spChg chg="mod">
          <ac:chgData name="Ammons,Dylan" userId="3c55e2f8-c714-44bc-a6fb-182f1578580d" providerId="ADAL" clId="{3CA19457-FE51-4BD0-A141-D920D24FDFF1}" dt="2022-01-07T16:16:33.806" v="15" actId="20577"/>
          <ac:spMkLst>
            <pc:docMk/>
            <pc:sldMk cId="3841965721" sldId="265"/>
            <ac:spMk id="64" creationId="{02367A60-23A6-48F8-8DE3-7D8496B5B873}"/>
          </ac:spMkLst>
        </pc:spChg>
      </pc:sldChg>
      <pc:sldChg chg="modSp mod addCm">
        <pc:chgData name="Ammons,Dylan" userId="3c55e2f8-c714-44bc-a6fb-182f1578580d" providerId="ADAL" clId="{3CA19457-FE51-4BD0-A141-D920D24FDFF1}" dt="2022-01-18T15:13:27.660" v="572"/>
        <pc:sldMkLst>
          <pc:docMk/>
          <pc:sldMk cId="2605205042" sldId="267"/>
        </pc:sldMkLst>
        <pc:spChg chg="mod">
          <ac:chgData name="Ammons,Dylan" userId="3c55e2f8-c714-44bc-a6fb-182f1578580d" providerId="ADAL" clId="{3CA19457-FE51-4BD0-A141-D920D24FDFF1}" dt="2022-01-07T16:24:03.508" v="305" actId="313"/>
          <ac:spMkLst>
            <pc:docMk/>
            <pc:sldMk cId="2605205042" sldId="267"/>
            <ac:spMk id="4" creationId="{147B1248-B479-489C-A950-799136751C11}"/>
          </ac:spMkLst>
        </pc:spChg>
      </pc:sldChg>
      <pc:sldChg chg="modSp mod">
        <pc:chgData name="Ammons,Dylan" userId="3c55e2f8-c714-44bc-a6fb-182f1578580d" providerId="ADAL" clId="{3CA19457-FE51-4BD0-A141-D920D24FDFF1}" dt="2022-01-07T16:24:44.272" v="320" actId="20577"/>
        <pc:sldMkLst>
          <pc:docMk/>
          <pc:sldMk cId="881057244" sldId="268"/>
        </pc:sldMkLst>
        <pc:spChg chg="mod">
          <ac:chgData name="Ammons,Dylan" userId="3c55e2f8-c714-44bc-a6fb-182f1578580d" providerId="ADAL" clId="{3CA19457-FE51-4BD0-A141-D920D24FDFF1}" dt="2022-01-07T16:24:44.272" v="320" actId="20577"/>
          <ac:spMkLst>
            <pc:docMk/>
            <pc:sldMk cId="881057244" sldId="268"/>
            <ac:spMk id="13" creationId="{FD1E35CE-D3C6-4892-B73F-7C902C70764B}"/>
          </ac:spMkLst>
        </pc:spChg>
      </pc:sldChg>
      <pc:sldChg chg="modSp mod">
        <pc:chgData name="Ammons,Dylan" userId="3c55e2f8-c714-44bc-a6fb-182f1578580d" providerId="ADAL" clId="{3CA19457-FE51-4BD0-A141-D920D24FDFF1}" dt="2022-01-07T16:23:13.140" v="172" actId="313"/>
        <pc:sldMkLst>
          <pc:docMk/>
          <pc:sldMk cId="3805991213" sldId="269"/>
        </pc:sldMkLst>
        <pc:spChg chg="mod">
          <ac:chgData name="Ammons,Dylan" userId="3c55e2f8-c714-44bc-a6fb-182f1578580d" providerId="ADAL" clId="{3CA19457-FE51-4BD0-A141-D920D24FDFF1}" dt="2022-01-07T16:23:13.140" v="172" actId="313"/>
          <ac:spMkLst>
            <pc:docMk/>
            <pc:sldMk cId="3805991213" sldId="269"/>
            <ac:spMk id="3" creationId="{7169C6A4-3CE7-4A36-9AE0-3F8FE1AE8605}"/>
          </ac:spMkLst>
        </pc:spChg>
      </pc:sldChg>
      <pc:sldChg chg="modSp mod">
        <pc:chgData name="Ammons,Dylan" userId="3c55e2f8-c714-44bc-a6fb-182f1578580d" providerId="ADAL" clId="{3CA19457-FE51-4BD0-A141-D920D24FDFF1}" dt="2022-01-07T16:29:57.562" v="373" actId="20577"/>
        <pc:sldMkLst>
          <pc:docMk/>
          <pc:sldMk cId="2194225921" sldId="272"/>
        </pc:sldMkLst>
        <pc:spChg chg="mod">
          <ac:chgData name="Ammons,Dylan" userId="3c55e2f8-c714-44bc-a6fb-182f1578580d" providerId="ADAL" clId="{3CA19457-FE51-4BD0-A141-D920D24FDFF1}" dt="2022-01-07T16:29:57.562" v="373" actId="20577"/>
          <ac:spMkLst>
            <pc:docMk/>
            <pc:sldMk cId="2194225921" sldId="272"/>
            <ac:spMk id="3" creationId="{7C0CB794-3B95-415C-82E4-65BB3E3EC210}"/>
          </ac:spMkLst>
        </pc:spChg>
      </pc:sldChg>
      <pc:sldChg chg="modSp mod">
        <pc:chgData name="Ammons,Dylan" userId="3c55e2f8-c714-44bc-a6fb-182f1578580d" providerId="ADAL" clId="{3CA19457-FE51-4BD0-A141-D920D24FDFF1}" dt="2022-01-07T16:29:10.328" v="364" actId="113"/>
        <pc:sldMkLst>
          <pc:docMk/>
          <pc:sldMk cId="1786134913" sldId="274"/>
        </pc:sldMkLst>
        <pc:spChg chg="mod">
          <ac:chgData name="Ammons,Dylan" userId="3c55e2f8-c714-44bc-a6fb-182f1578580d" providerId="ADAL" clId="{3CA19457-FE51-4BD0-A141-D920D24FDFF1}" dt="2022-01-07T16:29:10.328" v="364" actId="113"/>
          <ac:spMkLst>
            <pc:docMk/>
            <pc:sldMk cId="1786134913" sldId="274"/>
            <ac:spMk id="4" creationId="{95410ACA-AB69-4E0D-AD03-C7C1187F97C7}"/>
          </ac:spMkLst>
        </pc:spChg>
      </pc:sldChg>
      <pc:sldChg chg="modSp mod">
        <pc:chgData name="Ammons,Dylan" userId="3c55e2f8-c714-44bc-a6fb-182f1578580d" providerId="ADAL" clId="{3CA19457-FE51-4BD0-A141-D920D24FDFF1}" dt="2022-01-07T16:25:26.964" v="326" actId="20577"/>
        <pc:sldMkLst>
          <pc:docMk/>
          <pc:sldMk cId="385629778" sldId="275"/>
        </pc:sldMkLst>
        <pc:spChg chg="mod">
          <ac:chgData name="Ammons,Dylan" userId="3c55e2f8-c714-44bc-a6fb-182f1578580d" providerId="ADAL" clId="{3CA19457-FE51-4BD0-A141-D920D24FDFF1}" dt="2022-01-07T16:25:26.964" v="326" actId="20577"/>
          <ac:spMkLst>
            <pc:docMk/>
            <pc:sldMk cId="385629778" sldId="275"/>
            <ac:spMk id="48" creationId="{07E47E0F-AC2C-453C-8D41-CAF88508CDB5}"/>
          </ac:spMkLst>
        </pc:spChg>
      </pc:sldChg>
    </pc:docChg>
  </pc:docChgLst>
  <pc:docChgLst>
    <pc:chgData name="Ammons,Dylan" userId="3c55e2f8-c714-44bc-a6fb-182f1578580d" providerId="ADAL" clId="{5A56A126-6DAF-400B-B5E8-6E6563C40CDC}"/>
    <pc:docChg chg="undo custSel addSld modSld sldOrd">
      <pc:chgData name="Ammons,Dylan" userId="3c55e2f8-c714-44bc-a6fb-182f1578580d" providerId="ADAL" clId="{5A56A126-6DAF-400B-B5E8-6E6563C40CDC}" dt="2022-11-04T00:34:44.920" v="130" actId="20577"/>
      <pc:docMkLst>
        <pc:docMk/>
      </pc:docMkLst>
      <pc:sldChg chg="addSp delSp modSp mod">
        <pc:chgData name="Ammons,Dylan" userId="3c55e2f8-c714-44bc-a6fb-182f1578580d" providerId="ADAL" clId="{5A56A126-6DAF-400B-B5E8-6E6563C40CDC}" dt="2022-11-04T00:30:56.558" v="23" actId="20577"/>
        <pc:sldMkLst>
          <pc:docMk/>
          <pc:sldMk cId="881057244" sldId="268"/>
        </pc:sldMkLst>
        <pc:spChg chg="mod">
          <ac:chgData name="Ammons,Dylan" userId="3c55e2f8-c714-44bc-a6fb-182f1578580d" providerId="ADAL" clId="{5A56A126-6DAF-400B-B5E8-6E6563C40CDC}" dt="2022-11-04T00:30:56.558" v="23" actId="20577"/>
          <ac:spMkLst>
            <pc:docMk/>
            <pc:sldMk cId="881057244" sldId="268"/>
            <ac:spMk id="13" creationId="{FD1E35CE-D3C6-4892-B73F-7C902C70764B}"/>
          </ac:spMkLst>
        </pc:spChg>
        <pc:picChg chg="add mod">
          <ac:chgData name="Ammons,Dylan" userId="3c55e2f8-c714-44bc-a6fb-182f1578580d" providerId="ADAL" clId="{5A56A126-6DAF-400B-B5E8-6E6563C40CDC}" dt="2022-11-04T00:30:19.145" v="4" actId="1076"/>
          <ac:picMkLst>
            <pc:docMk/>
            <pc:sldMk cId="881057244" sldId="268"/>
            <ac:picMk id="3" creationId="{82F6134F-9735-2065-BF2E-97898B5BF2A0}"/>
          </ac:picMkLst>
        </pc:picChg>
        <pc:picChg chg="del">
          <ac:chgData name="Ammons,Dylan" userId="3c55e2f8-c714-44bc-a6fb-182f1578580d" providerId="ADAL" clId="{5A56A126-6DAF-400B-B5E8-6E6563C40CDC}" dt="2022-11-04T00:30:13.318" v="0" actId="478"/>
          <ac:picMkLst>
            <pc:docMk/>
            <pc:sldMk cId="881057244" sldId="268"/>
            <ac:picMk id="4" creationId="{D911FF1A-190A-4701-A4F4-534D362AFF7E}"/>
          </ac:picMkLst>
        </pc:picChg>
      </pc:sldChg>
      <pc:sldChg chg="modSp mod">
        <pc:chgData name="Ammons,Dylan" userId="3c55e2f8-c714-44bc-a6fb-182f1578580d" providerId="ADAL" clId="{5A56A126-6DAF-400B-B5E8-6E6563C40CDC}" dt="2022-11-04T00:34:11.110" v="122" actId="20577"/>
        <pc:sldMkLst>
          <pc:docMk/>
          <pc:sldMk cId="2194225921" sldId="272"/>
        </pc:sldMkLst>
        <pc:spChg chg="mod">
          <ac:chgData name="Ammons,Dylan" userId="3c55e2f8-c714-44bc-a6fb-182f1578580d" providerId="ADAL" clId="{5A56A126-6DAF-400B-B5E8-6E6563C40CDC}" dt="2022-11-04T00:34:11.110" v="122" actId="20577"/>
          <ac:spMkLst>
            <pc:docMk/>
            <pc:sldMk cId="2194225921" sldId="272"/>
            <ac:spMk id="3" creationId="{7C0CB794-3B95-415C-82E4-65BB3E3EC210}"/>
          </ac:spMkLst>
        </pc:spChg>
      </pc:sldChg>
      <pc:sldChg chg="modSp mod">
        <pc:chgData name="Ammons,Dylan" userId="3c55e2f8-c714-44bc-a6fb-182f1578580d" providerId="ADAL" clId="{5A56A126-6DAF-400B-B5E8-6E6563C40CDC}" dt="2022-11-04T00:34:41.845" v="128" actId="20577"/>
        <pc:sldMkLst>
          <pc:docMk/>
          <pc:sldMk cId="2152790010" sldId="276"/>
        </pc:sldMkLst>
        <pc:spChg chg="mod">
          <ac:chgData name="Ammons,Dylan" userId="3c55e2f8-c714-44bc-a6fb-182f1578580d" providerId="ADAL" clId="{5A56A126-6DAF-400B-B5E8-6E6563C40CDC}" dt="2022-11-04T00:34:41.845" v="128" actId="20577"/>
          <ac:spMkLst>
            <pc:docMk/>
            <pc:sldMk cId="2152790010" sldId="276"/>
            <ac:spMk id="10" creationId="{8F6AC7E5-6A24-FB52-EB9A-32F8FBF33F38}"/>
          </ac:spMkLst>
        </pc:spChg>
      </pc:sldChg>
      <pc:sldChg chg="modSp mod">
        <pc:chgData name="Ammons,Dylan" userId="3c55e2f8-c714-44bc-a6fb-182f1578580d" providerId="ADAL" clId="{5A56A126-6DAF-400B-B5E8-6E6563C40CDC}" dt="2022-11-04T00:34:44.920" v="130" actId="20577"/>
        <pc:sldMkLst>
          <pc:docMk/>
          <pc:sldMk cId="3159166355" sldId="277"/>
        </pc:sldMkLst>
        <pc:spChg chg="mod">
          <ac:chgData name="Ammons,Dylan" userId="3c55e2f8-c714-44bc-a6fb-182f1578580d" providerId="ADAL" clId="{5A56A126-6DAF-400B-B5E8-6E6563C40CDC}" dt="2022-11-04T00:34:44.920" v="130" actId="20577"/>
          <ac:spMkLst>
            <pc:docMk/>
            <pc:sldMk cId="3159166355" sldId="277"/>
            <ac:spMk id="5" creationId="{CAD692ED-DC90-3AD6-394C-A9036EC8E33E}"/>
          </ac:spMkLst>
        </pc:spChg>
      </pc:sldChg>
      <pc:sldChg chg="addSp delSp modSp new mod ord">
        <pc:chgData name="Ammons,Dylan" userId="3c55e2f8-c714-44bc-a6fb-182f1578580d" providerId="ADAL" clId="{5A56A126-6DAF-400B-B5E8-6E6563C40CDC}" dt="2022-11-04T00:34:06.739" v="120" actId="20577"/>
        <pc:sldMkLst>
          <pc:docMk/>
          <pc:sldMk cId="893637518" sldId="278"/>
        </pc:sldMkLst>
        <pc:spChg chg="del">
          <ac:chgData name="Ammons,Dylan" userId="3c55e2f8-c714-44bc-a6fb-182f1578580d" providerId="ADAL" clId="{5A56A126-6DAF-400B-B5E8-6E6563C40CDC}" dt="2022-11-04T00:31:32.011" v="25" actId="478"/>
          <ac:spMkLst>
            <pc:docMk/>
            <pc:sldMk cId="893637518" sldId="278"/>
            <ac:spMk id="2" creationId="{354E745B-B1E7-C4CC-92E0-7BC7D3038C5F}"/>
          </ac:spMkLst>
        </pc:spChg>
        <pc:spChg chg="del">
          <ac:chgData name="Ammons,Dylan" userId="3c55e2f8-c714-44bc-a6fb-182f1578580d" providerId="ADAL" clId="{5A56A126-6DAF-400B-B5E8-6E6563C40CDC}" dt="2022-11-04T00:31:30.541" v="24" actId="478"/>
          <ac:spMkLst>
            <pc:docMk/>
            <pc:sldMk cId="893637518" sldId="278"/>
            <ac:spMk id="3" creationId="{49D6D26A-AC1E-C97F-22F2-E0FF52183A85}"/>
          </ac:spMkLst>
        </pc:spChg>
        <pc:spChg chg="add mod">
          <ac:chgData name="Ammons,Dylan" userId="3c55e2f8-c714-44bc-a6fb-182f1578580d" providerId="ADAL" clId="{5A56A126-6DAF-400B-B5E8-6E6563C40CDC}" dt="2022-11-04T00:34:06.739" v="120" actId="20577"/>
          <ac:spMkLst>
            <pc:docMk/>
            <pc:sldMk cId="893637518" sldId="278"/>
            <ac:spMk id="4" creationId="{87D5A63F-4D3D-4ECB-526B-0486DD07D1A7}"/>
          </ac:spMkLst>
        </pc:spChg>
        <pc:picChg chg="add mod">
          <ac:chgData name="Ammons,Dylan" userId="3c55e2f8-c714-44bc-a6fb-182f1578580d" providerId="ADAL" clId="{5A56A126-6DAF-400B-B5E8-6E6563C40CDC}" dt="2022-11-04T00:31:36.124" v="29" actId="1076"/>
          <ac:picMkLst>
            <pc:docMk/>
            <pc:sldMk cId="893637518" sldId="278"/>
            <ac:picMk id="6" creationId="{8D451AC2-21EB-2399-B56D-0471D191B431}"/>
          </ac:picMkLst>
        </pc:picChg>
      </pc:sldChg>
    </pc:docChg>
  </pc:docChgLst>
  <pc:docChgLst>
    <pc:chgData name="Ammons,Dylan" userId="3c55e2f8-c714-44bc-a6fb-182f1578580d" providerId="ADAL" clId="{55CE3E3E-94AF-4CCB-B361-5EA994940CDC}"/>
    <pc:docChg chg="undo redo custSel modSld">
      <pc:chgData name="Ammons,Dylan" userId="3c55e2f8-c714-44bc-a6fb-182f1578580d" providerId="ADAL" clId="{55CE3E3E-94AF-4CCB-B361-5EA994940CDC}" dt="2022-10-04T00:30:12.042" v="281" actId="57"/>
      <pc:docMkLst>
        <pc:docMk/>
      </pc:docMkLst>
      <pc:sldChg chg="delSp modSp mod">
        <pc:chgData name="Ammons,Dylan" userId="3c55e2f8-c714-44bc-a6fb-182f1578580d" providerId="ADAL" clId="{55CE3E3E-94AF-4CCB-B361-5EA994940CDC}" dt="2022-10-04T00:08:06.393" v="253"/>
        <pc:sldMkLst>
          <pc:docMk/>
          <pc:sldMk cId="2066220368" sldId="258"/>
        </pc:sldMkLst>
        <pc:spChg chg="del">
          <ac:chgData name="Ammons,Dylan" userId="3c55e2f8-c714-44bc-a6fb-182f1578580d" providerId="ADAL" clId="{55CE3E3E-94AF-4CCB-B361-5EA994940CDC}" dt="2022-10-03T19:00:43.660" v="161" actId="478"/>
          <ac:spMkLst>
            <pc:docMk/>
            <pc:sldMk cId="2066220368" sldId="258"/>
            <ac:spMk id="3" creationId="{94C69C5D-F636-52C4-AF6E-FE694D533141}"/>
          </ac:spMkLst>
        </pc:spChg>
        <pc:spChg chg="mod">
          <ac:chgData name="Ammons,Dylan" userId="3c55e2f8-c714-44bc-a6fb-182f1578580d" providerId="ADAL" clId="{55CE3E3E-94AF-4CCB-B361-5EA994940CDC}" dt="2022-10-04T00:08:06.393" v="253"/>
          <ac:spMkLst>
            <pc:docMk/>
            <pc:sldMk cId="2066220368" sldId="258"/>
            <ac:spMk id="7" creationId="{03FC17E0-C33C-455C-912F-1BE1BA004BAB}"/>
          </ac:spMkLst>
        </pc:spChg>
        <pc:graphicFrameChg chg="mod modGraphic">
          <ac:chgData name="Ammons,Dylan" userId="3c55e2f8-c714-44bc-a6fb-182f1578580d" providerId="ADAL" clId="{55CE3E3E-94AF-4CCB-B361-5EA994940CDC}" dt="2022-10-03T23:29:26.564" v="217"/>
          <ac:graphicFrameMkLst>
            <pc:docMk/>
            <pc:sldMk cId="2066220368" sldId="258"/>
            <ac:graphicFrameMk id="4" creationId="{3630A7DE-5B66-409F-BA08-9ED1E2D0F8FB}"/>
          </ac:graphicFrameMkLst>
        </pc:graphicFrameChg>
      </pc:sldChg>
      <pc:sldChg chg="addSp delSp modSp mod">
        <pc:chgData name="Ammons,Dylan" userId="3c55e2f8-c714-44bc-a6fb-182f1578580d" providerId="ADAL" clId="{55CE3E3E-94AF-4CCB-B361-5EA994940CDC}" dt="2022-10-04T00:11:01.288" v="264"/>
        <pc:sldMkLst>
          <pc:docMk/>
          <pc:sldMk cId="494753259" sldId="260"/>
        </pc:sldMkLst>
        <pc:spChg chg="add mod">
          <ac:chgData name="Ammons,Dylan" userId="3c55e2f8-c714-44bc-a6fb-182f1578580d" providerId="ADAL" clId="{55CE3E3E-94AF-4CCB-B361-5EA994940CDC}" dt="2022-09-26T23:01:17.450" v="112" actId="1076"/>
          <ac:spMkLst>
            <pc:docMk/>
            <pc:sldMk cId="494753259" sldId="260"/>
            <ac:spMk id="4" creationId="{6EEFAB9A-B90D-4EE2-A107-F72248F1F22D}"/>
          </ac:spMkLst>
        </pc:spChg>
        <pc:spChg chg="mod">
          <ac:chgData name="Ammons,Dylan" userId="3c55e2f8-c714-44bc-a6fb-182f1578580d" providerId="ADAL" clId="{55CE3E3E-94AF-4CCB-B361-5EA994940CDC}" dt="2022-10-04T00:11:01.288" v="264"/>
          <ac:spMkLst>
            <pc:docMk/>
            <pc:sldMk cId="494753259" sldId="260"/>
            <ac:spMk id="8" creationId="{CCE18D04-4F89-4103-A3D8-209164E6FBA0}"/>
          </ac:spMkLst>
        </pc:spChg>
        <pc:picChg chg="add mod">
          <ac:chgData name="Ammons,Dylan" userId="3c55e2f8-c714-44bc-a6fb-182f1578580d" providerId="ADAL" clId="{55CE3E3E-94AF-4CCB-B361-5EA994940CDC}" dt="2022-09-26T20:25:07.469" v="24" actId="1076"/>
          <ac:picMkLst>
            <pc:docMk/>
            <pc:sldMk cId="494753259" sldId="260"/>
            <ac:picMk id="2" creationId="{C4E3BC19-4797-4E54-B0B2-16C6A39113CB}"/>
          </ac:picMkLst>
        </pc:picChg>
        <pc:picChg chg="mod ord">
          <ac:chgData name="Ammons,Dylan" userId="3c55e2f8-c714-44bc-a6fb-182f1578580d" providerId="ADAL" clId="{55CE3E3E-94AF-4CCB-B361-5EA994940CDC}" dt="2022-09-26T19:02:09.028" v="16" actId="167"/>
          <ac:picMkLst>
            <pc:docMk/>
            <pc:sldMk cId="494753259" sldId="260"/>
            <ac:picMk id="3" creationId="{4D2C0775-FF68-9B72-9AFF-271125AFF74B}"/>
          </ac:picMkLst>
        </pc:picChg>
        <pc:picChg chg="del">
          <ac:chgData name="Ammons,Dylan" userId="3c55e2f8-c714-44bc-a6fb-182f1578580d" providerId="ADAL" clId="{55CE3E3E-94AF-4CCB-B361-5EA994940CDC}" dt="2022-09-26T19:01:22.127" v="7" actId="478"/>
          <ac:picMkLst>
            <pc:docMk/>
            <pc:sldMk cId="494753259" sldId="260"/>
            <ac:picMk id="5" creationId="{0E63FDAA-9B13-BEFB-1CD2-ED23865EC957}"/>
          </ac:picMkLst>
        </pc:picChg>
        <pc:picChg chg="add del">
          <ac:chgData name="Ammons,Dylan" userId="3c55e2f8-c714-44bc-a6fb-182f1578580d" providerId="ADAL" clId="{55CE3E3E-94AF-4CCB-B361-5EA994940CDC}" dt="2022-09-26T20:24:54.925" v="20" actId="478"/>
          <ac:picMkLst>
            <pc:docMk/>
            <pc:sldMk cId="494753259" sldId="260"/>
            <ac:picMk id="23" creationId="{48FCEE4B-38A6-4B97-B027-5B843779A3CB}"/>
          </ac:picMkLst>
        </pc:picChg>
        <pc:picChg chg="add del mod">
          <ac:chgData name="Ammons,Dylan" userId="3c55e2f8-c714-44bc-a6fb-182f1578580d" providerId="ADAL" clId="{55CE3E3E-94AF-4CCB-B361-5EA994940CDC}" dt="2022-09-26T19:02:12.137" v="17" actId="478"/>
          <ac:picMkLst>
            <pc:docMk/>
            <pc:sldMk cId="494753259" sldId="260"/>
            <ac:picMk id="27" creationId="{5387BAB9-B176-497B-83C5-078664BE8843}"/>
          </ac:picMkLst>
        </pc:picChg>
      </pc:sldChg>
      <pc:sldChg chg="modSp">
        <pc:chgData name="Ammons,Dylan" userId="3c55e2f8-c714-44bc-a6fb-182f1578580d" providerId="ADAL" clId="{55CE3E3E-94AF-4CCB-B361-5EA994940CDC}" dt="2022-10-04T00:12:25.342" v="267"/>
        <pc:sldMkLst>
          <pc:docMk/>
          <pc:sldMk cId="517241246" sldId="262"/>
        </pc:sldMkLst>
        <pc:spChg chg="mod">
          <ac:chgData name="Ammons,Dylan" userId="3c55e2f8-c714-44bc-a6fb-182f1578580d" providerId="ADAL" clId="{55CE3E3E-94AF-4CCB-B361-5EA994940CDC}" dt="2022-10-04T00:12:25.342" v="267"/>
          <ac:spMkLst>
            <pc:docMk/>
            <pc:sldMk cId="517241246" sldId="262"/>
            <ac:spMk id="6" creationId="{5C7360A2-A3D6-4627-9801-C33F5806613E}"/>
          </ac:spMkLst>
        </pc:spChg>
      </pc:sldChg>
      <pc:sldChg chg="modSp">
        <pc:chgData name="Ammons,Dylan" userId="3c55e2f8-c714-44bc-a6fb-182f1578580d" providerId="ADAL" clId="{55CE3E3E-94AF-4CCB-B361-5EA994940CDC}" dt="2022-10-04T00:13:25.173" v="270"/>
        <pc:sldMkLst>
          <pc:docMk/>
          <pc:sldMk cId="3930293573" sldId="263"/>
        </pc:sldMkLst>
        <pc:spChg chg="mod">
          <ac:chgData name="Ammons,Dylan" userId="3c55e2f8-c714-44bc-a6fb-182f1578580d" providerId="ADAL" clId="{55CE3E3E-94AF-4CCB-B361-5EA994940CDC}" dt="2022-10-04T00:13:25.173" v="270"/>
          <ac:spMkLst>
            <pc:docMk/>
            <pc:sldMk cId="3930293573" sldId="263"/>
            <ac:spMk id="4" creationId="{4061F9A0-6383-4391-93F5-1999BF627793}"/>
          </ac:spMkLst>
        </pc:spChg>
      </pc:sldChg>
      <pc:sldChg chg="modSp mod">
        <pc:chgData name="Ammons,Dylan" userId="3c55e2f8-c714-44bc-a6fb-182f1578580d" providerId="ADAL" clId="{55CE3E3E-94AF-4CCB-B361-5EA994940CDC}" dt="2022-10-03T19:00:33.444" v="160"/>
        <pc:sldMkLst>
          <pc:docMk/>
          <pc:sldMk cId="1788738431" sldId="264"/>
        </pc:sldMkLst>
        <pc:spChg chg="mod">
          <ac:chgData name="Ammons,Dylan" userId="3c55e2f8-c714-44bc-a6fb-182f1578580d" providerId="ADAL" clId="{55CE3E3E-94AF-4CCB-B361-5EA994940CDC}" dt="2022-10-03T19:00:33.444" v="160"/>
          <ac:spMkLst>
            <pc:docMk/>
            <pc:sldMk cId="1788738431" sldId="264"/>
            <ac:spMk id="7" creationId="{ABC9DA52-0E39-48E5-B14E-842BB22AA80C}"/>
          </ac:spMkLst>
        </pc:spChg>
      </pc:sldChg>
      <pc:sldChg chg="modSp">
        <pc:chgData name="Ammons,Dylan" userId="3c55e2f8-c714-44bc-a6fb-182f1578580d" providerId="ADAL" clId="{55CE3E3E-94AF-4CCB-B361-5EA994940CDC}" dt="2022-10-04T00:06:55.527" v="248"/>
        <pc:sldMkLst>
          <pc:docMk/>
          <pc:sldMk cId="3841965721" sldId="265"/>
        </pc:sldMkLst>
        <pc:spChg chg="mod">
          <ac:chgData name="Ammons,Dylan" userId="3c55e2f8-c714-44bc-a6fb-182f1578580d" providerId="ADAL" clId="{55CE3E3E-94AF-4CCB-B361-5EA994940CDC}" dt="2022-10-04T00:06:55.527" v="248"/>
          <ac:spMkLst>
            <pc:docMk/>
            <pc:sldMk cId="3841965721" sldId="265"/>
            <ac:spMk id="64" creationId="{02367A60-23A6-48F8-8DE3-7D8496B5B873}"/>
          </ac:spMkLst>
        </pc:spChg>
      </pc:sldChg>
      <pc:sldChg chg="addSp delSp modSp mod">
        <pc:chgData name="Ammons,Dylan" userId="3c55e2f8-c714-44bc-a6fb-182f1578580d" providerId="ADAL" clId="{55CE3E3E-94AF-4CCB-B361-5EA994940CDC}" dt="2022-10-03T21:12:00.590" v="216" actId="962"/>
        <pc:sldMkLst>
          <pc:docMk/>
          <pc:sldMk cId="881057244" sldId="268"/>
        </pc:sldMkLst>
        <pc:picChg chg="del">
          <ac:chgData name="Ammons,Dylan" userId="3c55e2f8-c714-44bc-a6fb-182f1578580d" providerId="ADAL" clId="{55CE3E3E-94AF-4CCB-B361-5EA994940CDC}" dt="2022-10-03T21:11:55.639" v="212" actId="478"/>
          <ac:picMkLst>
            <pc:docMk/>
            <pc:sldMk cId="881057244" sldId="268"/>
            <ac:picMk id="3" creationId="{D5CE123C-00E1-4E97-B4BA-D605BA030A2A}"/>
          </ac:picMkLst>
        </pc:picChg>
        <pc:picChg chg="add mod">
          <ac:chgData name="Ammons,Dylan" userId="3c55e2f8-c714-44bc-a6fb-182f1578580d" providerId="ADAL" clId="{55CE3E3E-94AF-4CCB-B361-5EA994940CDC}" dt="2022-10-03T21:12:00.590" v="216" actId="962"/>
          <ac:picMkLst>
            <pc:docMk/>
            <pc:sldMk cId="881057244" sldId="268"/>
            <ac:picMk id="4" creationId="{D911FF1A-190A-4701-A4F4-534D362AFF7E}"/>
          </ac:picMkLst>
        </pc:picChg>
      </pc:sldChg>
      <pc:sldChg chg="modSp mod">
        <pc:chgData name="Ammons,Dylan" userId="3c55e2f8-c714-44bc-a6fb-182f1578580d" providerId="ADAL" clId="{55CE3E3E-94AF-4CCB-B361-5EA994940CDC}" dt="2022-10-04T00:25:22.507" v="272" actId="20577"/>
        <pc:sldMkLst>
          <pc:docMk/>
          <pc:sldMk cId="3805991213" sldId="269"/>
        </pc:sldMkLst>
        <pc:graphicFrameChg chg="mod modGraphic">
          <ac:chgData name="Ammons,Dylan" userId="3c55e2f8-c714-44bc-a6fb-182f1578580d" providerId="ADAL" clId="{55CE3E3E-94AF-4CCB-B361-5EA994940CDC}" dt="2022-10-04T00:25:22.507" v="272" actId="20577"/>
          <ac:graphicFrameMkLst>
            <pc:docMk/>
            <pc:sldMk cId="3805991213" sldId="269"/>
            <ac:graphicFrameMk id="5" creationId="{1046EA35-E998-4E5E-B382-10EAE1407B69}"/>
          </ac:graphicFrameMkLst>
        </pc:graphicFrameChg>
      </pc:sldChg>
      <pc:sldChg chg="modSp mod">
        <pc:chgData name="Ammons,Dylan" userId="3c55e2f8-c714-44bc-a6fb-182f1578580d" providerId="ADAL" clId="{55CE3E3E-94AF-4CCB-B361-5EA994940CDC}" dt="2022-10-03T23:38:50.022" v="239" actId="20577"/>
        <pc:sldMkLst>
          <pc:docMk/>
          <pc:sldMk cId="3672142535" sldId="271"/>
        </pc:sldMkLst>
        <pc:graphicFrameChg chg="mod modGraphic">
          <ac:chgData name="Ammons,Dylan" userId="3c55e2f8-c714-44bc-a6fb-182f1578580d" providerId="ADAL" clId="{55CE3E3E-94AF-4CCB-B361-5EA994940CDC}" dt="2022-10-03T23:38:50.022" v="239" actId="20577"/>
          <ac:graphicFrameMkLst>
            <pc:docMk/>
            <pc:sldMk cId="3672142535" sldId="271"/>
            <ac:graphicFrameMk id="5" creationId="{964E5F91-51BA-4624-A936-DD2912E8AEC0}"/>
          </ac:graphicFrameMkLst>
        </pc:graphicFrameChg>
      </pc:sldChg>
      <pc:sldChg chg="addSp delSp modSp mod">
        <pc:chgData name="Ammons,Dylan" userId="3c55e2f8-c714-44bc-a6fb-182f1578580d" providerId="ADAL" clId="{55CE3E3E-94AF-4CCB-B361-5EA994940CDC}" dt="2022-10-04T00:28:11.356" v="279" actId="20577"/>
        <pc:sldMkLst>
          <pc:docMk/>
          <pc:sldMk cId="385629778" sldId="275"/>
        </pc:sldMkLst>
        <pc:spChg chg="add del mod">
          <ac:chgData name="Ammons,Dylan" userId="3c55e2f8-c714-44bc-a6fb-182f1578580d" providerId="ADAL" clId="{55CE3E3E-94AF-4CCB-B361-5EA994940CDC}" dt="2022-10-03T19:20:35.986" v="211" actId="478"/>
          <ac:spMkLst>
            <pc:docMk/>
            <pc:sldMk cId="385629778" sldId="275"/>
            <ac:spMk id="12" creationId="{57D8C944-87D3-416B-9841-2391805C94E2}"/>
          </ac:spMkLst>
        </pc:spChg>
        <pc:spChg chg="mod">
          <ac:chgData name="Ammons,Dylan" userId="3c55e2f8-c714-44bc-a6fb-182f1578580d" providerId="ADAL" clId="{55CE3E3E-94AF-4CCB-B361-5EA994940CDC}" dt="2022-10-04T00:28:11.356" v="279" actId="20577"/>
          <ac:spMkLst>
            <pc:docMk/>
            <pc:sldMk cId="385629778" sldId="275"/>
            <ac:spMk id="48" creationId="{07E47E0F-AC2C-453C-8D41-CAF88508CDB5}"/>
          </ac:spMkLst>
        </pc:spChg>
      </pc:sldChg>
      <pc:sldChg chg="modSp mod">
        <pc:chgData name="Ammons,Dylan" userId="3c55e2f8-c714-44bc-a6fb-182f1578580d" providerId="ADAL" clId="{55CE3E3E-94AF-4CCB-B361-5EA994940CDC}" dt="2022-10-04T00:30:12.042" v="281" actId="57"/>
        <pc:sldMkLst>
          <pc:docMk/>
          <pc:sldMk cId="3159166355" sldId="277"/>
        </pc:sldMkLst>
        <pc:spChg chg="mod">
          <ac:chgData name="Ammons,Dylan" userId="3c55e2f8-c714-44bc-a6fb-182f1578580d" providerId="ADAL" clId="{55CE3E3E-94AF-4CCB-B361-5EA994940CDC}" dt="2022-10-04T00:30:12.042" v="281" actId="57"/>
          <ac:spMkLst>
            <pc:docMk/>
            <pc:sldMk cId="3159166355" sldId="277"/>
            <ac:spMk id="5" creationId="{CAD692ED-DC90-3AD6-394C-A9036EC8E33E}"/>
          </ac:spMkLst>
        </pc:spChg>
      </pc:sldChg>
    </pc:docChg>
  </pc:docChgLst>
  <pc:docChgLst>
    <pc:chgData name="Ammons,Dylan" userId="3c55e2f8-c714-44bc-a6fb-182f1578580d" providerId="ADAL" clId="{60D21804-0E57-4870-AFE6-E8E67EBD072D}"/>
    <pc:docChg chg="undo custSel modSld">
      <pc:chgData name="Ammons,Dylan" userId="3c55e2f8-c714-44bc-a6fb-182f1578580d" providerId="ADAL" clId="{60D21804-0E57-4870-AFE6-E8E67EBD072D}" dt="2022-06-07T23:34:10.703" v="78" actId="1036"/>
      <pc:docMkLst>
        <pc:docMk/>
      </pc:docMkLst>
      <pc:sldChg chg="addSp delSp modSp mod">
        <pc:chgData name="Ammons,Dylan" userId="3c55e2f8-c714-44bc-a6fb-182f1578580d" providerId="ADAL" clId="{60D21804-0E57-4870-AFE6-E8E67EBD072D}" dt="2022-06-07T23:34:10.703" v="78" actId="1036"/>
        <pc:sldMkLst>
          <pc:docMk/>
          <pc:sldMk cId="1788738431" sldId="264"/>
        </pc:sldMkLst>
        <pc:spChg chg="del">
          <ac:chgData name="Ammons,Dylan" userId="3c55e2f8-c714-44bc-a6fb-182f1578580d" providerId="ADAL" clId="{60D21804-0E57-4870-AFE6-E8E67EBD072D}" dt="2022-06-06T13:58:50.695" v="5" actId="478"/>
          <ac:spMkLst>
            <pc:docMk/>
            <pc:sldMk cId="1788738431" sldId="264"/>
            <ac:spMk id="2" creationId="{2A1CC6F0-B084-461B-9F37-4A9CF5634AA2}"/>
          </ac:spMkLst>
        </pc:spChg>
        <pc:spChg chg="del">
          <ac:chgData name="Ammons,Dylan" userId="3c55e2f8-c714-44bc-a6fb-182f1578580d" providerId="ADAL" clId="{60D21804-0E57-4870-AFE6-E8E67EBD072D}" dt="2022-06-06T13:59:18.409" v="14" actId="478"/>
          <ac:spMkLst>
            <pc:docMk/>
            <pc:sldMk cId="1788738431" sldId="264"/>
            <ac:spMk id="3" creationId="{994E6540-4ED6-4D39-AE97-F3B6EFDF5E20}"/>
          </ac:spMkLst>
        </pc:spChg>
        <pc:spChg chg="del">
          <ac:chgData name="Ammons,Dylan" userId="3c55e2f8-c714-44bc-a6fb-182f1578580d" providerId="ADAL" clId="{60D21804-0E57-4870-AFE6-E8E67EBD072D}" dt="2022-06-06T13:58:27.162" v="0" actId="478"/>
          <ac:spMkLst>
            <pc:docMk/>
            <pc:sldMk cId="1788738431" sldId="264"/>
            <ac:spMk id="5" creationId="{FFA0154E-ACAD-4AC1-AB76-380D64236B71}"/>
          </ac:spMkLst>
        </pc:spChg>
        <pc:spChg chg="add mod">
          <ac:chgData name="Ammons,Dylan" userId="3c55e2f8-c714-44bc-a6fb-182f1578580d" providerId="ADAL" clId="{60D21804-0E57-4870-AFE6-E8E67EBD072D}" dt="2022-06-07T23:09:21.325" v="52" actId="1038"/>
          <ac:spMkLst>
            <pc:docMk/>
            <pc:sldMk cId="1788738431" sldId="264"/>
            <ac:spMk id="13" creationId="{40905C27-E0A7-F752-841E-57551AE40FCB}"/>
          </ac:spMkLst>
        </pc:spChg>
        <pc:spChg chg="add mod">
          <ac:chgData name="Ammons,Dylan" userId="3c55e2f8-c714-44bc-a6fb-182f1578580d" providerId="ADAL" clId="{60D21804-0E57-4870-AFE6-E8E67EBD072D}" dt="2022-06-07T23:09:11.750" v="47" actId="1076"/>
          <ac:spMkLst>
            <pc:docMk/>
            <pc:sldMk cId="1788738431" sldId="264"/>
            <ac:spMk id="14" creationId="{9F777376-CE70-FDC3-03FA-B3476E6DF735}"/>
          </ac:spMkLst>
        </pc:spChg>
        <pc:picChg chg="del mod">
          <ac:chgData name="Ammons,Dylan" userId="3c55e2f8-c714-44bc-a6fb-182f1578580d" providerId="ADAL" clId="{60D21804-0E57-4870-AFE6-E8E67EBD072D}" dt="2022-06-06T14:21:41.153" v="27" actId="478"/>
          <ac:picMkLst>
            <pc:docMk/>
            <pc:sldMk cId="1788738431" sldId="264"/>
            <ac:picMk id="4" creationId="{20BA1CC7-B80F-4960-8BD6-63E99469F5D3}"/>
          </ac:picMkLst>
        </pc:picChg>
        <pc:picChg chg="add mod">
          <ac:chgData name="Ammons,Dylan" userId="3c55e2f8-c714-44bc-a6fb-182f1578580d" providerId="ADAL" clId="{60D21804-0E57-4870-AFE6-E8E67EBD072D}" dt="2022-06-06T13:59:24.326" v="26" actId="1036"/>
          <ac:picMkLst>
            <pc:docMk/>
            <pc:sldMk cId="1788738431" sldId="264"/>
            <ac:picMk id="8" creationId="{E4AB19A0-192A-D811-48C5-50A894BBF24C}"/>
          </ac:picMkLst>
        </pc:picChg>
        <pc:picChg chg="add mod">
          <ac:chgData name="Ammons,Dylan" userId="3c55e2f8-c714-44bc-a6fb-182f1578580d" providerId="ADAL" clId="{60D21804-0E57-4870-AFE6-E8E67EBD072D}" dt="2022-06-06T13:59:24.326" v="26" actId="1036"/>
          <ac:picMkLst>
            <pc:docMk/>
            <pc:sldMk cId="1788738431" sldId="264"/>
            <ac:picMk id="10" creationId="{D7427183-A6AF-9CB3-09F2-42B210AD881F}"/>
          </ac:picMkLst>
        </pc:picChg>
        <pc:picChg chg="add del mod">
          <ac:chgData name="Ammons,Dylan" userId="3c55e2f8-c714-44bc-a6fb-182f1578580d" providerId="ADAL" clId="{60D21804-0E57-4870-AFE6-E8E67EBD072D}" dt="2022-06-07T23:31:38.526" v="53" actId="478"/>
          <ac:picMkLst>
            <pc:docMk/>
            <pc:sldMk cId="1788738431" sldId="264"/>
            <ac:picMk id="12" creationId="{60C80FAD-BED9-68C5-C121-E31737A5ADBC}"/>
          </ac:picMkLst>
        </pc:picChg>
        <pc:picChg chg="add del">
          <ac:chgData name="Ammons,Dylan" userId="3c55e2f8-c714-44bc-a6fb-182f1578580d" providerId="ADAL" clId="{60D21804-0E57-4870-AFE6-E8E67EBD072D}" dt="2022-06-07T23:33:34.345" v="55" actId="478"/>
          <ac:picMkLst>
            <pc:docMk/>
            <pc:sldMk cId="1788738431" sldId="264"/>
            <ac:picMk id="15" creationId="{64395A64-11A7-A683-1A31-F80FB7EF4A92}"/>
          </ac:picMkLst>
        </pc:picChg>
        <pc:picChg chg="add mod">
          <ac:chgData name="Ammons,Dylan" userId="3c55e2f8-c714-44bc-a6fb-182f1578580d" providerId="ADAL" clId="{60D21804-0E57-4870-AFE6-E8E67EBD072D}" dt="2022-06-07T23:34:10.703" v="78" actId="1036"/>
          <ac:picMkLst>
            <pc:docMk/>
            <pc:sldMk cId="1788738431" sldId="264"/>
            <ac:picMk id="17" creationId="{8A7CBAAA-EF75-19A5-01BE-5EB5B840B26E}"/>
          </ac:picMkLst>
        </pc:picChg>
      </pc:sldChg>
    </pc:docChg>
  </pc:docChgLst>
  <pc:docChgLst>
    <pc:chgData name="Ammons,Dylan" userId="3c55e2f8-c714-44bc-a6fb-182f1578580d" providerId="ADAL" clId="{9EF6EC34-E1E7-4484-A311-3B47101EC6F8}"/>
    <pc:docChg chg="delSld">
      <pc:chgData name="Ammons,Dylan" userId="3c55e2f8-c714-44bc-a6fb-182f1578580d" providerId="ADAL" clId="{9EF6EC34-E1E7-4484-A311-3B47101EC6F8}" dt="2022-10-11T18:52:54.298" v="0" actId="47"/>
      <pc:docMkLst>
        <pc:docMk/>
      </pc:docMkLst>
      <pc:sldChg chg="del">
        <pc:chgData name="Ammons,Dylan" userId="3c55e2f8-c714-44bc-a6fb-182f1578580d" providerId="ADAL" clId="{9EF6EC34-E1E7-4484-A311-3B47101EC6F8}" dt="2022-10-11T18:52:54.298" v="0" actId="47"/>
        <pc:sldMkLst>
          <pc:docMk/>
          <pc:sldMk cId="2598394328" sldId="256"/>
        </pc:sldMkLst>
      </pc:sldChg>
      <pc:sldChg chg="del">
        <pc:chgData name="Ammons,Dylan" userId="3c55e2f8-c714-44bc-a6fb-182f1578580d" providerId="ADAL" clId="{9EF6EC34-E1E7-4484-A311-3B47101EC6F8}" dt="2022-10-11T18:52:54.298" v="0" actId="47"/>
        <pc:sldMkLst>
          <pc:docMk/>
          <pc:sldMk cId="2066220368" sldId="258"/>
        </pc:sldMkLst>
      </pc:sldChg>
      <pc:sldChg chg="del">
        <pc:chgData name="Ammons,Dylan" userId="3c55e2f8-c714-44bc-a6fb-182f1578580d" providerId="ADAL" clId="{9EF6EC34-E1E7-4484-A311-3B47101EC6F8}" dt="2022-10-11T18:52:54.298" v="0" actId="47"/>
        <pc:sldMkLst>
          <pc:docMk/>
          <pc:sldMk cId="494753259" sldId="260"/>
        </pc:sldMkLst>
      </pc:sldChg>
      <pc:sldChg chg="del">
        <pc:chgData name="Ammons,Dylan" userId="3c55e2f8-c714-44bc-a6fb-182f1578580d" providerId="ADAL" clId="{9EF6EC34-E1E7-4484-A311-3B47101EC6F8}" dt="2022-10-11T18:52:54.298" v="0" actId="47"/>
        <pc:sldMkLst>
          <pc:docMk/>
          <pc:sldMk cId="517241246" sldId="262"/>
        </pc:sldMkLst>
      </pc:sldChg>
      <pc:sldChg chg="del">
        <pc:chgData name="Ammons,Dylan" userId="3c55e2f8-c714-44bc-a6fb-182f1578580d" providerId="ADAL" clId="{9EF6EC34-E1E7-4484-A311-3B47101EC6F8}" dt="2022-10-11T18:52:54.298" v="0" actId="47"/>
        <pc:sldMkLst>
          <pc:docMk/>
          <pc:sldMk cId="3930293573" sldId="263"/>
        </pc:sldMkLst>
      </pc:sldChg>
      <pc:sldChg chg="del">
        <pc:chgData name="Ammons,Dylan" userId="3c55e2f8-c714-44bc-a6fb-182f1578580d" providerId="ADAL" clId="{9EF6EC34-E1E7-4484-A311-3B47101EC6F8}" dt="2022-10-11T18:52:54.298" v="0" actId="47"/>
        <pc:sldMkLst>
          <pc:docMk/>
          <pc:sldMk cId="1788738431" sldId="264"/>
        </pc:sldMkLst>
      </pc:sldChg>
      <pc:sldChg chg="del">
        <pc:chgData name="Ammons,Dylan" userId="3c55e2f8-c714-44bc-a6fb-182f1578580d" providerId="ADAL" clId="{9EF6EC34-E1E7-4484-A311-3B47101EC6F8}" dt="2022-10-11T18:52:54.298" v="0" actId="47"/>
        <pc:sldMkLst>
          <pc:docMk/>
          <pc:sldMk cId="3841965721" sldId="265"/>
        </pc:sldMkLst>
      </pc:sldChg>
    </pc:docChg>
  </pc:docChgLst>
  <pc:docChgLst>
    <pc:chgData name="Ammons,Dylan" userId="3c55e2f8-c714-44bc-a6fb-182f1578580d" providerId="ADAL" clId="{8FDE3197-E7F2-4B65-BCD7-54CC9EDF957A}"/>
    <pc:docChg chg="undo custSel addSld delSld modSld sldOrd">
      <pc:chgData name="Ammons,Dylan" userId="3c55e2f8-c714-44bc-a6fb-182f1578580d" providerId="ADAL" clId="{8FDE3197-E7F2-4B65-BCD7-54CC9EDF957A}" dt="2021-11-29T15:54:46.060" v="2531"/>
      <pc:docMkLst>
        <pc:docMk/>
      </pc:docMkLst>
      <pc:sldChg chg="addSp delSp modSp mod addCm">
        <pc:chgData name="Ammons,Dylan" userId="3c55e2f8-c714-44bc-a6fb-182f1578580d" providerId="ADAL" clId="{8FDE3197-E7F2-4B65-BCD7-54CC9EDF957A}" dt="2021-11-29T15:17:32.698" v="1774" actId="20577"/>
        <pc:sldMkLst>
          <pc:docMk/>
          <pc:sldMk cId="604908443" sldId="257"/>
        </pc:sldMkLst>
        <pc:spChg chg="add mod">
          <ac:chgData name="Ammons,Dylan" userId="3c55e2f8-c714-44bc-a6fb-182f1578580d" providerId="ADAL" clId="{8FDE3197-E7F2-4B65-BCD7-54CC9EDF957A}" dt="2021-11-29T14:55:39.126" v="1604" actId="1076"/>
          <ac:spMkLst>
            <pc:docMk/>
            <pc:sldMk cId="604908443" sldId="257"/>
            <ac:spMk id="6" creationId="{5599448C-B7A9-4AF6-8481-7131A29DA402}"/>
          </ac:spMkLst>
        </pc:spChg>
        <pc:spChg chg="mod">
          <ac:chgData name="Ammons,Dylan" userId="3c55e2f8-c714-44bc-a6fb-182f1578580d" providerId="ADAL" clId="{8FDE3197-E7F2-4B65-BCD7-54CC9EDF957A}" dt="2021-11-29T15:17:32.698" v="1774" actId="20577"/>
          <ac:spMkLst>
            <pc:docMk/>
            <pc:sldMk cId="604908443" sldId="257"/>
            <ac:spMk id="7" creationId="{B464FF9F-084F-4512-83CC-624290A356A6}"/>
          </ac:spMkLst>
        </pc:spChg>
        <pc:graphicFrameChg chg="add del mod modGraphic">
          <ac:chgData name="Ammons,Dylan" userId="3c55e2f8-c714-44bc-a6fb-182f1578580d" providerId="ADAL" clId="{8FDE3197-E7F2-4B65-BCD7-54CC9EDF957A}" dt="2021-11-29T15:08:35.281" v="1616"/>
          <ac:graphicFrameMkLst>
            <pc:docMk/>
            <pc:sldMk cId="604908443" sldId="257"/>
            <ac:graphicFrameMk id="2" creationId="{945EE8E6-B9D2-48EA-AE27-32F628F273AD}"/>
          </ac:graphicFrameMkLst>
        </pc:graphicFrameChg>
      </pc:sldChg>
      <pc:sldChg chg="modSp mod">
        <pc:chgData name="Ammons,Dylan" userId="3c55e2f8-c714-44bc-a6fb-182f1578580d" providerId="ADAL" clId="{8FDE3197-E7F2-4B65-BCD7-54CC9EDF957A}" dt="2021-11-24T20:23:15.570" v="1511" actId="1076"/>
        <pc:sldMkLst>
          <pc:docMk/>
          <pc:sldMk cId="494753259" sldId="260"/>
        </pc:sldMkLst>
        <pc:spChg chg="mod">
          <ac:chgData name="Ammons,Dylan" userId="3c55e2f8-c714-44bc-a6fb-182f1578580d" providerId="ADAL" clId="{8FDE3197-E7F2-4B65-BCD7-54CC9EDF957A}" dt="2021-11-24T17:28:14.357" v="1301" actId="20577"/>
          <ac:spMkLst>
            <pc:docMk/>
            <pc:sldMk cId="494753259" sldId="260"/>
            <ac:spMk id="8" creationId="{CCE18D04-4F89-4103-A3D8-209164E6FBA0}"/>
          </ac:spMkLst>
        </pc:spChg>
        <pc:picChg chg="mod">
          <ac:chgData name="Ammons,Dylan" userId="3c55e2f8-c714-44bc-a6fb-182f1578580d" providerId="ADAL" clId="{8FDE3197-E7F2-4B65-BCD7-54CC9EDF957A}" dt="2021-11-24T20:23:15.570" v="1511" actId="1076"/>
          <ac:picMkLst>
            <pc:docMk/>
            <pc:sldMk cId="494753259" sldId="260"/>
            <ac:picMk id="6" creationId="{88A44CDD-FACA-4251-8CFF-6B9E72762F4D}"/>
          </ac:picMkLst>
        </pc:picChg>
      </pc:sldChg>
      <pc:sldChg chg="modSp mod addCm">
        <pc:chgData name="Ammons,Dylan" userId="3c55e2f8-c714-44bc-a6fb-182f1578580d" providerId="ADAL" clId="{8FDE3197-E7F2-4B65-BCD7-54CC9EDF957A}" dt="2021-11-29T14:58:54.545" v="1607"/>
        <pc:sldMkLst>
          <pc:docMk/>
          <pc:sldMk cId="709129624" sldId="261"/>
        </pc:sldMkLst>
        <pc:spChg chg="mod">
          <ac:chgData name="Ammons,Dylan" userId="3c55e2f8-c714-44bc-a6fb-182f1578580d" providerId="ADAL" clId="{8FDE3197-E7F2-4B65-BCD7-54CC9EDF957A}" dt="2021-11-24T17:28:17.851" v="1303" actId="20577"/>
          <ac:spMkLst>
            <pc:docMk/>
            <pc:sldMk cId="709129624" sldId="261"/>
            <ac:spMk id="4" creationId="{7820E834-7D3A-42F2-8130-B91E2CFBF1A0}"/>
          </ac:spMkLst>
        </pc:spChg>
      </pc:sldChg>
      <pc:sldChg chg="modSp mod addCm">
        <pc:chgData name="Ammons,Dylan" userId="3c55e2f8-c714-44bc-a6fb-182f1578580d" providerId="ADAL" clId="{8FDE3197-E7F2-4B65-BCD7-54CC9EDF957A}" dt="2021-11-29T15:31:43.940" v="1775"/>
        <pc:sldMkLst>
          <pc:docMk/>
          <pc:sldMk cId="517241246" sldId="262"/>
        </pc:sldMkLst>
        <pc:spChg chg="mod">
          <ac:chgData name="Ammons,Dylan" userId="3c55e2f8-c714-44bc-a6fb-182f1578580d" providerId="ADAL" clId="{8FDE3197-E7F2-4B65-BCD7-54CC9EDF957A}" dt="2021-11-24T17:28:21.425" v="1305" actId="20577"/>
          <ac:spMkLst>
            <pc:docMk/>
            <pc:sldMk cId="517241246" sldId="262"/>
            <ac:spMk id="6" creationId="{5C7360A2-A3D6-4627-9801-C33F5806613E}"/>
          </ac:spMkLst>
        </pc:spChg>
      </pc:sldChg>
      <pc:sldChg chg="modSp mod">
        <pc:chgData name="Ammons,Dylan" userId="3c55e2f8-c714-44bc-a6fb-182f1578580d" providerId="ADAL" clId="{8FDE3197-E7F2-4B65-BCD7-54CC9EDF957A}" dt="2021-11-24T20:23:30.963" v="1515" actId="1076"/>
        <pc:sldMkLst>
          <pc:docMk/>
          <pc:sldMk cId="3930293573" sldId="263"/>
        </pc:sldMkLst>
        <pc:spChg chg="mod">
          <ac:chgData name="Ammons,Dylan" userId="3c55e2f8-c714-44bc-a6fb-182f1578580d" providerId="ADAL" clId="{8FDE3197-E7F2-4B65-BCD7-54CC9EDF957A}" dt="2021-11-24T20:23:30.963" v="1515" actId="1076"/>
          <ac:spMkLst>
            <pc:docMk/>
            <pc:sldMk cId="3930293573" sldId="263"/>
            <ac:spMk id="4" creationId="{4061F9A0-6383-4391-93F5-1999BF627793}"/>
          </ac:spMkLst>
        </pc:spChg>
        <pc:picChg chg="mod">
          <ac:chgData name="Ammons,Dylan" userId="3c55e2f8-c714-44bc-a6fb-182f1578580d" providerId="ADAL" clId="{8FDE3197-E7F2-4B65-BCD7-54CC9EDF957A}" dt="2021-11-24T20:23:27.621" v="1514" actId="1076"/>
          <ac:picMkLst>
            <pc:docMk/>
            <pc:sldMk cId="3930293573" sldId="263"/>
            <ac:picMk id="2" creationId="{BD8142E3-8851-452C-A36E-FBA05D7DCE47}"/>
          </ac:picMkLst>
        </pc:picChg>
      </pc:sldChg>
      <pc:sldChg chg="modSp mod addCm">
        <pc:chgData name="Ammons,Dylan" userId="3c55e2f8-c714-44bc-a6fb-182f1578580d" providerId="ADAL" clId="{8FDE3197-E7F2-4B65-BCD7-54CC9EDF957A}" dt="2021-11-29T15:34:42.762" v="1776"/>
        <pc:sldMkLst>
          <pc:docMk/>
          <pc:sldMk cId="1788738431" sldId="264"/>
        </pc:sldMkLst>
        <pc:spChg chg="mod">
          <ac:chgData name="Ammons,Dylan" userId="3c55e2f8-c714-44bc-a6fb-182f1578580d" providerId="ADAL" clId="{8FDE3197-E7F2-4B65-BCD7-54CC9EDF957A}" dt="2021-11-24T20:23:48.671" v="1516" actId="1076"/>
          <ac:spMkLst>
            <pc:docMk/>
            <pc:sldMk cId="1788738431" sldId="264"/>
            <ac:spMk id="7" creationId="{ABC9DA52-0E39-48E5-B14E-842BB22AA80C}"/>
          </ac:spMkLst>
        </pc:spChg>
        <pc:picChg chg="mod">
          <ac:chgData name="Ammons,Dylan" userId="3c55e2f8-c714-44bc-a6fb-182f1578580d" providerId="ADAL" clId="{8FDE3197-E7F2-4B65-BCD7-54CC9EDF957A}" dt="2021-11-24T20:23:54.746" v="1518" actId="1076"/>
          <ac:picMkLst>
            <pc:docMk/>
            <pc:sldMk cId="1788738431" sldId="264"/>
            <ac:picMk id="2" creationId="{60FA23B3-01D5-4536-B0F8-BBA9661B3714}"/>
          </ac:picMkLst>
        </pc:picChg>
      </pc:sldChg>
      <pc:sldChg chg="addSp delSp modSp mod ord">
        <pc:chgData name="Ammons,Dylan" userId="3c55e2f8-c714-44bc-a6fb-182f1578580d" providerId="ADAL" clId="{8FDE3197-E7F2-4B65-BCD7-54CC9EDF957A}" dt="2021-11-24T20:22:52.060" v="1509" actId="1076"/>
        <pc:sldMkLst>
          <pc:docMk/>
          <pc:sldMk cId="3841965721" sldId="265"/>
        </pc:sldMkLst>
        <pc:spChg chg="add mod">
          <ac:chgData name="Ammons,Dylan" userId="3c55e2f8-c714-44bc-a6fb-182f1578580d" providerId="ADAL" clId="{8FDE3197-E7F2-4B65-BCD7-54CC9EDF957A}" dt="2021-11-24T20:21:38.447" v="1496" actId="164"/>
          <ac:spMkLst>
            <pc:docMk/>
            <pc:sldMk cId="3841965721" sldId="265"/>
            <ac:spMk id="33" creationId="{C85A4201-A323-48DE-AD9D-A1B3C1F87869}"/>
          </ac:spMkLst>
        </pc:spChg>
        <pc:spChg chg="add mod">
          <ac:chgData name="Ammons,Dylan" userId="3c55e2f8-c714-44bc-a6fb-182f1578580d" providerId="ADAL" clId="{8FDE3197-E7F2-4B65-BCD7-54CC9EDF957A}" dt="2021-11-24T20:21:38.447" v="1496" actId="164"/>
          <ac:spMkLst>
            <pc:docMk/>
            <pc:sldMk cId="3841965721" sldId="265"/>
            <ac:spMk id="34" creationId="{1458F609-AD7E-4936-8771-901ABEABDCB1}"/>
          </ac:spMkLst>
        </pc:spChg>
        <pc:spChg chg="add mod">
          <ac:chgData name="Ammons,Dylan" userId="3c55e2f8-c714-44bc-a6fb-182f1578580d" providerId="ADAL" clId="{8FDE3197-E7F2-4B65-BCD7-54CC9EDF957A}" dt="2021-11-24T20:21:38.447" v="1496" actId="164"/>
          <ac:spMkLst>
            <pc:docMk/>
            <pc:sldMk cId="3841965721" sldId="265"/>
            <ac:spMk id="35" creationId="{56CFF0C9-6492-4382-BA95-7D90E24900B0}"/>
          </ac:spMkLst>
        </pc:spChg>
        <pc:spChg chg="add mod">
          <ac:chgData name="Ammons,Dylan" userId="3c55e2f8-c714-44bc-a6fb-182f1578580d" providerId="ADAL" clId="{8FDE3197-E7F2-4B65-BCD7-54CC9EDF957A}" dt="2021-11-24T20:21:38.447" v="1496" actId="164"/>
          <ac:spMkLst>
            <pc:docMk/>
            <pc:sldMk cId="3841965721" sldId="265"/>
            <ac:spMk id="36" creationId="{4554912A-2407-494A-ABCC-82ECDE04C638}"/>
          </ac:spMkLst>
        </pc:spChg>
        <pc:spChg chg="add mod">
          <ac:chgData name="Ammons,Dylan" userId="3c55e2f8-c714-44bc-a6fb-182f1578580d" providerId="ADAL" clId="{8FDE3197-E7F2-4B65-BCD7-54CC9EDF957A}" dt="2021-11-24T20:21:38.447" v="1496" actId="164"/>
          <ac:spMkLst>
            <pc:docMk/>
            <pc:sldMk cId="3841965721" sldId="265"/>
            <ac:spMk id="37" creationId="{BB359D3B-2658-42C3-9011-40793F30AF13}"/>
          </ac:spMkLst>
        </pc:spChg>
        <pc:spChg chg="add mod">
          <ac:chgData name="Ammons,Dylan" userId="3c55e2f8-c714-44bc-a6fb-182f1578580d" providerId="ADAL" clId="{8FDE3197-E7F2-4B65-BCD7-54CC9EDF957A}" dt="2021-11-24T20:21:38.447" v="1496" actId="164"/>
          <ac:spMkLst>
            <pc:docMk/>
            <pc:sldMk cId="3841965721" sldId="265"/>
            <ac:spMk id="38" creationId="{FC68131C-F24F-470E-92CA-6AAD1E0CB9D2}"/>
          </ac:spMkLst>
        </pc:spChg>
        <pc:spChg chg="add del mod">
          <ac:chgData name="Ammons,Dylan" userId="3c55e2f8-c714-44bc-a6fb-182f1578580d" providerId="ADAL" clId="{8FDE3197-E7F2-4B65-BCD7-54CC9EDF957A}" dt="2021-11-23T03:59:32.220" v="77" actId="478"/>
          <ac:spMkLst>
            <pc:docMk/>
            <pc:sldMk cId="3841965721" sldId="265"/>
            <ac:spMk id="39" creationId="{FFB24924-F2F9-453D-8E10-4939259EB1CB}"/>
          </ac:spMkLst>
        </pc:spChg>
        <pc:spChg chg="add mod">
          <ac:chgData name="Ammons,Dylan" userId="3c55e2f8-c714-44bc-a6fb-182f1578580d" providerId="ADAL" clId="{8FDE3197-E7F2-4B65-BCD7-54CC9EDF957A}" dt="2021-11-24T20:21:38.447" v="1496" actId="164"/>
          <ac:spMkLst>
            <pc:docMk/>
            <pc:sldMk cId="3841965721" sldId="265"/>
            <ac:spMk id="40" creationId="{7FF0BA35-BDE6-48BE-BCC0-86B268180927}"/>
          </ac:spMkLst>
        </pc:spChg>
        <pc:spChg chg="add mod">
          <ac:chgData name="Ammons,Dylan" userId="3c55e2f8-c714-44bc-a6fb-182f1578580d" providerId="ADAL" clId="{8FDE3197-E7F2-4B65-BCD7-54CC9EDF957A}" dt="2021-11-24T20:21:38.447" v="1496" actId="164"/>
          <ac:spMkLst>
            <pc:docMk/>
            <pc:sldMk cId="3841965721" sldId="265"/>
            <ac:spMk id="41" creationId="{D51FBE28-3639-440F-8066-A767EB66349E}"/>
          </ac:spMkLst>
        </pc:spChg>
        <pc:spChg chg="add mod">
          <ac:chgData name="Ammons,Dylan" userId="3c55e2f8-c714-44bc-a6fb-182f1578580d" providerId="ADAL" clId="{8FDE3197-E7F2-4B65-BCD7-54CC9EDF957A}" dt="2021-11-24T20:21:38.447" v="1496" actId="164"/>
          <ac:spMkLst>
            <pc:docMk/>
            <pc:sldMk cId="3841965721" sldId="265"/>
            <ac:spMk id="42" creationId="{109CC0BD-4B7F-49A5-B575-570104CA676B}"/>
          </ac:spMkLst>
        </pc:spChg>
        <pc:spChg chg="add mod">
          <ac:chgData name="Ammons,Dylan" userId="3c55e2f8-c714-44bc-a6fb-182f1578580d" providerId="ADAL" clId="{8FDE3197-E7F2-4B65-BCD7-54CC9EDF957A}" dt="2021-11-24T20:21:38.447" v="1496" actId="164"/>
          <ac:spMkLst>
            <pc:docMk/>
            <pc:sldMk cId="3841965721" sldId="265"/>
            <ac:spMk id="43" creationId="{1280D34A-8865-4FC8-BADF-CF1A923A6FFA}"/>
          </ac:spMkLst>
        </pc:spChg>
        <pc:spChg chg="add mod">
          <ac:chgData name="Ammons,Dylan" userId="3c55e2f8-c714-44bc-a6fb-182f1578580d" providerId="ADAL" clId="{8FDE3197-E7F2-4B65-BCD7-54CC9EDF957A}" dt="2021-11-24T20:21:38.447" v="1496" actId="164"/>
          <ac:spMkLst>
            <pc:docMk/>
            <pc:sldMk cId="3841965721" sldId="265"/>
            <ac:spMk id="44" creationId="{E623EEC9-14A6-4B5A-A057-713B878B870B}"/>
          </ac:spMkLst>
        </pc:spChg>
        <pc:spChg chg="add mod">
          <ac:chgData name="Ammons,Dylan" userId="3c55e2f8-c714-44bc-a6fb-182f1578580d" providerId="ADAL" clId="{8FDE3197-E7F2-4B65-BCD7-54CC9EDF957A}" dt="2021-11-24T20:21:38.447" v="1496" actId="164"/>
          <ac:spMkLst>
            <pc:docMk/>
            <pc:sldMk cId="3841965721" sldId="265"/>
            <ac:spMk id="45" creationId="{EEFA7C82-961F-4519-BC4B-3D61443D5CC6}"/>
          </ac:spMkLst>
        </pc:spChg>
        <pc:spChg chg="add mod">
          <ac:chgData name="Ammons,Dylan" userId="3c55e2f8-c714-44bc-a6fb-182f1578580d" providerId="ADAL" clId="{8FDE3197-E7F2-4B65-BCD7-54CC9EDF957A}" dt="2021-11-24T20:21:38.447" v="1496" actId="164"/>
          <ac:spMkLst>
            <pc:docMk/>
            <pc:sldMk cId="3841965721" sldId="265"/>
            <ac:spMk id="46" creationId="{E555DB4A-20C0-4A76-96DD-77670CF12B7E}"/>
          </ac:spMkLst>
        </pc:spChg>
        <pc:spChg chg="add mod">
          <ac:chgData name="Ammons,Dylan" userId="3c55e2f8-c714-44bc-a6fb-182f1578580d" providerId="ADAL" clId="{8FDE3197-E7F2-4B65-BCD7-54CC9EDF957A}" dt="2021-11-24T20:21:38.447" v="1496" actId="164"/>
          <ac:spMkLst>
            <pc:docMk/>
            <pc:sldMk cId="3841965721" sldId="265"/>
            <ac:spMk id="47" creationId="{0EAEE767-4AF0-43AF-8ACA-E0B238D21A06}"/>
          </ac:spMkLst>
        </pc:spChg>
        <pc:spChg chg="add mod">
          <ac:chgData name="Ammons,Dylan" userId="3c55e2f8-c714-44bc-a6fb-182f1578580d" providerId="ADAL" clId="{8FDE3197-E7F2-4B65-BCD7-54CC9EDF957A}" dt="2021-11-24T20:21:38.447" v="1496" actId="164"/>
          <ac:spMkLst>
            <pc:docMk/>
            <pc:sldMk cId="3841965721" sldId="265"/>
            <ac:spMk id="48" creationId="{C6463D6C-8A57-4907-996D-F1A7F7AE9D5B}"/>
          </ac:spMkLst>
        </pc:spChg>
        <pc:spChg chg="add mod">
          <ac:chgData name="Ammons,Dylan" userId="3c55e2f8-c714-44bc-a6fb-182f1578580d" providerId="ADAL" clId="{8FDE3197-E7F2-4B65-BCD7-54CC9EDF957A}" dt="2021-11-24T20:21:38.447" v="1496" actId="164"/>
          <ac:spMkLst>
            <pc:docMk/>
            <pc:sldMk cId="3841965721" sldId="265"/>
            <ac:spMk id="50" creationId="{C2A1AD91-5EB7-4CAD-B9CB-97FC960907C2}"/>
          </ac:spMkLst>
        </pc:spChg>
        <pc:spChg chg="add mod">
          <ac:chgData name="Ammons,Dylan" userId="3c55e2f8-c714-44bc-a6fb-182f1578580d" providerId="ADAL" clId="{8FDE3197-E7F2-4B65-BCD7-54CC9EDF957A}" dt="2021-11-24T20:21:38.447" v="1496" actId="164"/>
          <ac:spMkLst>
            <pc:docMk/>
            <pc:sldMk cId="3841965721" sldId="265"/>
            <ac:spMk id="60" creationId="{79690A60-E39C-4DF0-8C47-D79EF52B0009}"/>
          </ac:spMkLst>
        </pc:spChg>
        <pc:spChg chg="add mod">
          <ac:chgData name="Ammons,Dylan" userId="3c55e2f8-c714-44bc-a6fb-182f1578580d" providerId="ADAL" clId="{8FDE3197-E7F2-4B65-BCD7-54CC9EDF957A}" dt="2021-11-24T20:21:38.447" v="1496" actId="164"/>
          <ac:spMkLst>
            <pc:docMk/>
            <pc:sldMk cId="3841965721" sldId="265"/>
            <ac:spMk id="61" creationId="{97A13EBC-0A8A-4A18-B7BF-B8711CBC7F58}"/>
          </ac:spMkLst>
        </pc:spChg>
        <pc:spChg chg="add mod">
          <ac:chgData name="Ammons,Dylan" userId="3c55e2f8-c714-44bc-a6fb-182f1578580d" providerId="ADAL" clId="{8FDE3197-E7F2-4B65-BCD7-54CC9EDF957A}" dt="2021-11-24T17:28:04.335" v="1293" actId="20577"/>
          <ac:spMkLst>
            <pc:docMk/>
            <pc:sldMk cId="3841965721" sldId="265"/>
            <ac:spMk id="64" creationId="{02367A60-23A6-48F8-8DE3-7D8496B5B873}"/>
          </ac:spMkLst>
        </pc:spChg>
        <pc:spChg chg="add mod">
          <ac:chgData name="Ammons,Dylan" userId="3c55e2f8-c714-44bc-a6fb-182f1578580d" providerId="ADAL" clId="{8FDE3197-E7F2-4B65-BCD7-54CC9EDF957A}" dt="2021-11-24T20:21:38.447" v="1496" actId="164"/>
          <ac:spMkLst>
            <pc:docMk/>
            <pc:sldMk cId="3841965721" sldId="265"/>
            <ac:spMk id="65" creationId="{ED43B123-41B8-4E0A-9B0D-FD120364610F}"/>
          </ac:spMkLst>
        </pc:spChg>
        <pc:spChg chg="mod">
          <ac:chgData name="Ammons,Dylan" userId="3c55e2f8-c714-44bc-a6fb-182f1578580d" providerId="ADAL" clId="{8FDE3197-E7F2-4B65-BCD7-54CC9EDF957A}" dt="2021-11-24T20:21:43.342" v="1497"/>
          <ac:spMkLst>
            <pc:docMk/>
            <pc:sldMk cId="3841965721" sldId="265"/>
            <ac:spMk id="85" creationId="{5F65248E-0532-4D32-BAA4-678FF6BB6088}"/>
          </ac:spMkLst>
        </pc:spChg>
        <pc:spChg chg="mod">
          <ac:chgData name="Ammons,Dylan" userId="3c55e2f8-c714-44bc-a6fb-182f1578580d" providerId="ADAL" clId="{8FDE3197-E7F2-4B65-BCD7-54CC9EDF957A}" dt="2021-11-24T20:21:43.342" v="1497"/>
          <ac:spMkLst>
            <pc:docMk/>
            <pc:sldMk cId="3841965721" sldId="265"/>
            <ac:spMk id="86" creationId="{4E86F711-E611-4AA5-84DE-2E2BB09764BF}"/>
          </ac:spMkLst>
        </pc:spChg>
        <pc:spChg chg="mod">
          <ac:chgData name="Ammons,Dylan" userId="3c55e2f8-c714-44bc-a6fb-182f1578580d" providerId="ADAL" clId="{8FDE3197-E7F2-4B65-BCD7-54CC9EDF957A}" dt="2021-11-24T20:21:43.342" v="1497"/>
          <ac:spMkLst>
            <pc:docMk/>
            <pc:sldMk cId="3841965721" sldId="265"/>
            <ac:spMk id="87" creationId="{708C0EBF-7267-4E05-9BAB-A7E1AF506A8B}"/>
          </ac:spMkLst>
        </pc:spChg>
        <pc:spChg chg="mod">
          <ac:chgData name="Ammons,Dylan" userId="3c55e2f8-c714-44bc-a6fb-182f1578580d" providerId="ADAL" clId="{8FDE3197-E7F2-4B65-BCD7-54CC9EDF957A}" dt="2021-11-24T20:21:43.342" v="1497"/>
          <ac:spMkLst>
            <pc:docMk/>
            <pc:sldMk cId="3841965721" sldId="265"/>
            <ac:spMk id="88" creationId="{530A0AB7-AD1F-4C20-8506-BDE5449293BC}"/>
          </ac:spMkLst>
        </pc:spChg>
        <pc:spChg chg="mod">
          <ac:chgData name="Ammons,Dylan" userId="3c55e2f8-c714-44bc-a6fb-182f1578580d" providerId="ADAL" clId="{8FDE3197-E7F2-4B65-BCD7-54CC9EDF957A}" dt="2021-11-24T20:21:43.342" v="1497"/>
          <ac:spMkLst>
            <pc:docMk/>
            <pc:sldMk cId="3841965721" sldId="265"/>
            <ac:spMk id="89" creationId="{269C445F-677F-41A8-A300-1E26D6A681B9}"/>
          </ac:spMkLst>
        </pc:spChg>
        <pc:spChg chg="mod">
          <ac:chgData name="Ammons,Dylan" userId="3c55e2f8-c714-44bc-a6fb-182f1578580d" providerId="ADAL" clId="{8FDE3197-E7F2-4B65-BCD7-54CC9EDF957A}" dt="2021-11-24T20:21:43.342" v="1497"/>
          <ac:spMkLst>
            <pc:docMk/>
            <pc:sldMk cId="3841965721" sldId="265"/>
            <ac:spMk id="90" creationId="{EED263A9-6021-4FF5-B5A9-4BE4E4C59297}"/>
          </ac:spMkLst>
        </pc:spChg>
        <pc:spChg chg="mod">
          <ac:chgData name="Ammons,Dylan" userId="3c55e2f8-c714-44bc-a6fb-182f1578580d" providerId="ADAL" clId="{8FDE3197-E7F2-4B65-BCD7-54CC9EDF957A}" dt="2021-11-24T20:21:43.342" v="1497"/>
          <ac:spMkLst>
            <pc:docMk/>
            <pc:sldMk cId="3841965721" sldId="265"/>
            <ac:spMk id="91" creationId="{E8FD7CA7-F325-4AED-B997-09B8DFF91A95}"/>
          </ac:spMkLst>
        </pc:spChg>
        <pc:spChg chg="mod">
          <ac:chgData name="Ammons,Dylan" userId="3c55e2f8-c714-44bc-a6fb-182f1578580d" providerId="ADAL" clId="{8FDE3197-E7F2-4B65-BCD7-54CC9EDF957A}" dt="2021-11-24T20:21:43.342" v="1497"/>
          <ac:spMkLst>
            <pc:docMk/>
            <pc:sldMk cId="3841965721" sldId="265"/>
            <ac:spMk id="92" creationId="{39E1F692-674A-4E5F-8E20-B4598B730C63}"/>
          </ac:spMkLst>
        </pc:spChg>
        <pc:spChg chg="mod">
          <ac:chgData name="Ammons,Dylan" userId="3c55e2f8-c714-44bc-a6fb-182f1578580d" providerId="ADAL" clId="{8FDE3197-E7F2-4B65-BCD7-54CC9EDF957A}" dt="2021-11-24T20:21:43.342" v="1497"/>
          <ac:spMkLst>
            <pc:docMk/>
            <pc:sldMk cId="3841965721" sldId="265"/>
            <ac:spMk id="93" creationId="{C1639724-8A71-478F-B1BF-74BEF1F8A11F}"/>
          </ac:spMkLst>
        </pc:spChg>
        <pc:spChg chg="mod">
          <ac:chgData name="Ammons,Dylan" userId="3c55e2f8-c714-44bc-a6fb-182f1578580d" providerId="ADAL" clId="{8FDE3197-E7F2-4B65-BCD7-54CC9EDF957A}" dt="2021-11-24T20:21:43.342" v="1497"/>
          <ac:spMkLst>
            <pc:docMk/>
            <pc:sldMk cId="3841965721" sldId="265"/>
            <ac:spMk id="94" creationId="{17C8B36C-BAEB-47AB-9A24-25BB7D9EAFDE}"/>
          </ac:spMkLst>
        </pc:spChg>
        <pc:spChg chg="mod">
          <ac:chgData name="Ammons,Dylan" userId="3c55e2f8-c714-44bc-a6fb-182f1578580d" providerId="ADAL" clId="{8FDE3197-E7F2-4B65-BCD7-54CC9EDF957A}" dt="2021-11-24T20:21:43.342" v="1497"/>
          <ac:spMkLst>
            <pc:docMk/>
            <pc:sldMk cId="3841965721" sldId="265"/>
            <ac:spMk id="95" creationId="{AA2DE87C-B991-475C-99C5-7403C09C810D}"/>
          </ac:spMkLst>
        </pc:spChg>
        <pc:spChg chg="mod">
          <ac:chgData name="Ammons,Dylan" userId="3c55e2f8-c714-44bc-a6fb-182f1578580d" providerId="ADAL" clId="{8FDE3197-E7F2-4B65-BCD7-54CC9EDF957A}" dt="2021-11-24T20:21:43.342" v="1497"/>
          <ac:spMkLst>
            <pc:docMk/>
            <pc:sldMk cId="3841965721" sldId="265"/>
            <ac:spMk id="96" creationId="{D7D9B73B-178A-4EA8-A1D4-EF6C4A4255AD}"/>
          </ac:spMkLst>
        </pc:spChg>
        <pc:spChg chg="mod">
          <ac:chgData name="Ammons,Dylan" userId="3c55e2f8-c714-44bc-a6fb-182f1578580d" providerId="ADAL" clId="{8FDE3197-E7F2-4B65-BCD7-54CC9EDF957A}" dt="2021-11-24T20:21:43.342" v="1497"/>
          <ac:spMkLst>
            <pc:docMk/>
            <pc:sldMk cId="3841965721" sldId="265"/>
            <ac:spMk id="97" creationId="{C36B89ED-D164-4D7D-89E6-D585B5088DC4}"/>
          </ac:spMkLst>
        </pc:spChg>
        <pc:spChg chg="mod">
          <ac:chgData name="Ammons,Dylan" userId="3c55e2f8-c714-44bc-a6fb-182f1578580d" providerId="ADAL" clId="{8FDE3197-E7F2-4B65-BCD7-54CC9EDF957A}" dt="2021-11-24T20:21:43.342" v="1497"/>
          <ac:spMkLst>
            <pc:docMk/>
            <pc:sldMk cId="3841965721" sldId="265"/>
            <ac:spMk id="98" creationId="{6AB353D1-959C-413C-8940-8F28ED29EC74}"/>
          </ac:spMkLst>
        </pc:spChg>
        <pc:spChg chg="mod">
          <ac:chgData name="Ammons,Dylan" userId="3c55e2f8-c714-44bc-a6fb-182f1578580d" providerId="ADAL" clId="{8FDE3197-E7F2-4B65-BCD7-54CC9EDF957A}" dt="2021-11-24T20:21:43.342" v="1497"/>
          <ac:spMkLst>
            <pc:docMk/>
            <pc:sldMk cId="3841965721" sldId="265"/>
            <ac:spMk id="99" creationId="{E36B2F74-865C-4557-9FF6-30639882172F}"/>
          </ac:spMkLst>
        </pc:spChg>
        <pc:spChg chg="mod">
          <ac:chgData name="Ammons,Dylan" userId="3c55e2f8-c714-44bc-a6fb-182f1578580d" providerId="ADAL" clId="{8FDE3197-E7F2-4B65-BCD7-54CC9EDF957A}" dt="2021-11-24T20:21:43.342" v="1497"/>
          <ac:spMkLst>
            <pc:docMk/>
            <pc:sldMk cId="3841965721" sldId="265"/>
            <ac:spMk id="100" creationId="{28BE2191-E44E-4AA8-9C99-BF28C1BB2C0D}"/>
          </ac:spMkLst>
        </pc:spChg>
        <pc:spChg chg="mod">
          <ac:chgData name="Ammons,Dylan" userId="3c55e2f8-c714-44bc-a6fb-182f1578580d" providerId="ADAL" clId="{8FDE3197-E7F2-4B65-BCD7-54CC9EDF957A}" dt="2021-11-24T20:21:43.342" v="1497"/>
          <ac:spMkLst>
            <pc:docMk/>
            <pc:sldMk cId="3841965721" sldId="265"/>
            <ac:spMk id="102" creationId="{F9AA7F89-3C46-42A3-9234-6033C2AA38FE}"/>
          </ac:spMkLst>
        </pc:spChg>
        <pc:spChg chg="mod">
          <ac:chgData name="Ammons,Dylan" userId="3c55e2f8-c714-44bc-a6fb-182f1578580d" providerId="ADAL" clId="{8FDE3197-E7F2-4B65-BCD7-54CC9EDF957A}" dt="2021-11-24T20:21:43.342" v="1497"/>
          <ac:spMkLst>
            <pc:docMk/>
            <pc:sldMk cId="3841965721" sldId="265"/>
            <ac:spMk id="103" creationId="{C84A48C7-D727-4515-81BF-2B0EBA889AEE}"/>
          </ac:spMkLst>
        </pc:spChg>
        <pc:spChg chg="mod">
          <ac:chgData name="Ammons,Dylan" userId="3c55e2f8-c714-44bc-a6fb-182f1578580d" providerId="ADAL" clId="{8FDE3197-E7F2-4B65-BCD7-54CC9EDF957A}" dt="2021-11-24T20:21:43.342" v="1497"/>
          <ac:spMkLst>
            <pc:docMk/>
            <pc:sldMk cId="3841965721" sldId="265"/>
            <ac:spMk id="105" creationId="{593892EA-8D76-443E-80E7-3D93B4FCD1FB}"/>
          </ac:spMkLst>
        </pc:spChg>
        <pc:grpChg chg="add mod">
          <ac:chgData name="Ammons,Dylan" userId="3c55e2f8-c714-44bc-a6fb-182f1578580d" providerId="ADAL" clId="{8FDE3197-E7F2-4B65-BCD7-54CC9EDF957A}" dt="2021-11-24T17:10:08.992" v="424" actId="164"/>
          <ac:grpSpMkLst>
            <pc:docMk/>
            <pc:sldMk cId="3841965721" sldId="265"/>
            <ac:grpSpMk id="53" creationId="{AAA5B915-59CA-49CF-9207-EC5ED75C6AA2}"/>
          </ac:grpSpMkLst>
        </pc:grpChg>
        <pc:grpChg chg="add mod">
          <ac:chgData name="Ammons,Dylan" userId="3c55e2f8-c714-44bc-a6fb-182f1578580d" providerId="ADAL" clId="{8FDE3197-E7F2-4B65-BCD7-54CC9EDF957A}" dt="2021-11-24T17:10:08.328" v="423" actId="164"/>
          <ac:grpSpMkLst>
            <pc:docMk/>
            <pc:sldMk cId="3841965721" sldId="265"/>
            <ac:grpSpMk id="54" creationId="{4BA82412-B54B-45B2-AC30-A6CBA8089E8E}"/>
          </ac:grpSpMkLst>
        </pc:grpChg>
        <pc:grpChg chg="add mod">
          <ac:chgData name="Ammons,Dylan" userId="3c55e2f8-c714-44bc-a6fb-182f1578580d" providerId="ADAL" clId="{8FDE3197-E7F2-4B65-BCD7-54CC9EDF957A}" dt="2021-11-24T17:10:07.725" v="422" actId="164"/>
          <ac:grpSpMkLst>
            <pc:docMk/>
            <pc:sldMk cId="3841965721" sldId="265"/>
            <ac:grpSpMk id="55" creationId="{48F752C7-A8A7-42D5-A17E-C89F9C30B36C}"/>
          </ac:grpSpMkLst>
        </pc:grpChg>
        <pc:grpChg chg="add mod">
          <ac:chgData name="Ammons,Dylan" userId="3c55e2f8-c714-44bc-a6fb-182f1578580d" providerId="ADAL" clId="{8FDE3197-E7F2-4B65-BCD7-54CC9EDF957A}" dt="2021-11-24T17:10:07.149" v="421" actId="164"/>
          <ac:grpSpMkLst>
            <pc:docMk/>
            <pc:sldMk cId="3841965721" sldId="265"/>
            <ac:grpSpMk id="56" creationId="{A73027AC-FD21-45B9-8D53-D4011E65DEEF}"/>
          </ac:grpSpMkLst>
        </pc:grpChg>
        <pc:grpChg chg="add mod">
          <ac:chgData name="Ammons,Dylan" userId="3c55e2f8-c714-44bc-a6fb-182f1578580d" providerId="ADAL" clId="{8FDE3197-E7F2-4B65-BCD7-54CC9EDF957A}" dt="2021-11-24T17:10:06.561" v="420" actId="164"/>
          <ac:grpSpMkLst>
            <pc:docMk/>
            <pc:sldMk cId="3841965721" sldId="265"/>
            <ac:grpSpMk id="57" creationId="{8FA42BC3-4C19-4724-8B33-3C459ACE2338}"/>
          </ac:grpSpMkLst>
        </pc:grpChg>
        <pc:grpChg chg="add mod">
          <ac:chgData name="Ammons,Dylan" userId="3c55e2f8-c714-44bc-a6fb-182f1578580d" providerId="ADAL" clId="{8FDE3197-E7F2-4B65-BCD7-54CC9EDF957A}" dt="2021-11-24T17:10:06.156" v="419" actId="164"/>
          <ac:grpSpMkLst>
            <pc:docMk/>
            <pc:sldMk cId="3841965721" sldId="265"/>
            <ac:grpSpMk id="58" creationId="{154D9E09-BCDE-42B7-974B-AD6889F25D64}"/>
          </ac:grpSpMkLst>
        </pc:grpChg>
        <pc:grpChg chg="add mod">
          <ac:chgData name="Ammons,Dylan" userId="3c55e2f8-c714-44bc-a6fb-182f1578580d" providerId="ADAL" clId="{8FDE3197-E7F2-4B65-BCD7-54CC9EDF957A}" dt="2021-11-24T20:22:52.060" v="1509" actId="1076"/>
          <ac:grpSpMkLst>
            <pc:docMk/>
            <pc:sldMk cId="3841965721" sldId="265"/>
            <ac:grpSpMk id="66" creationId="{290741AB-00BD-4805-B561-92E696C02DFD}"/>
          </ac:grpSpMkLst>
        </pc:grpChg>
        <pc:grpChg chg="add del mod">
          <ac:chgData name="Ammons,Dylan" userId="3c55e2f8-c714-44bc-a6fb-182f1578580d" providerId="ADAL" clId="{8FDE3197-E7F2-4B65-BCD7-54CC9EDF957A}" dt="2021-11-24T20:21:46.012" v="1498"/>
          <ac:grpSpMkLst>
            <pc:docMk/>
            <pc:sldMk cId="3841965721" sldId="265"/>
            <ac:grpSpMk id="68" creationId="{E1CAB19C-4E0B-4C6B-8ACD-22CF3D6C5CAB}"/>
          </ac:grpSpMkLst>
        </pc:grpChg>
        <pc:graphicFrameChg chg="add mod modGraphic">
          <ac:chgData name="Ammons,Dylan" userId="3c55e2f8-c714-44bc-a6fb-182f1578580d" providerId="ADAL" clId="{8FDE3197-E7F2-4B65-BCD7-54CC9EDF957A}" dt="2021-11-24T20:22:26.756" v="1507" actId="113"/>
          <ac:graphicFrameMkLst>
            <pc:docMk/>
            <pc:sldMk cId="3841965721" sldId="265"/>
            <ac:graphicFrameMk id="49" creationId="{52226A60-AED0-4B0B-B7CB-460A1CE0EA81}"/>
          </ac:graphicFrameMkLst>
        </pc:graphicFrameChg>
        <pc:graphicFrameChg chg="add del mod">
          <ac:chgData name="Ammons,Dylan" userId="3c55e2f8-c714-44bc-a6fb-182f1578580d" providerId="ADAL" clId="{8FDE3197-E7F2-4B65-BCD7-54CC9EDF957A}" dt="2021-11-24T20:21:46.012" v="1498"/>
          <ac:graphicFrameMkLst>
            <pc:docMk/>
            <pc:sldMk cId="3841965721" sldId="265"/>
            <ac:graphicFrameMk id="67" creationId="{56E9DBDB-F86A-40F3-9BBE-700F0AA941EA}"/>
          </ac:graphicFrameMkLst>
        </pc:graphicFrameChg>
        <pc:picChg chg="add del mod">
          <ac:chgData name="Ammons,Dylan" userId="3c55e2f8-c714-44bc-a6fb-182f1578580d" providerId="ADAL" clId="{8FDE3197-E7F2-4B65-BCD7-54CC9EDF957A}" dt="2021-11-24T16:58:34.666" v="342" actId="478"/>
          <ac:picMkLst>
            <pc:docMk/>
            <pc:sldMk cId="3841965721" sldId="265"/>
            <ac:picMk id="2" creationId="{E1C67C87-092F-4807-8EC3-49E835446113}"/>
          </ac:picMkLst>
        </pc:picChg>
        <pc:picChg chg="add del mod">
          <ac:chgData name="Ammons,Dylan" userId="3c55e2f8-c714-44bc-a6fb-182f1578580d" providerId="ADAL" clId="{8FDE3197-E7F2-4B65-BCD7-54CC9EDF957A}" dt="2021-11-24T20:22:12.225" v="1503" actId="478"/>
          <ac:picMkLst>
            <pc:docMk/>
            <pc:sldMk cId="3841965721" sldId="265"/>
            <ac:picMk id="106" creationId="{672C730A-DAFD-4C45-A723-5DFA3E362700}"/>
          </ac:picMkLst>
        </pc:picChg>
        <pc:cxnChg chg="add mod">
          <ac:chgData name="Ammons,Dylan" userId="3c55e2f8-c714-44bc-a6fb-182f1578580d" providerId="ADAL" clId="{8FDE3197-E7F2-4B65-BCD7-54CC9EDF957A}" dt="2021-11-24T20:21:38.447" v="1496" actId="164"/>
          <ac:cxnSpMkLst>
            <pc:docMk/>
            <pc:sldMk cId="3841965721" sldId="265"/>
            <ac:cxnSpMk id="4" creationId="{98CAFC67-3393-4C81-A3C7-3C063E392D34}"/>
          </ac:cxnSpMkLst>
        </pc:cxnChg>
        <pc:cxnChg chg="add mod">
          <ac:chgData name="Ammons,Dylan" userId="3c55e2f8-c714-44bc-a6fb-182f1578580d" providerId="ADAL" clId="{8FDE3197-E7F2-4B65-BCD7-54CC9EDF957A}" dt="2021-11-24T20:21:38.447" v="1496" actId="164"/>
          <ac:cxnSpMkLst>
            <pc:docMk/>
            <pc:sldMk cId="3841965721" sldId="265"/>
            <ac:cxnSpMk id="6" creationId="{552615AE-B711-4014-9605-18CD81DEC06E}"/>
          </ac:cxnSpMkLst>
        </pc:cxnChg>
        <pc:cxnChg chg="add mod">
          <ac:chgData name="Ammons,Dylan" userId="3c55e2f8-c714-44bc-a6fb-182f1578580d" providerId="ADAL" clId="{8FDE3197-E7F2-4B65-BCD7-54CC9EDF957A}" dt="2021-11-24T20:21:38.447" v="1496" actId="164"/>
          <ac:cxnSpMkLst>
            <pc:docMk/>
            <pc:sldMk cId="3841965721" sldId="265"/>
            <ac:cxnSpMk id="7" creationId="{B92C5F29-67AD-4092-9770-78AAD47876ED}"/>
          </ac:cxnSpMkLst>
        </pc:cxnChg>
        <pc:cxnChg chg="add mod">
          <ac:chgData name="Ammons,Dylan" userId="3c55e2f8-c714-44bc-a6fb-182f1578580d" providerId="ADAL" clId="{8FDE3197-E7F2-4B65-BCD7-54CC9EDF957A}" dt="2021-11-24T20:21:38.447" v="1496" actId="164"/>
          <ac:cxnSpMkLst>
            <pc:docMk/>
            <pc:sldMk cId="3841965721" sldId="265"/>
            <ac:cxnSpMk id="8" creationId="{036D6B49-E93F-42A0-8E6B-57F0ECB4539A}"/>
          </ac:cxnSpMkLst>
        </pc:cxnChg>
        <pc:cxnChg chg="add mod">
          <ac:chgData name="Ammons,Dylan" userId="3c55e2f8-c714-44bc-a6fb-182f1578580d" providerId="ADAL" clId="{8FDE3197-E7F2-4B65-BCD7-54CC9EDF957A}" dt="2021-11-24T20:21:38.447" v="1496" actId="164"/>
          <ac:cxnSpMkLst>
            <pc:docMk/>
            <pc:sldMk cId="3841965721" sldId="265"/>
            <ac:cxnSpMk id="9" creationId="{63362EF2-5A9D-4D98-ABED-83D9BC9E72C5}"/>
          </ac:cxnSpMkLst>
        </pc:cxnChg>
        <pc:cxnChg chg="add mod">
          <ac:chgData name="Ammons,Dylan" userId="3c55e2f8-c714-44bc-a6fb-182f1578580d" providerId="ADAL" clId="{8FDE3197-E7F2-4B65-BCD7-54CC9EDF957A}" dt="2021-11-24T20:21:38.447" v="1496" actId="164"/>
          <ac:cxnSpMkLst>
            <pc:docMk/>
            <pc:sldMk cId="3841965721" sldId="265"/>
            <ac:cxnSpMk id="10" creationId="{F082895B-3166-4E69-A271-867E552D0DA8}"/>
          </ac:cxnSpMkLst>
        </pc:cxnChg>
        <pc:cxnChg chg="add mod">
          <ac:chgData name="Ammons,Dylan" userId="3c55e2f8-c714-44bc-a6fb-182f1578580d" providerId="ADAL" clId="{8FDE3197-E7F2-4B65-BCD7-54CC9EDF957A}" dt="2021-11-24T20:21:38.447" v="1496" actId="164"/>
          <ac:cxnSpMkLst>
            <pc:docMk/>
            <pc:sldMk cId="3841965721" sldId="265"/>
            <ac:cxnSpMk id="11" creationId="{B69D426C-34E8-440A-943D-818073EDA85E}"/>
          </ac:cxnSpMkLst>
        </pc:cxnChg>
        <pc:cxnChg chg="add del mod">
          <ac:chgData name="Ammons,Dylan" userId="3c55e2f8-c714-44bc-a6fb-182f1578580d" providerId="ADAL" clId="{8FDE3197-E7F2-4B65-BCD7-54CC9EDF957A}" dt="2021-11-23T03:59:34.454" v="78" actId="478"/>
          <ac:cxnSpMkLst>
            <pc:docMk/>
            <pc:sldMk cId="3841965721" sldId="265"/>
            <ac:cxnSpMk id="12" creationId="{C5137327-E4FA-40CE-88DF-440C7C97D1D8}"/>
          </ac:cxnSpMkLst>
        </pc:cxnChg>
        <pc:cxnChg chg="add mod">
          <ac:chgData name="Ammons,Dylan" userId="3c55e2f8-c714-44bc-a6fb-182f1578580d" providerId="ADAL" clId="{8FDE3197-E7F2-4B65-BCD7-54CC9EDF957A}" dt="2021-11-24T20:21:38.447" v="1496" actId="164"/>
          <ac:cxnSpMkLst>
            <pc:docMk/>
            <pc:sldMk cId="3841965721" sldId="265"/>
            <ac:cxnSpMk id="13" creationId="{02ED9998-7F6B-4C73-A8C1-FCB11D7429DD}"/>
          </ac:cxnSpMkLst>
        </pc:cxnChg>
        <pc:cxnChg chg="add mod">
          <ac:chgData name="Ammons,Dylan" userId="3c55e2f8-c714-44bc-a6fb-182f1578580d" providerId="ADAL" clId="{8FDE3197-E7F2-4B65-BCD7-54CC9EDF957A}" dt="2021-11-23T03:58:12.791" v="26"/>
          <ac:cxnSpMkLst>
            <pc:docMk/>
            <pc:sldMk cId="3841965721" sldId="265"/>
            <ac:cxnSpMk id="14" creationId="{56460A2E-BF55-49F6-BF34-E729037CDED5}"/>
          </ac:cxnSpMkLst>
        </pc:cxnChg>
        <pc:cxnChg chg="add mod">
          <ac:chgData name="Ammons,Dylan" userId="3c55e2f8-c714-44bc-a6fb-182f1578580d" providerId="ADAL" clId="{8FDE3197-E7F2-4B65-BCD7-54CC9EDF957A}" dt="2021-11-23T03:58:12.555" v="25"/>
          <ac:cxnSpMkLst>
            <pc:docMk/>
            <pc:sldMk cId="3841965721" sldId="265"/>
            <ac:cxnSpMk id="15" creationId="{2257D7A3-225C-484F-981A-9D6957B4B0B6}"/>
          </ac:cxnSpMkLst>
        </pc:cxnChg>
        <pc:cxnChg chg="add mod">
          <ac:chgData name="Ammons,Dylan" userId="3c55e2f8-c714-44bc-a6fb-182f1578580d" providerId="ADAL" clId="{8FDE3197-E7F2-4B65-BCD7-54CC9EDF957A}" dt="2021-11-23T03:58:14.605" v="28"/>
          <ac:cxnSpMkLst>
            <pc:docMk/>
            <pc:sldMk cId="3841965721" sldId="265"/>
            <ac:cxnSpMk id="16" creationId="{4160CD7B-FE58-4DE4-B934-B7F1C5C9C306}"/>
          </ac:cxnSpMkLst>
        </pc:cxnChg>
        <pc:cxnChg chg="add del mod">
          <ac:chgData name="Ammons,Dylan" userId="3c55e2f8-c714-44bc-a6fb-182f1578580d" providerId="ADAL" clId="{8FDE3197-E7F2-4B65-BCD7-54CC9EDF957A}" dt="2021-11-23T03:59:39.448" v="79" actId="478"/>
          <ac:cxnSpMkLst>
            <pc:docMk/>
            <pc:sldMk cId="3841965721" sldId="265"/>
            <ac:cxnSpMk id="17" creationId="{47B4E4B5-AE01-4148-9197-995BC6AE5279}"/>
          </ac:cxnSpMkLst>
        </pc:cxnChg>
        <pc:cxnChg chg="add mod">
          <ac:chgData name="Ammons,Dylan" userId="3c55e2f8-c714-44bc-a6fb-182f1578580d" providerId="ADAL" clId="{8FDE3197-E7F2-4B65-BCD7-54CC9EDF957A}" dt="2021-11-24T20:21:38.447" v="1496" actId="164"/>
          <ac:cxnSpMkLst>
            <pc:docMk/>
            <pc:sldMk cId="3841965721" sldId="265"/>
            <ac:cxnSpMk id="18" creationId="{34BB8007-4329-48B4-89C8-107FEA23CEF3}"/>
          </ac:cxnSpMkLst>
        </pc:cxnChg>
        <pc:cxnChg chg="add del mod">
          <ac:chgData name="Ammons,Dylan" userId="3c55e2f8-c714-44bc-a6fb-182f1578580d" providerId="ADAL" clId="{8FDE3197-E7F2-4B65-BCD7-54CC9EDF957A}" dt="2021-11-23T03:59:41.281" v="80" actId="478"/>
          <ac:cxnSpMkLst>
            <pc:docMk/>
            <pc:sldMk cId="3841965721" sldId="265"/>
            <ac:cxnSpMk id="19" creationId="{815A198C-D67A-4979-8729-686D2A523634}"/>
          </ac:cxnSpMkLst>
        </pc:cxnChg>
        <pc:cxnChg chg="add mod">
          <ac:chgData name="Ammons,Dylan" userId="3c55e2f8-c714-44bc-a6fb-182f1578580d" providerId="ADAL" clId="{8FDE3197-E7F2-4B65-BCD7-54CC9EDF957A}" dt="2021-11-24T20:21:38.447" v="1496" actId="164"/>
          <ac:cxnSpMkLst>
            <pc:docMk/>
            <pc:sldMk cId="3841965721" sldId="265"/>
            <ac:cxnSpMk id="20" creationId="{B699C3C6-3B9A-4F63-A1D5-DC2936C8CB13}"/>
          </ac:cxnSpMkLst>
        </pc:cxnChg>
        <pc:cxnChg chg="add del mod">
          <ac:chgData name="Ammons,Dylan" userId="3c55e2f8-c714-44bc-a6fb-182f1578580d" providerId="ADAL" clId="{8FDE3197-E7F2-4B65-BCD7-54CC9EDF957A}" dt="2021-11-23T03:59:42.609" v="81" actId="478"/>
          <ac:cxnSpMkLst>
            <pc:docMk/>
            <pc:sldMk cId="3841965721" sldId="265"/>
            <ac:cxnSpMk id="21" creationId="{B85F4DF3-7804-40DF-9F89-802C925A04C3}"/>
          </ac:cxnSpMkLst>
        </pc:cxnChg>
        <pc:cxnChg chg="add mod">
          <ac:chgData name="Ammons,Dylan" userId="3c55e2f8-c714-44bc-a6fb-182f1578580d" providerId="ADAL" clId="{8FDE3197-E7F2-4B65-BCD7-54CC9EDF957A}" dt="2021-11-24T20:21:38.447" v="1496" actId="164"/>
          <ac:cxnSpMkLst>
            <pc:docMk/>
            <pc:sldMk cId="3841965721" sldId="265"/>
            <ac:cxnSpMk id="22" creationId="{3E5FC815-B245-4B75-9777-E9B2116AA413}"/>
          </ac:cxnSpMkLst>
        </pc:cxnChg>
        <pc:cxnChg chg="add del mod">
          <ac:chgData name="Ammons,Dylan" userId="3c55e2f8-c714-44bc-a6fb-182f1578580d" providerId="ADAL" clId="{8FDE3197-E7F2-4B65-BCD7-54CC9EDF957A}" dt="2021-11-23T03:59:44" v="82" actId="478"/>
          <ac:cxnSpMkLst>
            <pc:docMk/>
            <pc:sldMk cId="3841965721" sldId="265"/>
            <ac:cxnSpMk id="23" creationId="{F4268A17-78CD-4223-BB1B-11306FDC2A29}"/>
          </ac:cxnSpMkLst>
        </pc:cxnChg>
        <pc:cxnChg chg="add mod">
          <ac:chgData name="Ammons,Dylan" userId="3c55e2f8-c714-44bc-a6fb-182f1578580d" providerId="ADAL" clId="{8FDE3197-E7F2-4B65-BCD7-54CC9EDF957A}" dt="2021-11-24T20:21:38.447" v="1496" actId="164"/>
          <ac:cxnSpMkLst>
            <pc:docMk/>
            <pc:sldMk cId="3841965721" sldId="265"/>
            <ac:cxnSpMk id="24" creationId="{0A5522E8-5157-4703-AB56-CF935A4183BA}"/>
          </ac:cxnSpMkLst>
        </pc:cxnChg>
        <pc:cxnChg chg="add del mod">
          <ac:chgData name="Ammons,Dylan" userId="3c55e2f8-c714-44bc-a6fb-182f1578580d" providerId="ADAL" clId="{8FDE3197-E7F2-4B65-BCD7-54CC9EDF957A}" dt="2021-11-23T03:59:45.376" v="83" actId="478"/>
          <ac:cxnSpMkLst>
            <pc:docMk/>
            <pc:sldMk cId="3841965721" sldId="265"/>
            <ac:cxnSpMk id="25" creationId="{79BEF5DF-D3C5-4B75-B14A-DDF52E6B4CD5}"/>
          </ac:cxnSpMkLst>
        </pc:cxnChg>
        <pc:cxnChg chg="add mod">
          <ac:chgData name="Ammons,Dylan" userId="3c55e2f8-c714-44bc-a6fb-182f1578580d" providerId="ADAL" clId="{8FDE3197-E7F2-4B65-BCD7-54CC9EDF957A}" dt="2021-11-24T20:21:38.447" v="1496" actId="164"/>
          <ac:cxnSpMkLst>
            <pc:docMk/>
            <pc:sldMk cId="3841965721" sldId="265"/>
            <ac:cxnSpMk id="26" creationId="{4C5487E0-FE5C-4851-8DB4-F12D4C56B450}"/>
          </ac:cxnSpMkLst>
        </pc:cxnChg>
        <pc:cxnChg chg="add del mod">
          <ac:chgData name="Ammons,Dylan" userId="3c55e2f8-c714-44bc-a6fb-182f1578580d" providerId="ADAL" clId="{8FDE3197-E7F2-4B65-BCD7-54CC9EDF957A}" dt="2021-11-23T03:59:46.698" v="84" actId="478"/>
          <ac:cxnSpMkLst>
            <pc:docMk/>
            <pc:sldMk cId="3841965721" sldId="265"/>
            <ac:cxnSpMk id="27" creationId="{8D9D7AB3-F410-4D77-BD59-40C31A0A341D}"/>
          </ac:cxnSpMkLst>
        </pc:cxnChg>
        <pc:cxnChg chg="add mod">
          <ac:chgData name="Ammons,Dylan" userId="3c55e2f8-c714-44bc-a6fb-182f1578580d" providerId="ADAL" clId="{8FDE3197-E7F2-4B65-BCD7-54CC9EDF957A}" dt="2021-11-24T20:21:38.447" v="1496" actId="164"/>
          <ac:cxnSpMkLst>
            <pc:docMk/>
            <pc:sldMk cId="3841965721" sldId="265"/>
            <ac:cxnSpMk id="28" creationId="{FB61BD5F-601A-4EF8-8FE3-AC9D741C703B}"/>
          </ac:cxnSpMkLst>
        </pc:cxnChg>
        <pc:cxnChg chg="add del mod">
          <ac:chgData name="Ammons,Dylan" userId="3c55e2f8-c714-44bc-a6fb-182f1578580d" providerId="ADAL" clId="{8FDE3197-E7F2-4B65-BCD7-54CC9EDF957A}" dt="2021-11-23T03:59:47.942" v="85" actId="478"/>
          <ac:cxnSpMkLst>
            <pc:docMk/>
            <pc:sldMk cId="3841965721" sldId="265"/>
            <ac:cxnSpMk id="29" creationId="{1F558FB0-8383-46C9-BF20-5ED24D1F5CCE}"/>
          </ac:cxnSpMkLst>
        </pc:cxnChg>
        <pc:cxnChg chg="add mod">
          <ac:chgData name="Ammons,Dylan" userId="3c55e2f8-c714-44bc-a6fb-182f1578580d" providerId="ADAL" clId="{8FDE3197-E7F2-4B65-BCD7-54CC9EDF957A}" dt="2021-11-24T20:21:38.447" v="1496" actId="164"/>
          <ac:cxnSpMkLst>
            <pc:docMk/>
            <pc:sldMk cId="3841965721" sldId="265"/>
            <ac:cxnSpMk id="30" creationId="{9076B3B8-75F9-4837-BBD1-3BE9EFC99A51}"/>
          </ac:cxnSpMkLst>
        </pc:cxnChg>
        <pc:cxnChg chg="add del mod">
          <ac:chgData name="Ammons,Dylan" userId="3c55e2f8-c714-44bc-a6fb-182f1578580d" providerId="ADAL" clId="{8FDE3197-E7F2-4B65-BCD7-54CC9EDF957A}" dt="2021-11-23T03:59:49.466" v="86" actId="478"/>
          <ac:cxnSpMkLst>
            <pc:docMk/>
            <pc:sldMk cId="3841965721" sldId="265"/>
            <ac:cxnSpMk id="31" creationId="{3BC74257-AA0E-4529-A82C-63C750691AB1}"/>
          </ac:cxnSpMkLst>
        </pc:cxnChg>
        <pc:cxnChg chg="add mod">
          <ac:chgData name="Ammons,Dylan" userId="3c55e2f8-c714-44bc-a6fb-182f1578580d" providerId="ADAL" clId="{8FDE3197-E7F2-4B65-BCD7-54CC9EDF957A}" dt="2021-11-24T20:21:38.447" v="1496" actId="164"/>
          <ac:cxnSpMkLst>
            <pc:docMk/>
            <pc:sldMk cId="3841965721" sldId="265"/>
            <ac:cxnSpMk id="32" creationId="{97F2F76C-E6C0-44C4-9266-0E666E6A03B5}"/>
          </ac:cxnSpMkLst>
        </pc:cxnChg>
        <pc:cxnChg chg="add del mod">
          <ac:chgData name="Ammons,Dylan" userId="3c55e2f8-c714-44bc-a6fb-182f1578580d" providerId="ADAL" clId="{8FDE3197-E7F2-4B65-BCD7-54CC9EDF957A}" dt="2021-11-24T17:00:30.183" v="348" actId="478"/>
          <ac:cxnSpMkLst>
            <pc:docMk/>
            <pc:sldMk cId="3841965721" sldId="265"/>
            <ac:cxnSpMk id="52" creationId="{4C7A9F3B-4B45-4BD3-BFCF-B54A30D4705D}"/>
          </ac:cxnSpMkLst>
        </pc:cxnChg>
        <pc:cxnChg chg="add mod">
          <ac:chgData name="Ammons,Dylan" userId="3c55e2f8-c714-44bc-a6fb-182f1578580d" providerId="ADAL" clId="{8FDE3197-E7F2-4B65-BCD7-54CC9EDF957A}" dt="2021-11-24T20:21:38.447" v="1496" actId="164"/>
          <ac:cxnSpMkLst>
            <pc:docMk/>
            <pc:sldMk cId="3841965721" sldId="265"/>
            <ac:cxnSpMk id="59" creationId="{F7685EC3-BBC4-4BFA-96F5-1D70A1981900}"/>
          </ac:cxnSpMkLst>
        </pc:cxnChg>
        <pc:cxnChg chg="add mod">
          <ac:chgData name="Ammons,Dylan" userId="3c55e2f8-c714-44bc-a6fb-182f1578580d" providerId="ADAL" clId="{8FDE3197-E7F2-4B65-BCD7-54CC9EDF957A}" dt="2021-11-24T20:21:38.447" v="1496" actId="164"/>
          <ac:cxnSpMkLst>
            <pc:docMk/>
            <pc:sldMk cId="3841965721" sldId="265"/>
            <ac:cxnSpMk id="63" creationId="{062F46DF-7A3B-419D-8F7D-850D947339FD}"/>
          </ac:cxnSpMkLst>
        </pc:cxnChg>
        <pc:cxnChg chg="mod">
          <ac:chgData name="Ammons,Dylan" userId="3c55e2f8-c714-44bc-a6fb-182f1578580d" providerId="ADAL" clId="{8FDE3197-E7F2-4B65-BCD7-54CC9EDF957A}" dt="2021-11-24T20:21:43.342" v="1497"/>
          <ac:cxnSpMkLst>
            <pc:docMk/>
            <pc:sldMk cId="3841965721" sldId="265"/>
            <ac:cxnSpMk id="69" creationId="{AFFF8F2E-412D-400C-BF96-97E2502E5FFF}"/>
          </ac:cxnSpMkLst>
        </pc:cxnChg>
        <pc:cxnChg chg="mod">
          <ac:chgData name="Ammons,Dylan" userId="3c55e2f8-c714-44bc-a6fb-182f1578580d" providerId="ADAL" clId="{8FDE3197-E7F2-4B65-BCD7-54CC9EDF957A}" dt="2021-11-24T20:21:43.342" v="1497"/>
          <ac:cxnSpMkLst>
            <pc:docMk/>
            <pc:sldMk cId="3841965721" sldId="265"/>
            <ac:cxnSpMk id="70" creationId="{17BD319B-25F1-4795-989D-C0873824BFDD}"/>
          </ac:cxnSpMkLst>
        </pc:cxnChg>
        <pc:cxnChg chg="mod">
          <ac:chgData name="Ammons,Dylan" userId="3c55e2f8-c714-44bc-a6fb-182f1578580d" providerId="ADAL" clId="{8FDE3197-E7F2-4B65-BCD7-54CC9EDF957A}" dt="2021-11-24T20:21:43.342" v="1497"/>
          <ac:cxnSpMkLst>
            <pc:docMk/>
            <pc:sldMk cId="3841965721" sldId="265"/>
            <ac:cxnSpMk id="71" creationId="{26AA7F0F-5FC4-4016-AC05-0A118F41667B}"/>
          </ac:cxnSpMkLst>
        </pc:cxnChg>
        <pc:cxnChg chg="mod">
          <ac:chgData name="Ammons,Dylan" userId="3c55e2f8-c714-44bc-a6fb-182f1578580d" providerId="ADAL" clId="{8FDE3197-E7F2-4B65-BCD7-54CC9EDF957A}" dt="2021-11-24T20:21:43.342" v="1497"/>
          <ac:cxnSpMkLst>
            <pc:docMk/>
            <pc:sldMk cId="3841965721" sldId="265"/>
            <ac:cxnSpMk id="72" creationId="{38BFDC3F-77D4-4DCC-8C84-7FE9FE9E039D}"/>
          </ac:cxnSpMkLst>
        </pc:cxnChg>
        <pc:cxnChg chg="mod">
          <ac:chgData name="Ammons,Dylan" userId="3c55e2f8-c714-44bc-a6fb-182f1578580d" providerId="ADAL" clId="{8FDE3197-E7F2-4B65-BCD7-54CC9EDF957A}" dt="2021-11-24T20:21:43.342" v="1497"/>
          <ac:cxnSpMkLst>
            <pc:docMk/>
            <pc:sldMk cId="3841965721" sldId="265"/>
            <ac:cxnSpMk id="73" creationId="{3A8A7FF3-920D-4879-A945-CB7292A70F24}"/>
          </ac:cxnSpMkLst>
        </pc:cxnChg>
        <pc:cxnChg chg="mod">
          <ac:chgData name="Ammons,Dylan" userId="3c55e2f8-c714-44bc-a6fb-182f1578580d" providerId="ADAL" clId="{8FDE3197-E7F2-4B65-BCD7-54CC9EDF957A}" dt="2021-11-24T20:21:43.342" v="1497"/>
          <ac:cxnSpMkLst>
            <pc:docMk/>
            <pc:sldMk cId="3841965721" sldId="265"/>
            <ac:cxnSpMk id="74" creationId="{2B841977-50D4-4C6A-BC99-3544A85F5DFD}"/>
          </ac:cxnSpMkLst>
        </pc:cxnChg>
        <pc:cxnChg chg="mod">
          <ac:chgData name="Ammons,Dylan" userId="3c55e2f8-c714-44bc-a6fb-182f1578580d" providerId="ADAL" clId="{8FDE3197-E7F2-4B65-BCD7-54CC9EDF957A}" dt="2021-11-24T20:21:43.342" v="1497"/>
          <ac:cxnSpMkLst>
            <pc:docMk/>
            <pc:sldMk cId="3841965721" sldId="265"/>
            <ac:cxnSpMk id="75" creationId="{534FA06C-DBD9-4CCB-B981-4111418BE0D6}"/>
          </ac:cxnSpMkLst>
        </pc:cxnChg>
        <pc:cxnChg chg="mod">
          <ac:chgData name="Ammons,Dylan" userId="3c55e2f8-c714-44bc-a6fb-182f1578580d" providerId="ADAL" clId="{8FDE3197-E7F2-4B65-BCD7-54CC9EDF957A}" dt="2021-11-24T20:21:43.342" v="1497"/>
          <ac:cxnSpMkLst>
            <pc:docMk/>
            <pc:sldMk cId="3841965721" sldId="265"/>
            <ac:cxnSpMk id="76" creationId="{68DDDD8B-F9CE-4DCC-BAC7-59E9110B5EC6}"/>
          </ac:cxnSpMkLst>
        </pc:cxnChg>
        <pc:cxnChg chg="mod">
          <ac:chgData name="Ammons,Dylan" userId="3c55e2f8-c714-44bc-a6fb-182f1578580d" providerId="ADAL" clId="{8FDE3197-E7F2-4B65-BCD7-54CC9EDF957A}" dt="2021-11-24T20:21:43.342" v="1497"/>
          <ac:cxnSpMkLst>
            <pc:docMk/>
            <pc:sldMk cId="3841965721" sldId="265"/>
            <ac:cxnSpMk id="77" creationId="{86BD5A25-8E35-4228-A6B3-3FD845370D01}"/>
          </ac:cxnSpMkLst>
        </pc:cxnChg>
        <pc:cxnChg chg="mod">
          <ac:chgData name="Ammons,Dylan" userId="3c55e2f8-c714-44bc-a6fb-182f1578580d" providerId="ADAL" clId="{8FDE3197-E7F2-4B65-BCD7-54CC9EDF957A}" dt="2021-11-24T20:21:43.342" v="1497"/>
          <ac:cxnSpMkLst>
            <pc:docMk/>
            <pc:sldMk cId="3841965721" sldId="265"/>
            <ac:cxnSpMk id="78" creationId="{BA2CD93A-1D7E-4CDB-B36C-B4144018ED26}"/>
          </ac:cxnSpMkLst>
        </pc:cxnChg>
        <pc:cxnChg chg="mod">
          <ac:chgData name="Ammons,Dylan" userId="3c55e2f8-c714-44bc-a6fb-182f1578580d" providerId="ADAL" clId="{8FDE3197-E7F2-4B65-BCD7-54CC9EDF957A}" dt="2021-11-24T20:21:43.342" v="1497"/>
          <ac:cxnSpMkLst>
            <pc:docMk/>
            <pc:sldMk cId="3841965721" sldId="265"/>
            <ac:cxnSpMk id="79" creationId="{B544CDFB-5D40-4AF6-9A1C-C3BC636C4405}"/>
          </ac:cxnSpMkLst>
        </pc:cxnChg>
        <pc:cxnChg chg="mod">
          <ac:chgData name="Ammons,Dylan" userId="3c55e2f8-c714-44bc-a6fb-182f1578580d" providerId="ADAL" clId="{8FDE3197-E7F2-4B65-BCD7-54CC9EDF957A}" dt="2021-11-24T20:21:43.342" v="1497"/>
          <ac:cxnSpMkLst>
            <pc:docMk/>
            <pc:sldMk cId="3841965721" sldId="265"/>
            <ac:cxnSpMk id="80" creationId="{8767D310-DB86-4F91-9122-EE384B903CA5}"/>
          </ac:cxnSpMkLst>
        </pc:cxnChg>
        <pc:cxnChg chg="mod">
          <ac:chgData name="Ammons,Dylan" userId="3c55e2f8-c714-44bc-a6fb-182f1578580d" providerId="ADAL" clId="{8FDE3197-E7F2-4B65-BCD7-54CC9EDF957A}" dt="2021-11-24T20:21:43.342" v="1497"/>
          <ac:cxnSpMkLst>
            <pc:docMk/>
            <pc:sldMk cId="3841965721" sldId="265"/>
            <ac:cxnSpMk id="81" creationId="{BDB4B2AE-6359-49E3-99D2-7B3415B9BBE9}"/>
          </ac:cxnSpMkLst>
        </pc:cxnChg>
        <pc:cxnChg chg="mod">
          <ac:chgData name="Ammons,Dylan" userId="3c55e2f8-c714-44bc-a6fb-182f1578580d" providerId="ADAL" clId="{8FDE3197-E7F2-4B65-BCD7-54CC9EDF957A}" dt="2021-11-24T20:21:43.342" v="1497"/>
          <ac:cxnSpMkLst>
            <pc:docMk/>
            <pc:sldMk cId="3841965721" sldId="265"/>
            <ac:cxnSpMk id="82" creationId="{F5CAEBA9-60C8-41FD-94D2-287527F0325D}"/>
          </ac:cxnSpMkLst>
        </pc:cxnChg>
        <pc:cxnChg chg="mod">
          <ac:chgData name="Ammons,Dylan" userId="3c55e2f8-c714-44bc-a6fb-182f1578580d" providerId="ADAL" clId="{8FDE3197-E7F2-4B65-BCD7-54CC9EDF957A}" dt="2021-11-24T20:21:43.342" v="1497"/>
          <ac:cxnSpMkLst>
            <pc:docMk/>
            <pc:sldMk cId="3841965721" sldId="265"/>
            <ac:cxnSpMk id="83" creationId="{E837F556-BE0B-49E1-AC99-A1DA4CA1C540}"/>
          </ac:cxnSpMkLst>
        </pc:cxnChg>
        <pc:cxnChg chg="mod">
          <ac:chgData name="Ammons,Dylan" userId="3c55e2f8-c714-44bc-a6fb-182f1578580d" providerId="ADAL" clId="{8FDE3197-E7F2-4B65-BCD7-54CC9EDF957A}" dt="2021-11-24T20:21:43.342" v="1497"/>
          <ac:cxnSpMkLst>
            <pc:docMk/>
            <pc:sldMk cId="3841965721" sldId="265"/>
            <ac:cxnSpMk id="84" creationId="{807A9A1A-BA81-45D1-B63D-A18790F36391}"/>
          </ac:cxnSpMkLst>
        </pc:cxnChg>
        <pc:cxnChg chg="mod">
          <ac:chgData name="Ammons,Dylan" userId="3c55e2f8-c714-44bc-a6fb-182f1578580d" providerId="ADAL" clId="{8FDE3197-E7F2-4B65-BCD7-54CC9EDF957A}" dt="2021-11-24T20:21:43.342" v="1497"/>
          <ac:cxnSpMkLst>
            <pc:docMk/>
            <pc:sldMk cId="3841965721" sldId="265"/>
            <ac:cxnSpMk id="101" creationId="{605AEFF7-0CC1-4B2F-824A-BFB97F51D5CD}"/>
          </ac:cxnSpMkLst>
        </pc:cxnChg>
        <pc:cxnChg chg="mod">
          <ac:chgData name="Ammons,Dylan" userId="3c55e2f8-c714-44bc-a6fb-182f1578580d" providerId="ADAL" clId="{8FDE3197-E7F2-4B65-BCD7-54CC9EDF957A}" dt="2021-11-24T20:21:43.342" v="1497"/>
          <ac:cxnSpMkLst>
            <pc:docMk/>
            <pc:sldMk cId="3841965721" sldId="265"/>
            <ac:cxnSpMk id="104" creationId="{446D6473-9516-423B-A860-461F048A0558}"/>
          </ac:cxnSpMkLst>
        </pc:cxnChg>
      </pc:sldChg>
      <pc:sldChg chg="addSp modSp add del mod addCm">
        <pc:chgData name="Ammons,Dylan" userId="3c55e2f8-c714-44bc-a6fb-182f1578580d" providerId="ADAL" clId="{8FDE3197-E7F2-4B65-BCD7-54CC9EDF957A}" dt="2021-11-29T15:43:56.044" v="2061"/>
        <pc:sldMkLst>
          <pc:docMk/>
          <pc:sldMk cId="131813696" sldId="266"/>
        </pc:sldMkLst>
        <pc:spChg chg="add mod">
          <ac:chgData name="Ammons,Dylan" userId="3c55e2f8-c714-44bc-a6fb-182f1578580d" providerId="ADAL" clId="{8FDE3197-E7F2-4B65-BCD7-54CC9EDF957A}" dt="2021-11-29T15:43:10.506" v="2060" actId="20577"/>
          <ac:spMkLst>
            <pc:docMk/>
            <pc:sldMk cId="131813696" sldId="266"/>
            <ac:spMk id="3" creationId="{DECC73F4-EF5F-46B6-95E4-F5897F73DB67}"/>
          </ac:spMkLst>
        </pc:spChg>
        <pc:graphicFrameChg chg="add mod modGraphic">
          <ac:chgData name="Ammons,Dylan" userId="3c55e2f8-c714-44bc-a6fb-182f1578580d" providerId="ADAL" clId="{8FDE3197-E7F2-4B65-BCD7-54CC9EDF957A}" dt="2021-11-24T19:07:43.702" v="1421" actId="1076"/>
          <ac:graphicFrameMkLst>
            <pc:docMk/>
            <pc:sldMk cId="131813696" sldId="266"/>
            <ac:graphicFrameMk id="2" creationId="{A326628D-A84E-469A-8854-893E9FFF8725}"/>
          </ac:graphicFrameMkLst>
        </pc:graphicFrameChg>
      </pc:sldChg>
      <pc:sldChg chg="addSp delSp modSp new mod">
        <pc:chgData name="Ammons,Dylan" userId="3c55e2f8-c714-44bc-a6fb-182f1578580d" providerId="ADAL" clId="{8FDE3197-E7F2-4B65-BCD7-54CC9EDF957A}" dt="2021-11-29T15:44:56.207" v="2162" actId="20577"/>
        <pc:sldMkLst>
          <pc:docMk/>
          <pc:sldMk cId="2605205042" sldId="267"/>
        </pc:sldMkLst>
        <pc:spChg chg="del">
          <ac:chgData name="Ammons,Dylan" userId="3c55e2f8-c714-44bc-a6fb-182f1578580d" providerId="ADAL" clId="{8FDE3197-E7F2-4B65-BCD7-54CC9EDF957A}" dt="2021-11-24T19:07:54.944" v="1423" actId="478"/>
          <ac:spMkLst>
            <pc:docMk/>
            <pc:sldMk cId="2605205042" sldId="267"/>
            <ac:spMk id="2" creationId="{1EB6DCA9-2532-45C4-AA09-9A3A15156BCB}"/>
          </ac:spMkLst>
        </pc:spChg>
        <pc:spChg chg="del">
          <ac:chgData name="Ammons,Dylan" userId="3c55e2f8-c714-44bc-a6fb-182f1578580d" providerId="ADAL" clId="{8FDE3197-E7F2-4B65-BCD7-54CC9EDF957A}" dt="2021-11-24T19:07:54.944" v="1423" actId="478"/>
          <ac:spMkLst>
            <pc:docMk/>
            <pc:sldMk cId="2605205042" sldId="267"/>
            <ac:spMk id="3" creationId="{220C8863-EB8D-417E-A64B-B351370370A0}"/>
          </ac:spMkLst>
        </pc:spChg>
        <pc:spChg chg="add mod">
          <ac:chgData name="Ammons,Dylan" userId="3c55e2f8-c714-44bc-a6fb-182f1578580d" providerId="ADAL" clId="{8FDE3197-E7F2-4B65-BCD7-54CC9EDF957A}" dt="2021-11-29T15:44:56.207" v="2162" actId="20577"/>
          <ac:spMkLst>
            <pc:docMk/>
            <pc:sldMk cId="2605205042" sldId="267"/>
            <ac:spMk id="7" creationId="{986E6D88-EF40-4C1F-BCD6-7A6F146E9BE9}"/>
          </ac:spMkLst>
        </pc:spChg>
        <pc:graphicFrameChg chg="add mod">
          <ac:chgData name="Ammons,Dylan" userId="3c55e2f8-c714-44bc-a6fb-182f1578580d" providerId="ADAL" clId="{8FDE3197-E7F2-4B65-BCD7-54CC9EDF957A}" dt="2021-11-24T19:18:34.125" v="1432" actId="1076"/>
          <ac:graphicFrameMkLst>
            <pc:docMk/>
            <pc:sldMk cId="2605205042" sldId="267"/>
            <ac:graphicFrameMk id="4" creationId="{7CA45501-921D-449E-BFCA-42054EA2A4DA}"/>
          </ac:graphicFrameMkLst>
        </pc:graphicFrameChg>
        <pc:graphicFrameChg chg="add mod">
          <ac:chgData name="Ammons,Dylan" userId="3c55e2f8-c714-44bc-a6fb-182f1578580d" providerId="ADAL" clId="{8FDE3197-E7F2-4B65-BCD7-54CC9EDF957A}" dt="2021-11-24T19:18:34.125" v="1432" actId="1076"/>
          <ac:graphicFrameMkLst>
            <pc:docMk/>
            <pc:sldMk cId="2605205042" sldId="267"/>
            <ac:graphicFrameMk id="5" creationId="{E49C3F18-CF53-4058-8AF2-8F0A55C6A74C}"/>
          </ac:graphicFrameMkLst>
        </pc:graphicFrameChg>
        <pc:graphicFrameChg chg="add mod">
          <ac:chgData name="Ammons,Dylan" userId="3c55e2f8-c714-44bc-a6fb-182f1578580d" providerId="ADAL" clId="{8FDE3197-E7F2-4B65-BCD7-54CC9EDF957A}" dt="2021-11-24T19:18:34.125" v="1432" actId="1076"/>
          <ac:graphicFrameMkLst>
            <pc:docMk/>
            <pc:sldMk cId="2605205042" sldId="267"/>
            <ac:graphicFrameMk id="6" creationId="{F3D1815C-B888-4300-ACC6-AFAF6AF4893D}"/>
          </ac:graphicFrameMkLst>
        </pc:graphicFrameChg>
      </pc:sldChg>
      <pc:sldChg chg="addSp delSp modSp new mod">
        <pc:chgData name="Ammons,Dylan" userId="3c55e2f8-c714-44bc-a6fb-182f1578580d" providerId="ADAL" clId="{8FDE3197-E7F2-4B65-BCD7-54CC9EDF957A}" dt="2021-11-29T15:47:18.377" v="2307" actId="20577"/>
        <pc:sldMkLst>
          <pc:docMk/>
          <pc:sldMk cId="881057244" sldId="268"/>
        </pc:sldMkLst>
        <pc:spChg chg="del">
          <ac:chgData name="Ammons,Dylan" userId="3c55e2f8-c714-44bc-a6fb-182f1578580d" providerId="ADAL" clId="{8FDE3197-E7F2-4B65-BCD7-54CC9EDF957A}" dt="2021-11-24T19:23:42.709" v="1434" actId="478"/>
          <ac:spMkLst>
            <pc:docMk/>
            <pc:sldMk cId="881057244" sldId="268"/>
            <ac:spMk id="2" creationId="{04658E85-68A2-4129-9362-C5BBB10AC119}"/>
          </ac:spMkLst>
        </pc:spChg>
        <pc:spChg chg="add mod">
          <ac:chgData name="Ammons,Dylan" userId="3c55e2f8-c714-44bc-a6fb-182f1578580d" providerId="ADAL" clId="{8FDE3197-E7F2-4B65-BCD7-54CC9EDF957A}" dt="2021-11-29T15:45:40.029" v="2171" actId="1076"/>
          <ac:spMkLst>
            <pc:docMk/>
            <pc:sldMk cId="881057244" sldId="268"/>
            <ac:spMk id="2" creationId="{2AB81A42-606C-4AD3-8253-D648CDD1A913}"/>
          </ac:spMkLst>
        </pc:spChg>
        <pc:spChg chg="del">
          <ac:chgData name="Ammons,Dylan" userId="3c55e2f8-c714-44bc-a6fb-182f1578580d" providerId="ADAL" clId="{8FDE3197-E7F2-4B65-BCD7-54CC9EDF957A}" dt="2021-11-24T19:23:42.709" v="1434" actId="478"/>
          <ac:spMkLst>
            <pc:docMk/>
            <pc:sldMk cId="881057244" sldId="268"/>
            <ac:spMk id="3" creationId="{31694234-1015-4669-982D-51561D74B9F8}"/>
          </ac:spMkLst>
        </pc:spChg>
        <pc:spChg chg="add mod">
          <ac:chgData name="Ammons,Dylan" userId="3c55e2f8-c714-44bc-a6fb-182f1578580d" providerId="ADAL" clId="{8FDE3197-E7F2-4B65-BCD7-54CC9EDF957A}" dt="2021-11-29T15:45:40.029" v="2171" actId="1076"/>
          <ac:spMkLst>
            <pc:docMk/>
            <pc:sldMk cId="881057244" sldId="268"/>
            <ac:spMk id="6" creationId="{B1300C87-7C29-4E63-90B4-2751B643902F}"/>
          </ac:spMkLst>
        </pc:spChg>
        <pc:spChg chg="add mod">
          <ac:chgData name="Ammons,Dylan" userId="3c55e2f8-c714-44bc-a6fb-182f1578580d" providerId="ADAL" clId="{8FDE3197-E7F2-4B65-BCD7-54CC9EDF957A}" dt="2021-11-29T15:45:40.029" v="2171" actId="1076"/>
          <ac:spMkLst>
            <pc:docMk/>
            <pc:sldMk cId="881057244" sldId="268"/>
            <ac:spMk id="10" creationId="{2E5449BE-270B-4632-8765-BB7EFBAE3A8F}"/>
          </ac:spMkLst>
        </pc:spChg>
        <pc:spChg chg="add mod">
          <ac:chgData name="Ammons,Dylan" userId="3c55e2f8-c714-44bc-a6fb-182f1578580d" providerId="ADAL" clId="{8FDE3197-E7F2-4B65-BCD7-54CC9EDF957A}" dt="2021-11-29T15:45:40.029" v="2171" actId="1076"/>
          <ac:spMkLst>
            <pc:docMk/>
            <pc:sldMk cId="881057244" sldId="268"/>
            <ac:spMk id="12" creationId="{806387D3-56D7-46A6-948F-D4D37031B257}"/>
          </ac:spMkLst>
        </pc:spChg>
        <pc:spChg chg="add mod">
          <ac:chgData name="Ammons,Dylan" userId="3c55e2f8-c714-44bc-a6fb-182f1578580d" providerId="ADAL" clId="{8FDE3197-E7F2-4B65-BCD7-54CC9EDF957A}" dt="2021-11-29T15:47:18.377" v="2307" actId="20577"/>
          <ac:spMkLst>
            <pc:docMk/>
            <pc:sldMk cId="881057244" sldId="268"/>
            <ac:spMk id="13" creationId="{FD1E35CE-D3C6-4892-B73F-7C902C70764B}"/>
          </ac:spMkLst>
        </pc:spChg>
        <pc:graphicFrameChg chg="add del mod">
          <ac:chgData name="Ammons,Dylan" userId="3c55e2f8-c714-44bc-a6fb-182f1578580d" providerId="ADAL" clId="{8FDE3197-E7F2-4B65-BCD7-54CC9EDF957A}" dt="2021-11-24T19:24:48.455" v="1436"/>
          <ac:graphicFrameMkLst>
            <pc:docMk/>
            <pc:sldMk cId="881057244" sldId="268"/>
            <ac:graphicFrameMk id="4" creationId="{4BACA5E6-5545-4CCF-8849-DF2333D4163A}"/>
          </ac:graphicFrameMkLst>
        </pc:graphicFrameChg>
        <pc:graphicFrameChg chg="add mod">
          <ac:chgData name="Ammons,Dylan" userId="3c55e2f8-c714-44bc-a6fb-182f1578580d" providerId="ADAL" clId="{8FDE3197-E7F2-4B65-BCD7-54CC9EDF957A}" dt="2021-11-29T15:45:40.029" v="2171" actId="1076"/>
          <ac:graphicFrameMkLst>
            <pc:docMk/>
            <pc:sldMk cId="881057244" sldId="268"/>
            <ac:graphicFrameMk id="8" creationId="{98A08D5D-5C95-4FEA-B67C-AB0750390313}"/>
          </ac:graphicFrameMkLst>
        </pc:graphicFrameChg>
        <pc:picChg chg="add mod">
          <ac:chgData name="Ammons,Dylan" userId="3c55e2f8-c714-44bc-a6fb-182f1578580d" providerId="ADAL" clId="{8FDE3197-E7F2-4B65-BCD7-54CC9EDF957A}" dt="2021-11-29T15:45:40.029" v="2171" actId="1076"/>
          <ac:picMkLst>
            <pc:docMk/>
            <pc:sldMk cId="881057244" sldId="268"/>
            <ac:picMk id="7" creationId="{8806519B-7ED3-4FD3-BCC7-AC537035D439}"/>
          </ac:picMkLst>
        </pc:picChg>
        <pc:cxnChg chg="add mod">
          <ac:chgData name="Ammons,Dylan" userId="3c55e2f8-c714-44bc-a6fb-182f1578580d" providerId="ADAL" clId="{8FDE3197-E7F2-4B65-BCD7-54CC9EDF957A}" dt="2021-11-29T15:45:40.029" v="2171" actId="1076"/>
          <ac:cxnSpMkLst>
            <pc:docMk/>
            <pc:sldMk cId="881057244" sldId="268"/>
            <ac:cxnSpMk id="5" creationId="{3E6DF33A-52BC-4964-84B1-BAA9C3A2595A}"/>
          </ac:cxnSpMkLst>
        </pc:cxnChg>
        <pc:cxnChg chg="add mod">
          <ac:chgData name="Ammons,Dylan" userId="3c55e2f8-c714-44bc-a6fb-182f1578580d" providerId="ADAL" clId="{8FDE3197-E7F2-4B65-BCD7-54CC9EDF957A}" dt="2021-11-29T15:45:40.029" v="2171" actId="1076"/>
          <ac:cxnSpMkLst>
            <pc:docMk/>
            <pc:sldMk cId="881057244" sldId="268"/>
            <ac:cxnSpMk id="9" creationId="{1FEBEF3E-4B12-45A7-ACB2-A1237F2A98BB}"/>
          </ac:cxnSpMkLst>
        </pc:cxnChg>
        <pc:cxnChg chg="add mod">
          <ac:chgData name="Ammons,Dylan" userId="3c55e2f8-c714-44bc-a6fb-182f1578580d" providerId="ADAL" clId="{8FDE3197-E7F2-4B65-BCD7-54CC9EDF957A}" dt="2021-11-29T15:45:40.029" v="2171" actId="1076"/>
          <ac:cxnSpMkLst>
            <pc:docMk/>
            <pc:sldMk cId="881057244" sldId="268"/>
            <ac:cxnSpMk id="11" creationId="{EB7C221A-36A5-48A1-A0C6-22CD128E5D29}"/>
          </ac:cxnSpMkLst>
        </pc:cxnChg>
      </pc:sldChg>
      <pc:sldChg chg="new del">
        <pc:chgData name="Ammons,Dylan" userId="3c55e2f8-c714-44bc-a6fb-182f1578580d" providerId="ADAL" clId="{8FDE3197-E7F2-4B65-BCD7-54CC9EDF957A}" dt="2021-11-24T19:25:01.933" v="1439" actId="47"/>
        <pc:sldMkLst>
          <pc:docMk/>
          <pc:sldMk cId="1734298420" sldId="269"/>
        </pc:sldMkLst>
      </pc:sldChg>
      <pc:sldChg chg="addSp delSp modSp new add del mod ord addCm">
        <pc:chgData name="Ammons,Dylan" userId="3c55e2f8-c714-44bc-a6fb-182f1578580d" providerId="ADAL" clId="{8FDE3197-E7F2-4B65-BCD7-54CC9EDF957A}" dt="2021-11-29T15:41:43.152" v="2002" actId="20577"/>
        <pc:sldMkLst>
          <pc:docMk/>
          <pc:sldMk cId="3805991213" sldId="269"/>
        </pc:sldMkLst>
        <pc:spChg chg="del">
          <ac:chgData name="Ammons,Dylan" userId="3c55e2f8-c714-44bc-a6fb-182f1578580d" providerId="ADAL" clId="{8FDE3197-E7F2-4B65-BCD7-54CC9EDF957A}" dt="2021-11-24T19:26:24.092" v="1454" actId="478"/>
          <ac:spMkLst>
            <pc:docMk/>
            <pc:sldMk cId="3805991213" sldId="269"/>
            <ac:spMk id="2" creationId="{21EF5619-4334-443D-817B-C57DAD075AD1}"/>
          </ac:spMkLst>
        </pc:spChg>
        <pc:spChg chg="del">
          <ac:chgData name="Ammons,Dylan" userId="3c55e2f8-c714-44bc-a6fb-182f1578580d" providerId="ADAL" clId="{8FDE3197-E7F2-4B65-BCD7-54CC9EDF957A}" dt="2021-11-24T19:26:24.092" v="1454" actId="478"/>
          <ac:spMkLst>
            <pc:docMk/>
            <pc:sldMk cId="3805991213" sldId="269"/>
            <ac:spMk id="3" creationId="{4CD87814-5232-48A6-891E-0CD53195BE16}"/>
          </ac:spMkLst>
        </pc:spChg>
        <pc:spChg chg="add mod">
          <ac:chgData name="Ammons,Dylan" userId="3c55e2f8-c714-44bc-a6fb-182f1578580d" providerId="ADAL" clId="{8FDE3197-E7F2-4B65-BCD7-54CC9EDF957A}" dt="2021-11-29T15:41:43.152" v="2002" actId="20577"/>
          <ac:spMkLst>
            <pc:docMk/>
            <pc:sldMk cId="3805991213" sldId="269"/>
            <ac:spMk id="3" creationId="{7169C6A4-3CE7-4A36-9AE0-3F8FE1AE8605}"/>
          </ac:spMkLst>
        </pc:spChg>
        <pc:graphicFrameChg chg="add del mod">
          <ac:chgData name="Ammons,Dylan" userId="3c55e2f8-c714-44bc-a6fb-182f1578580d" providerId="ADAL" clId="{8FDE3197-E7F2-4B65-BCD7-54CC9EDF957A}" dt="2021-11-24T19:44:57.452" v="1483"/>
          <ac:graphicFrameMkLst>
            <pc:docMk/>
            <pc:sldMk cId="3805991213" sldId="269"/>
            <ac:graphicFrameMk id="4" creationId="{F91E6A3D-8264-49E7-802B-AB9A92B738C7}"/>
          </ac:graphicFrameMkLst>
        </pc:graphicFrameChg>
        <pc:graphicFrameChg chg="add mod modGraphic">
          <ac:chgData name="Ammons,Dylan" userId="3c55e2f8-c714-44bc-a6fb-182f1578580d" providerId="ADAL" clId="{8FDE3197-E7F2-4B65-BCD7-54CC9EDF957A}" dt="2021-11-24T20:24:36.437" v="1523" actId="14734"/>
          <ac:graphicFrameMkLst>
            <pc:docMk/>
            <pc:sldMk cId="3805991213" sldId="269"/>
            <ac:graphicFrameMk id="5" creationId="{1046EA35-E998-4E5E-B382-10EAE1407B69}"/>
          </ac:graphicFrameMkLst>
        </pc:graphicFrameChg>
      </pc:sldChg>
      <pc:sldChg chg="addSp delSp modSp new mod modClrScheme chgLayout">
        <pc:chgData name="Ammons,Dylan" userId="3c55e2f8-c714-44bc-a6fb-182f1578580d" providerId="ADAL" clId="{8FDE3197-E7F2-4B65-BCD7-54CC9EDF957A}" dt="2021-11-24T19:27:14.477" v="1468" actId="20577"/>
        <pc:sldMkLst>
          <pc:docMk/>
          <pc:sldMk cId="2503125036" sldId="270"/>
        </pc:sldMkLst>
        <pc:spChg chg="del mod ord">
          <ac:chgData name="Ammons,Dylan" userId="3c55e2f8-c714-44bc-a6fb-182f1578580d" providerId="ADAL" clId="{8FDE3197-E7F2-4B65-BCD7-54CC9EDF957A}" dt="2021-11-24T19:27:07.846" v="1456" actId="700"/>
          <ac:spMkLst>
            <pc:docMk/>
            <pc:sldMk cId="2503125036" sldId="270"/>
            <ac:spMk id="2" creationId="{910E3C8D-985E-4E31-A88A-C0CA4A1C3B6F}"/>
          </ac:spMkLst>
        </pc:spChg>
        <pc:spChg chg="del mod ord">
          <ac:chgData name="Ammons,Dylan" userId="3c55e2f8-c714-44bc-a6fb-182f1578580d" providerId="ADAL" clId="{8FDE3197-E7F2-4B65-BCD7-54CC9EDF957A}" dt="2021-11-24T19:27:07.846" v="1456" actId="700"/>
          <ac:spMkLst>
            <pc:docMk/>
            <pc:sldMk cId="2503125036" sldId="270"/>
            <ac:spMk id="3" creationId="{45DB4584-7E72-4DC1-BC86-78B3237FBA3A}"/>
          </ac:spMkLst>
        </pc:spChg>
        <pc:spChg chg="add mod ord">
          <ac:chgData name="Ammons,Dylan" userId="3c55e2f8-c714-44bc-a6fb-182f1578580d" providerId="ADAL" clId="{8FDE3197-E7F2-4B65-BCD7-54CC9EDF957A}" dt="2021-11-24T19:27:14.477" v="1468" actId="20577"/>
          <ac:spMkLst>
            <pc:docMk/>
            <pc:sldMk cId="2503125036" sldId="270"/>
            <ac:spMk id="4" creationId="{35699EAE-8A66-402F-B4E0-C8BA49C1194F}"/>
          </ac:spMkLst>
        </pc:spChg>
        <pc:spChg chg="add mod ord">
          <ac:chgData name="Ammons,Dylan" userId="3c55e2f8-c714-44bc-a6fb-182f1578580d" providerId="ADAL" clId="{8FDE3197-E7F2-4B65-BCD7-54CC9EDF957A}" dt="2021-11-24T19:27:07.846" v="1456" actId="700"/>
          <ac:spMkLst>
            <pc:docMk/>
            <pc:sldMk cId="2503125036" sldId="270"/>
            <ac:spMk id="5" creationId="{3DB31EE8-A1CF-44A6-AF0B-D49390D9C51C}"/>
          </ac:spMkLst>
        </pc:spChg>
      </pc:sldChg>
      <pc:sldChg chg="addSp delSp modSp new mod">
        <pc:chgData name="Ammons,Dylan" userId="3c55e2f8-c714-44bc-a6fb-182f1578580d" providerId="ADAL" clId="{8FDE3197-E7F2-4B65-BCD7-54CC9EDF957A}" dt="2021-11-29T15:49:18.230" v="2454" actId="20577"/>
        <pc:sldMkLst>
          <pc:docMk/>
          <pc:sldMk cId="3672142535" sldId="271"/>
        </pc:sldMkLst>
        <pc:spChg chg="del">
          <ac:chgData name="Ammons,Dylan" userId="3c55e2f8-c714-44bc-a6fb-182f1578580d" providerId="ADAL" clId="{8FDE3197-E7F2-4B65-BCD7-54CC9EDF957A}" dt="2021-11-24T19:34:50.004" v="1470" actId="478"/>
          <ac:spMkLst>
            <pc:docMk/>
            <pc:sldMk cId="3672142535" sldId="271"/>
            <ac:spMk id="2" creationId="{CAE028AE-3385-4330-8BCD-47BAF79EBFEC}"/>
          </ac:spMkLst>
        </pc:spChg>
        <pc:spChg chg="del">
          <ac:chgData name="Ammons,Dylan" userId="3c55e2f8-c714-44bc-a6fb-182f1578580d" providerId="ADAL" clId="{8FDE3197-E7F2-4B65-BCD7-54CC9EDF957A}" dt="2021-11-24T19:34:50.004" v="1470" actId="478"/>
          <ac:spMkLst>
            <pc:docMk/>
            <pc:sldMk cId="3672142535" sldId="271"/>
            <ac:spMk id="3" creationId="{9B5276B3-4960-4FDB-A299-FC79C4377548}"/>
          </ac:spMkLst>
        </pc:spChg>
        <pc:spChg chg="add mod">
          <ac:chgData name="Ammons,Dylan" userId="3c55e2f8-c714-44bc-a6fb-182f1578580d" providerId="ADAL" clId="{8FDE3197-E7F2-4B65-BCD7-54CC9EDF957A}" dt="2021-11-29T15:49:18.230" v="2454" actId="20577"/>
          <ac:spMkLst>
            <pc:docMk/>
            <pc:sldMk cId="3672142535" sldId="271"/>
            <ac:spMk id="3" creationId="{A18C4E17-7218-49F3-9C95-6E940A7ADC47}"/>
          </ac:spMkLst>
        </pc:spChg>
        <pc:graphicFrameChg chg="add del mod">
          <ac:chgData name="Ammons,Dylan" userId="3c55e2f8-c714-44bc-a6fb-182f1578580d" providerId="ADAL" clId="{8FDE3197-E7F2-4B65-BCD7-54CC9EDF957A}" dt="2021-11-24T19:34:56.939" v="1474"/>
          <ac:graphicFrameMkLst>
            <pc:docMk/>
            <pc:sldMk cId="3672142535" sldId="271"/>
            <ac:graphicFrameMk id="4" creationId="{9B4DD923-816E-4C01-B848-3A5291278E67}"/>
          </ac:graphicFrameMkLst>
        </pc:graphicFrameChg>
        <pc:graphicFrameChg chg="add mod modGraphic">
          <ac:chgData name="Ammons,Dylan" userId="3c55e2f8-c714-44bc-a6fb-182f1578580d" providerId="ADAL" clId="{8FDE3197-E7F2-4B65-BCD7-54CC9EDF957A}" dt="2021-11-24T19:45:38" v="1491" actId="255"/>
          <ac:graphicFrameMkLst>
            <pc:docMk/>
            <pc:sldMk cId="3672142535" sldId="271"/>
            <ac:graphicFrameMk id="5" creationId="{964E5F91-51BA-4624-A936-DD2912E8AEC0}"/>
          </ac:graphicFrameMkLst>
        </pc:graphicFrameChg>
      </pc:sldChg>
      <pc:sldChg chg="addSp delSp modSp new mod">
        <pc:chgData name="Ammons,Dylan" userId="3c55e2f8-c714-44bc-a6fb-182f1578580d" providerId="ADAL" clId="{8FDE3197-E7F2-4B65-BCD7-54CC9EDF957A}" dt="2021-11-29T15:53:11.215" v="2512" actId="20577"/>
        <pc:sldMkLst>
          <pc:docMk/>
          <pc:sldMk cId="2194225921" sldId="272"/>
        </pc:sldMkLst>
        <pc:spChg chg="del">
          <ac:chgData name="Ammons,Dylan" userId="3c55e2f8-c714-44bc-a6fb-182f1578580d" providerId="ADAL" clId="{8FDE3197-E7F2-4B65-BCD7-54CC9EDF957A}" dt="2021-11-24T19:46:17.073" v="1493" actId="478"/>
          <ac:spMkLst>
            <pc:docMk/>
            <pc:sldMk cId="2194225921" sldId="272"/>
            <ac:spMk id="2" creationId="{EA50D515-F699-4F93-9AB9-74A037A77F8B}"/>
          </ac:spMkLst>
        </pc:spChg>
        <pc:spChg chg="add mod">
          <ac:chgData name="Ammons,Dylan" userId="3c55e2f8-c714-44bc-a6fb-182f1578580d" providerId="ADAL" clId="{8FDE3197-E7F2-4B65-BCD7-54CC9EDF957A}" dt="2021-11-29T15:53:11.215" v="2512" actId="20577"/>
          <ac:spMkLst>
            <pc:docMk/>
            <pc:sldMk cId="2194225921" sldId="272"/>
            <ac:spMk id="3" creationId="{7C0CB794-3B95-415C-82E4-65BB3E3EC210}"/>
          </ac:spMkLst>
        </pc:spChg>
        <pc:spChg chg="del">
          <ac:chgData name="Ammons,Dylan" userId="3c55e2f8-c714-44bc-a6fb-182f1578580d" providerId="ADAL" clId="{8FDE3197-E7F2-4B65-BCD7-54CC9EDF957A}" dt="2021-11-24T19:46:17.073" v="1493" actId="478"/>
          <ac:spMkLst>
            <pc:docMk/>
            <pc:sldMk cId="2194225921" sldId="272"/>
            <ac:spMk id="3" creationId="{C1BAD140-1609-4C65-A8B8-D4A85D03F8A0}"/>
          </ac:spMkLst>
        </pc:spChg>
        <pc:graphicFrameChg chg="add mod">
          <ac:chgData name="Ammons,Dylan" userId="3c55e2f8-c714-44bc-a6fb-182f1578580d" providerId="ADAL" clId="{8FDE3197-E7F2-4B65-BCD7-54CC9EDF957A}" dt="2021-11-24T20:01:19.131" v="1495" actId="1076"/>
          <ac:graphicFrameMkLst>
            <pc:docMk/>
            <pc:sldMk cId="2194225921" sldId="272"/>
            <ac:graphicFrameMk id="4" creationId="{FA139233-0538-4EC3-882F-D2FE648174E6}"/>
          </ac:graphicFrameMkLst>
        </pc:graphicFrameChg>
      </pc:sldChg>
      <pc:sldChg chg="addSp delSp modSp new mod">
        <pc:chgData name="Ammons,Dylan" userId="3c55e2f8-c714-44bc-a6fb-182f1578580d" providerId="ADAL" clId="{8FDE3197-E7F2-4B65-BCD7-54CC9EDF957A}" dt="2021-11-29T15:54:44.149" v="2530" actId="20577"/>
        <pc:sldMkLst>
          <pc:docMk/>
          <pc:sldMk cId="3954860514" sldId="273"/>
        </pc:sldMkLst>
        <pc:spChg chg="del">
          <ac:chgData name="Ammons,Dylan" userId="3c55e2f8-c714-44bc-a6fb-182f1578580d" providerId="ADAL" clId="{8FDE3197-E7F2-4B65-BCD7-54CC9EDF957A}" dt="2021-11-29T15:52:30.904" v="2457" actId="478"/>
          <ac:spMkLst>
            <pc:docMk/>
            <pc:sldMk cId="3954860514" sldId="273"/>
            <ac:spMk id="2" creationId="{7B826B7D-FF72-4D29-B275-B4E6DA87B3FE}"/>
          </ac:spMkLst>
        </pc:spChg>
        <pc:spChg chg="del">
          <ac:chgData name="Ammons,Dylan" userId="3c55e2f8-c714-44bc-a6fb-182f1578580d" providerId="ADAL" clId="{8FDE3197-E7F2-4B65-BCD7-54CC9EDF957A}" dt="2021-11-29T15:52:30.904" v="2457" actId="478"/>
          <ac:spMkLst>
            <pc:docMk/>
            <pc:sldMk cId="3954860514" sldId="273"/>
            <ac:spMk id="3" creationId="{C43E6663-0D57-4A54-B4A7-E3C9CD4B8DF1}"/>
          </ac:spMkLst>
        </pc:spChg>
        <pc:spChg chg="add mod">
          <ac:chgData name="Ammons,Dylan" userId="3c55e2f8-c714-44bc-a6fb-182f1578580d" providerId="ADAL" clId="{8FDE3197-E7F2-4B65-BCD7-54CC9EDF957A}" dt="2021-11-29T15:52:51.689" v="2485" actId="20577"/>
          <ac:spMkLst>
            <pc:docMk/>
            <pc:sldMk cId="3954860514" sldId="273"/>
            <ac:spMk id="4" creationId="{216AF29E-13B3-4E91-904E-B4A0526E3B12}"/>
          </ac:spMkLst>
        </pc:spChg>
        <pc:spChg chg="add mod">
          <ac:chgData name="Ammons,Dylan" userId="3c55e2f8-c714-44bc-a6fb-182f1578580d" providerId="ADAL" clId="{8FDE3197-E7F2-4B65-BCD7-54CC9EDF957A}" dt="2021-11-29T15:54:44.149" v="2530" actId="20577"/>
          <ac:spMkLst>
            <pc:docMk/>
            <pc:sldMk cId="3954860514" sldId="273"/>
            <ac:spMk id="5" creationId="{D69B759C-CF78-463B-90A6-4C0C1E98A988}"/>
          </ac:spMkLst>
        </pc:spChg>
      </pc:sldChg>
      <pc:sldChg chg="addSp delSp modSp new mod">
        <pc:chgData name="Ammons,Dylan" userId="3c55e2f8-c714-44bc-a6fb-182f1578580d" providerId="ADAL" clId="{8FDE3197-E7F2-4B65-BCD7-54CC9EDF957A}" dt="2021-11-29T15:54:46.060" v="2531"/>
        <pc:sldMkLst>
          <pc:docMk/>
          <pc:sldMk cId="1786134913" sldId="274"/>
        </pc:sldMkLst>
        <pc:spChg chg="del">
          <ac:chgData name="Ammons,Dylan" userId="3c55e2f8-c714-44bc-a6fb-182f1578580d" providerId="ADAL" clId="{8FDE3197-E7F2-4B65-BCD7-54CC9EDF957A}" dt="2021-11-29T15:52:33.764" v="2458" actId="478"/>
          <ac:spMkLst>
            <pc:docMk/>
            <pc:sldMk cId="1786134913" sldId="274"/>
            <ac:spMk id="2" creationId="{5EC63171-928F-4564-9983-845835C5BF51}"/>
          </ac:spMkLst>
        </pc:spChg>
        <pc:spChg chg="del">
          <ac:chgData name="Ammons,Dylan" userId="3c55e2f8-c714-44bc-a6fb-182f1578580d" providerId="ADAL" clId="{8FDE3197-E7F2-4B65-BCD7-54CC9EDF957A}" dt="2021-11-29T15:52:33.764" v="2458" actId="478"/>
          <ac:spMkLst>
            <pc:docMk/>
            <pc:sldMk cId="1786134913" sldId="274"/>
            <ac:spMk id="3" creationId="{9F79731B-4EC8-495F-8359-12D73762A726}"/>
          </ac:spMkLst>
        </pc:spChg>
        <pc:spChg chg="add mod">
          <ac:chgData name="Ammons,Dylan" userId="3c55e2f8-c714-44bc-a6fb-182f1578580d" providerId="ADAL" clId="{8FDE3197-E7F2-4B65-BCD7-54CC9EDF957A}" dt="2021-11-29T15:53:07.268" v="2510" actId="20577"/>
          <ac:spMkLst>
            <pc:docMk/>
            <pc:sldMk cId="1786134913" sldId="274"/>
            <ac:spMk id="4" creationId="{95410ACA-AB69-4E0D-AD03-C7C1187F97C7}"/>
          </ac:spMkLst>
        </pc:spChg>
        <pc:spChg chg="add mod">
          <ac:chgData name="Ammons,Dylan" userId="3c55e2f8-c714-44bc-a6fb-182f1578580d" providerId="ADAL" clId="{8FDE3197-E7F2-4B65-BCD7-54CC9EDF957A}" dt="2021-11-29T15:54:46.060" v="2531"/>
          <ac:spMkLst>
            <pc:docMk/>
            <pc:sldMk cId="1786134913" sldId="274"/>
            <ac:spMk id="5" creationId="{F7A21AC9-CC2D-402A-8F9A-573DD02DA065}"/>
          </ac:spMkLst>
        </pc:spChg>
      </pc:sldChg>
    </pc:docChg>
  </pc:docChgLst>
  <pc:docChgLst>
    <pc:chgData name="Ammons,Dylan" userId="3c55e2f8-c714-44bc-a6fb-182f1578580d" providerId="ADAL" clId="{2D0F2747-AE5B-43B2-BE30-747A0EE41DA8}"/>
    <pc:docChg chg="undo redo custSel addSld delSld modSld">
      <pc:chgData name="Ammons,Dylan" userId="3c55e2f8-c714-44bc-a6fb-182f1578580d" providerId="ADAL" clId="{2D0F2747-AE5B-43B2-BE30-747A0EE41DA8}" dt="2022-08-09T13:47:38.050" v="30"/>
      <pc:docMkLst>
        <pc:docMk/>
      </pc:docMkLst>
      <pc:sldChg chg="delSp mod">
        <pc:chgData name="Ammons,Dylan" userId="3c55e2f8-c714-44bc-a6fb-182f1578580d" providerId="ADAL" clId="{2D0F2747-AE5B-43B2-BE30-747A0EE41DA8}" dt="2022-08-02T14:05:11.807" v="21" actId="478"/>
        <pc:sldMkLst>
          <pc:docMk/>
          <pc:sldMk cId="2066220368" sldId="258"/>
        </pc:sldMkLst>
        <pc:spChg chg="del">
          <ac:chgData name="Ammons,Dylan" userId="3c55e2f8-c714-44bc-a6fb-182f1578580d" providerId="ADAL" clId="{2D0F2747-AE5B-43B2-BE30-747A0EE41DA8}" dt="2022-08-02T14:05:07.145" v="20" actId="478"/>
          <ac:spMkLst>
            <pc:docMk/>
            <pc:sldMk cId="2066220368" sldId="258"/>
            <ac:spMk id="8" creationId="{77D3958F-3D6D-48CA-8E04-8008346A62B3}"/>
          </ac:spMkLst>
        </pc:spChg>
        <pc:graphicFrameChg chg="del">
          <ac:chgData name="Ammons,Dylan" userId="3c55e2f8-c714-44bc-a6fb-182f1578580d" providerId="ADAL" clId="{2D0F2747-AE5B-43B2-BE30-747A0EE41DA8}" dt="2022-08-02T14:05:11.807" v="21" actId="478"/>
          <ac:graphicFrameMkLst>
            <pc:docMk/>
            <pc:sldMk cId="2066220368" sldId="258"/>
            <ac:graphicFrameMk id="6" creationId="{272FBD75-C8D7-4806-827A-0DA9FCA63AF3}"/>
          </ac:graphicFrameMkLst>
        </pc:graphicFrameChg>
      </pc:sldChg>
      <pc:sldChg chg="modSp mod">
        <pc:chgData name="Ammons,Dylan" userId="3c55e2f8-c714-44bc-a6fb-182f1578580d" providerId="ADAL" clId="{2D0F2747-AE5B-43B2-BE30-747A0EE41DA8}" dt="2022-07-28T21:54:11.687" v="11" actId="6549"/>
        <pc:sldMkLst>
          <pc:docMk/>
          <pc:sldMk cId="3805991213" sldId="269"/>
        </pc:sldMkLst>
        <pc:graphicFrameChg chg="modGraphic">
          <ac:chgData name="Ammons,Dylan" userId="3c55e2f8-c714-44bc-a6fb-182f1578580d" providerId="ADAL" clId="{2D0F2747-AE5B-43B2-BE30-747A0EE41DA8}" dt="2022-07-28T21:54:11.687" v="11" actId="6549"/>
          <ac:graphicFrameMkLst>
            <pc:docMk/>
            <pc:sldMk cId="3805991213" sldId="269"/>
            <ac:graphicFrameMk id="5" creationId="{1046EA35-E998-4E5E-B382-10EAE1407B69}"/>
          </ac:graphicFrameMkLst>
        </pc:graphicFrameChg>
      </pc:sldChg>
      <pc:sldChg chg="modSp mod">
        <pc:chgData name="Ammons,Dylan" userId="3c55e2f8-c714-44bc-a6fb-182f1578580d" providerId="ADAL" clId="{2D0F2747-AE5B-43B2-BE30-747A0EE41DA8}" dt="2022-07-31T21:19:41.156" v="15" actId="20577"/>
        <pc:sldMkLst>
          <pc:docMk/>
          <pc:sldMk cId="385629778" sldId="275"/>
        </pc:sldMkLst>
        <pc:spChg chg="mod">
          <ac:chgData name="Ammons,Dylan" userId="3c55e2f8-c714-44bc-a6fb-182f1578580d" providerId="ADAL" clId="{2D0F2747-AE5B-43B2-BE30-747A0EE41DA8}" dt="2022-07-31T21:19:41.156" v="15" actId="20577"/>
          <ac:spMkLst>
            <pc:docMk/>
            <pc:sldMk cId="385629778" sldId="275"/>
            <ac:spMk id="48" creationId="{07E47E0F-AC2C-453C-8D41-CAF88508CDB5}"/>
          </ac:spMkLst>
        </pc:spChg>
      </pc:sldChg>
      <pc:sldChg chg="modSp mod">
        <pc:chgData name="Ammons,Dylan" userId="3c55e2f8-c714-44bc-a6fb-182f1578580d" providerId="ADAL" clId="{2D0F2747-AE5B-43B2-BE30-747A0EE41DA8}" dt="2022-08-09T13:47:38.050" v="30"/>
        <pc:sldMkLst>
          <pc:docMk/>
          <pc:sldMk cId="2152790010" sldId="276"/>
        </pc:sldMkLst>
        <pc:spChg chg="mod">
          <ac:chgData name="Ammons,Dylan" userId="3c55e2f8-c714-44bc-a6fb-182f1578580d" providerId="ADAL" clId="{2D0F2747-AE5B-43B2-BE30-747A0EE41DA8}" dt="2022-08-09T13:47:38.050" v="30"/>
          <ac:spMkLst>
            <pc:docMk/>
            <pc:sldMk cId="2152790010" sldId="276"/>
            <ac:spMk id="10" creationId="{8F6AC7E5-6A24-FB52-EB9A-32F8FBF33F38}"/>
          </ac:spMkLst>
        </pc:spChg>
      </pc:sldChg>
      <pc:sldChg chg="addSp delSp modSp mod">
        <pc:chgData name="Ammons,Dylan" userId="3c55e2f8-c714-44bc-a6fb-182f1578580d" providerId="ADAL" clId="{2D0F2747-AE5B-43B2-BE30-747A0EE41DA8}" dt="2022-08-02T14:04:18.549" v="19" actId="962"/>
        <pc:sldMkLst>
          <pc:docMk/>
          <pc:sldMk cId="3159166355" sldId="277"/>
        </pc:sldMkLst>
        <pc:spChg chg="mod">
          <ac:chgData name="Ammons,Dylan" userId="3c55e2f8-c714-44bc-a6fb-182f1578580d" providerId="ADAL" clId="{2D0F2747-AE5B-43B2-BE30-747A0EE41DA8}" dt="2022-07-28T21:54:30.835" v="13" actId="20577"/>
          <ac:spMkLst>
            <pc:docMk/>
            <pc:sldMk cId="3159166355" sldId="277"/>
            <ac:spMk id="5" creationId="{CAD692ED-DC90-3AD6-394C-A9036EC8E33E}"/>
          </ac:spMkLst>
        </pc:spChg>
        <pc:picChg chg="del">
          <ac:chgData name="Ammons,Dylan" userId="3c55e2f8-c714-44bc-a6fb-182f1578580d" providerId="ADAL" clId="{2D0F2747-AE5B-43B2-BE30-747A0EE41DA8}" dt="2022-08-02T14:04:16.444" v="16" actId="478"/>
          <ac:picMkLst>
            <pc:docMk/>
            <pc:sldMk cId="3159166355" sldId="277"/>
            <ac:picMk id="3" creationId="{19055A4F-05E1-CFB1-F30D-A8263114B883}"/>
          </ac:picMkLst>
        </pc:picChg>
        <pc:picChg chg="add mod">
          <ac:chgData name="Ammons,Dylan" userId="3c55e2f8-c714-44bc-a6fb-182f1578580d" providerId="ADAL" clId="{2D0F2747-AE5B-43B2-BE30-747A0EE41DA8}" dt="2022-08-02T14:04:18.549" v="19" actId="962"/>
          <ac:picMkLst>
            <pc:docMk/>
            <pc:sldMk cId="3159166355" sldId="277"/>
            <ac:picMk id="4" creationId="{7B9B2902-DA64-D146-E346-ABA91A9F96D9}"/>
          </ac:picMkLst>
        </pc:picChg>
      </pc:sldChg>
      <pc:sldChg chg="add del">
        <pc:chgData name="Ammons,Dylan" userId="3c55e2f8-c714-44bc-a6fb-182f1578580d" providerId="ADAL" clId="{2D0F2747-AE5B-43B2-BE30-747A0EE41DA8}" dt="2022-08-02T14:05:28.567" v="23" actId="2890"/>
        <pc:sldMkLst>
          <pc:docMk/>
          <pc:sldMk cId="951347427" sldId="278"/>
        </pc:sldMkLst>
      </pc:sldChg>
    </pc:docChg>
  </pc:docChgLst>
  <pc:docChgLst>
    <pc:chgData name="Ammons,Dylan" userId="3c55e2f8-c714-44bc-a6fb-182f1578580d" providerId="ADAL" clId="{D6958C8A-0150-46A7-945C-BA4B6C429B82}"/>
    <pc:docChg chg="undo custSel addSld modSld">
      <pc:chgData name="Ammons,Dylan" userId="3c55e2f8-c714-44bc-a6fb-182f1578580d" providerId="ADAL" clId="{D6958C8A-0150-46A7-945C-BA4B6C429B82}" dt="2022-07-26T14:19:40.162" v="324" actId="20577"/>
      <pc:docMkLst>
        <pc:docMk/>
      </pc:docMkLst>
      <pc:sldChg chg="modSp mod">
        <pc:chgData name="Ammons,Dylan" userId="3c55e2f8-c714-44bc-a6fb-182f1578580d" providerId="ADAL" clId="{D6958C8A-0150-46A7-945C-BA4B6C429B82}" dt="2022-06-15T11:12:08.198" v="7" actId="20577"/>
        <pc:sldMkLst>
          <pc:docMk/>
          <pc:sldMk cId="517241246" sldId="262"/>
        </pc:sldMkLst>
        <pc:spChg chg="mod">
          <ac:chgData name="Ammons,Dylan" userId="3c55e2f8-c714-44bc-a6fb-182f1578580d" providerId="ADAL" clId="{D6958C8A-0150-46A7-945C-BA4B6C429B82}" dt="2022-06-15T11:12:08.198" v="7" actId="20577"/>
          <ac:spMkLst>
            <pc:docMk/>
            <pc:sldMk cId="517241246" sldId="262"/>
            <ac:spMk id="6" creationId="{5C7360A2-A3D6-4627-9801-C33F5806613E}"/>
          </ac:spMkLst>
        </pc:spChg>
      </pc:sldChg>
      <pc:sldChg chg="modSp mod">
        <pc:chgData name="Ammons,Dylan" userId="3c55e2f8-c714-44bc-a6fb-182f1578580d" providerId="ADAL" clId="{D6958C8A-0150-46A7-945C-BA4B6C429B82}" dt="2022-07-26T14:19:40.162" v="324" actId="20577"/>
        <pc:sldMkLst>
          <pc:docMk/>
          <pc:sldMk cId="3930293573" sldId="263"/>
        </pc:sldMkLst>
        <pc:spChg chg="mod">
          <ac:chgData name="Ammons,Dylan" userId="3c55e2f8-c714-44bc-a6fb-182f1578580d" providerId="ADAL" clId="{D6958C8A-0150-46A7-945C-BA4B6C429B82}" dt="2022-07-26T14:19:40.162" v="324" actId="20577"/>
          <ac:spMkLst>
            <pc:docMk/>
            <pc:sldMk cId="3930293573" sldId="263"/>
            <ac:spMk id="4" creationId="{4061F9A0-6383-4391-93F5-1999BF627793}"/>
          </ac:spMkLst>
        </pc:spChg>
      </pc:sldChg>
      <pc:sldChg chg="addSp delSp modSp mod">
        <pc:chgData name="Ammons,Dylan" userId="3c55e2f8-c714-44bc-a6fb-182f1578580d" providerId="ADAL" clId="{D6958C8A-0150-46A7-945C-BA4B6C429B82}" dt="2022-07-07T12:17:02.104" v="53" actId="1076"/>
        <pc:sldMkLst>
          <pc:docMk/>
          <pc:sldMk cId="1788738431" sldId="264"/>
        </pc:sldMkLst>
        <pc:spChg chg="mod">
          <ac:chgData name="Ammons,Dylan" userId="3c55e2f8-c714-44bc-a6fb-182f1578580d" providerId="ADAL" clId="{D6958C8A-0150-46A7-945C-BA4B6C429B82}" dt="2022-06-15T11:15:49.079" v="21" actId="20577"/>
          <ac:spMkLst>
            <pc:docMk/>
            <pc:sldMk cId="1788738431" sldId="264"/>
            <ac:spMk id="7" creationId="{ABC9DA52-0E39-48E5-B14E-842BB22AA80C}"/>
          </ac:spMkLst>
        </pc:spChg>
        <pc:picChg chg="add mod">
          <ac:chgData name="Ammons,Dylan" userId="3c55e2f8-c714-44bc-a6fb-182f1578580d" providerId="ADAL" clId="{D6958C8A-0150-46A7-945C-BA4B6C429B82}" dt="2022-07-07T12:17:02.104" v="53" actId="1076"/>
          <ac:picMkLst>
            <pc:docMk/>
            <pc:sldMk cId="1788738431" sldId="264"/>
            <ac:picMk id="3" creationId="{886D1FD6-26C1-FDC5-66F1-6C3AC200D276}"/>
          </ac:picMkLst>
        </pc:picChg>
        <pc:picChg chg="del">
          <ac:chgData name="Ammons,Dylan" userId="3c55e2f8-c714-44bc-a6fb-182f1578580d" providerId="ADAL" clId="{D6958C8A-0150-46A7-945C-BA4B6C429B82}" dt="2022-07-07T12:16:53.578" v="51" actId="478"/>
          <ac:picMkLst>
            <pc:docMk/>
            <pc:sldMk cId="1788738431" sldId="264"/>
            <ac:picMk id="17" creationId="{8A7CBAAA-EF75-19A5-01BE-5EB5B840B26E}"/>
          </ac:picMkLst>
        </pc:picChg>
      </pc:sldChg>
      <pc:sldChg chg="modSp mod">
        <pc:chgData name="Ammons,Dylan" userId="3c55e2f8-c714-44bc-a6fb-182f1578580d" providerId="ADAL" clId="{D6958C8A-0150-46A7-945C-BA4B6C429B82}" dt="2022-06-15T11:09:17.573" v="0" actId="20577"/>
        <pc:sldMkLst>
          <pc:docMk/>
          <pc:sldMk cId="3841965721" sldId="265"/>
        </pc:sldMkLst>
        <pc:spChg chg="mod">
          <ac:chgData name="Ammons,Dylan" userId="3c55e2f8-c714-44bc-a6fb-182f1578580d" providerId="ADAL" clId="{D6958C8A-0150-46A7-945C-BA4B6C429B82}" dt="2022-06-15T11:09:17.573" v="0" actId="20577"/>
          <ac:spMkLst>
            <pc:docMk/>
            <pc:sldMk cId="3841965721" sldId="265"/>
            <ac:spMk id="64" creationId="{02367A60-23A6-48F8-8DE3-7D8496B5B873}"/>
          </ac:spMkLst>
        </pc:spChg>
      </pc:sldChg>
      <pc:sldChg chg="modSp mod">
        <pc:chgData name="Ammons,Dylan" userId="3c55e2f8-c714-44bc-a6fb-182f1578580d" providerId="ADAL" clId="{D6958C8A-0150-46A7-945C-BA4B6C429B82}" dt="2022-06-15T11:20:58.259" v="31" actId="20577"/>
        <pc:sldMkLst>
          <pc:docMk/>
          <pc:sldMk cId="2605205042" sldId="267"/>
        </pc:sldMkLst>
        <pc:spChg chg="mod">
          <ac:chgData name="Ammons,Dylan" userId="3c55e2f8-c714-44bc-a6fb-182f1578580d" providerId="ADAL" clId="{D6958C8A-0150-46A7-945C-BA4B6C429B82}" dt="2022-06-15T11:20:58.259" v="31" actId="20577"/>
          <ac:spMkLst>
            <pc:docMk/>
            <pc:sldMk cId="2605205042" sldId="267"/>
            <ac:spMk id="7" creationId="{986E6D88-EF40-4C1F-BCD6-7A6F146E9BE9}"/>
          </ac:spMkLst>
        </pc:spChg>
      </pc:sldChg>
      <pc:sldChg chg="modSp mod">
        <pc:chgData name="Ammons,Dylan" userId="3c55e2f8-c714-44bc-a6fb-182f1578580d" providerId="ADAL" clId="{D6958C8A-0150-46A7-945C-BA4B6C429B82}" dt="2022-06-15T11:22:45.097" v="44"/>
        <pc:sldMkLst>
          <pc:docMk/>
          <pc:sldMk cId="881057244" sldId="268"/>
        </pc:sldMkLst>
        <pc:spChg chg="mod">
          <ac:chgData name="Ammons,Dylan" userId="3c55e2f8-c714-44bc-a6fb-182f1578580d" providerId="ADAL" clId="{D6958C8A-0150-46A7-945C-BA4B6C429B82}" dt="2022-06-15T11:22:45.097" v="44"/>
          <ac:spMkLst>
            <pc:docMk/>
            <pc:sldMk cId="881057244" sldId="268"/>
            <ac:spMk id="13" creationId="{FD1E35CE-D3C6-4892-B73F-7C902C70764B}"/>
          </ac:spMkLst>
        </pc:spChg>
      </pc:sldChg>
      <pc:sldChg chg="modSp">
        <pc:chgData name="Ammons,Dylan" userId="3c55e2f8-c714-44bc-a6fb-182f1578580d" providerId="ADAL" clId="{D6958C8A-0150-46A7-945C-BA4B6C429B82}" dt="2022-06-15T11:22:45.097" v="44"/>
        <pc:sldMkLst>
          <pc:docMk/>
          <pc:sldMk cId="1786134913" sldId="274"/>
        </pc:sldMkLst>
        <pc:spChg chg="mod">
          <ac:chgData name="Ammons,Dylan" userId="3c55e2f8-c714-44bc-a6fb-182f1578580d" providerId="ADAL" clId="{D6958C8A-0150-46A7-945C-BA4B6C429B82}" dt="2022-06-15T11:22:45.097" v="44"/>
          <ac:spMkLst>
            <pc:docMk/>
            <pc:sldMk cId="1786134913" sldId="274"/>
            <ac:spMk id="4" creationId="{95410ACA-AB69-4E0D-AD03-C7C1187F97C7}"/>
          </ac:spMkLst>
        </pc:spChg>
      </pc:sldChg>
      <pc:sldChg chg="modSp">
        <pc:chgData name="Ammons,Dylan" userId="3c55e2f8-c714-44bc-a6fb-182f1578580d" providerId="ADAL" clId="{D6958C8A-0150-46A7-945C-BA4B6C429B82}" dt="2022-06-15T11:23:07.060" v="45" actId="20578"/>
        <pc:sldMkLst>
          <pc:docMk/>
          <pc:sldMk cId="385629778" sldId="275"/>
        </pc:sldMkLst>
        <pc:spChg chg="mod">
          <ac:chgData name="Ammons,Dylan" userId="3c55e2f8-c714-44bc-a6fb-182f1578580d" providerId="ADAL" clId="{D6958C8A-0150-46A7-945C-BA4B6C429B82}" dt="2022-06-15T11:23:07.060" v="45" actId="20578"/>
          <ac:spMkLst>
            <pc:docMk/>
            <pc:sldMk cId="385629778" sldId="275"/>
            <ac:spMk id="48" creationId="{07E47E0F-AC2C-453C-8D41-CAF88508CDB5}"/>
          </ac:spMkLst>
        </pc:spChg>
      </pc:sldChg>
      <pc:sldChg chg="addSp delSp modSp new mod">
        <pc:chgData name="Ammons,Dylan" userId="3c55e2f8-c714-44bc-a6fb-182f1578580d" providerId="ADAL" clId="{D6958C8A-0150-46A7-945C-BA4B6C429B82}" dt="2022-07-12T11:50:47.373" v="60" actId="1076"/>
        <pc:sldMkLst>
          <pc:docMk/>
          <pc:sldMk cId="2152790010" sldId="276"/>
        </pc:sldMkLst>
        <pc:spChg chg="del">
          <ac:chgData name="Ammons,Dylan" userId="3c55e2f8-c714-44bc-a6fb-182f1578580d" providerId="ADAL" clId="{D6958C8A-0150-46A7-945C-BA4B6C429B82}" dt="2022-06-27T13:57:39.853" v="49" actId="478"/>
          <ac:spMkLst>
            <pc:docMk/>
            <pc:sldMk cId="2152790010" sldId="276"/>
            <ac:spMk id="2" creationId="{51E2BDBD-19B4-4DB7-3B9C-2950CA178BD8}"/>
          </ac:spMkLst>
        </pc:spChg>
        <pc:spChg chg="del">
          <ac:chgData name="Ammons,Dylan" userId="3c55e2f8-c714-44bc-a6fb-182f1578580d" providerId="ADAL" clId="{D6958C8A-0150-46A7-945C-BA4B6C429B82}" dt="2022-06-27T13:57:39.853" v="49" actId="478"/>
          <ac:spMkLst>
            <pc:docMk/>
            <pc:sldMk cId="2152790010" sldId="276"/>
            <ac:spMk id="3" creationId="{FAE683E5-632F-0F80-2CDC-648EBC79701C}"/>
          </ac:spMkLst>
        </pc:spChg>
        <pc:spChg chg="add del mod">
          <ac:chgData name="Ammons,Dylan" userId="3c55e2f8-c714-44bc-a6fb-182f1578580d" providerId="ADAL" clId="{D6958C8A-0150-46A7-945C-BA4B6C429B82}" dt="2022-06-27T13:57:37.417" v="48"/>
          <ac:spMkLst>
            <pc:docMk/>
            <pc:sldMk cId="2152790010" sldId="276"/>
            <ac:spMk id="5" creationId="{FC7B389C-5BF1-C654-86F3-019843EFA342}"/>
          </ac:spMkLst>
        </pc:spChg>
        <pc:spChg chg="add del mod">
          <ac:chgData name="Ammons,Dylan" userId="3c55e2f8-c714-44bc-a6fb-182f1578580d" providerId="ADAL" clId="{D6958C8A-0150-46A7-945C-BA4B6C429B82}" dt="2022-06-27T13:57:37.417" v="48"/>
          <ac:spMkLst>
            <pc:docMk/>
            <pc:sldMk cId="2152790010" sldId="276"/>
            <ac:spMk id="7" creationId="{43F93C2C-03CB-67FE-9463-1AD922AF72C6}"/>
          </ac:spMkLst>
        </pc:spChg>
        <pc:spChg chg="add del mod">
          <ac:chgData name="Ammons,Dylan" userId="3c55e2f8-c714-44bc-a6fb-182f1578580d" providerId="ADAL" clId="{D6958C8A-0150-46A7-945C-BA4B6C429B82}" dt="2022-06-27T13:57:37.417" v="48"/>
          <ac:spMkLst>
            <pc:docMk/>
            <pc:sldMk cId="2152790010" sldId="276"/>
            <ac:spMk id="8" creationId="{54AC7ACA-E749-0CED-4CA0-56C2B52C7E7F}"/>
          </ac:spMkLst>
        </pc:spChg>
        <pc:spChg chg="add mod">
          <ac:chgData name="Ammons,Dylan" userId="3c55e2f8-c714-44bc-a6fb-182f1578580d" providerId="ADAL" clId="{D6958C8A-0150-46A7-945C-BA4B6C429B82}" dt="2022-07-12T11:50:47.373" v="60" actId="1076"/>
          <ac:spMkLst>
            <pc:docMk/>
            <pc:sldMk cId="2152790010" sldId="276"/>
            <ac:spMk id="10" creationId="{8F6AC7E5-6A24-FB52-EB9A-32F8FBF33F38}"/>
          </ac:spMkLst>
        </pc:spChg>
        <pc:spChg chg="add mod">
          <ac:chgData name="Ammons,Dylan" userId="3c55e2f8-c714-44bc-a6fb-182f1578580d" providerId="ADAL" clId="{D6958C8A-0150-46A7-945C-BA4B6C429B82}" dt="2022-06-27T13:57:40.138" v="50"/>
          <ac:spMkLst>
            <pc:docMk/>
            <pc:sldMk cId="2152790010" sldId="276"/>
            <ac:spMk id="12" creationId="{EA67384A-08CF-9909-CF11-E5892CA4C815}"/>
          </ac:spMkLst>
        </pc:spChg>
        <pc:spChg chg="add mod">
          <ac:chgData name="Ammons,Dylan" userId="3c55e2f8-c714-44bc-a6fb-182f1578580d" providerId="ADAL" clId="{D6958C8A-0150-46A7-945C-BA4B6C429B82}" dt="2022-06-27T13:57:40.138" v="50"/>
          <ac:spMkLst>
            <pc:docMk/>
            <pc:sldMk cId="2152790010" sldId="276"/>
            <ac:spMk id="13" creationId="{5CF48659-A6DD-1143-8C1B-BB89F4D3EC49}"/>
          </ac:spMkLst>
        </pc:spChg>
        <pc:picChg chg="add del mod">
          <ac:chgData name="Ammons,Dylan" userId="3c55e2f8-c714-44bc-a6fb-182f1578580d" providerId="ADAL" clId="{D6958C8A-0150-46A7-945C-BA4B6C429B82}" dt="2022-07-12T11:50:46.962" v="59"/>
          <ac:picMkLst>
            <pc:docMk/>
            <pc:sldMk cId="2152790010" sldId="276"/>
            <ac:picMk id="3" creationId="{7A8A784A-B69B-1A13-B9B6-E06BF36DA228}"/>
          </ac:picMkLst>
        </pc:picChg>
        <pc:picChg chg="add del mod">
          <ac:chgData name="Ammons,Dylan" userId="3c55e2f8-c714-44bc-a6fb-182f1578580d" providerId="ADAL" clId="{D6958C8A-0150-46A7-945C-BA4B6C429B82}" dt="2022-06-27T13:57:37.417" v="48"/>
          <ac:picMkLst>
            <pc:docMk/>
            <pc:sldMk cId="2152790010" sldId="276"/>
            <ac:picMk id="4" creationId="{B4AA4B0A-3617-C4A1-E306-DB692AAEDD4B}"/>
          </ac:picMkLst>
        </pc:picChg>
        <pc:picChg chg="add del mod">
          <ac:chgData name="Ammons,Dylan" userId="3c55e2f8-c714-44bc-a6fb-182f1578580d" providerId="ADAL" clId="{D6958C8A-0150-46A7-945C-BA4B6C429B82}" dt="2022-06-27T13:57:37.417" v="48"/>
          <ac:picMkLst>
            <pc:docMk/>
            <pc:sldMk cId="2152790010" sldId="276"/>
            <ac:picMk id="6" creationId="{36E5EFFD-94EE-EF02-CA15-46AE7089AC7C}"/>
          </ac:picMkLst>
        </pc:picChg>
        <pc:picChg chg="add mod">
          <ac:chgData name="Ammons,Dylan" userId="3c55e2f8-c714-44bc-a6fb-182f1578580d" providerId="ADAL" clId="{D6958C8A-0150-46A7-945C-BA4B6C429B82}" dt="2022-06-27T13:57:40.138" v="50"/>
          <ac:picMkLst>
            <pc:docMk/>
            <pc:sldMk cId="2152790010" sldId="276"/>
            <ac:picMk id="9" creationId="{0BDB491B-0A76-E3ED-F51D-C38B76118728}"/>
          </ac:picMkLst>
        </pc:picChg>
        <pc:picChg chg="add mod">
          <ac:chgData name="Ammons,Dylan" userId="3c55e2f8-c714-44bc-a6fb-182f1578580d" providerId="ADAL" clId="{D6958C8A-0150-46A7-945C-BA4B6C429B82}" dt="2022-06-27T13:57:40.138" v="50"/>
          <ac:picMkLst>
            <pc:docMk/>
            <pc:sldMk cId="2152790010" sldId="276"/>
            <ac:picMk id="11" creationId="{DFF4E902-6E10-63BC-B8D3-F960AF11208C}"/>
          </ac:picMkLst>
        </pc:picChg>
      </pc:sldChg>
      <pc:sldChg chg="addSp modSp new mod">
        <pc:chgData name="Ammons,Dylan" userId="3c55e2f8-c714-44bc-a6fb-182f1578580d" providerId="ADAL" clId="{D6958C8A-0150-46A7-945C-BA4B6C429B82}" dt="2022-07-12T11:56:21.367" v="311" actId="20577"/>
        <pc:sldMkLst>
          <pc:docMk/>
          <pc:sldMk cId="3159166355" sldId="277"/>
        </pc:sldMkLst>
        <pc:spChg chg="add mod">
          <ac:chgData name="Ammons,Dylan" userId="3c55e2f8-c714-44bc-a6fb-182f1578580d" providerId="ADAL" clId="{D6958C8A-0150-46A7-945C-BA4B6C429B82}" dt="2022-07-12T11:56:21.367" v="311" actId="20577"/>
          <ac:spMkLst>
            <pc:docMk/>
            <pc:sldMk cId="3159166355" sldId="277"/>
            <ac:spMk id="5" creationId="{CAD692ED-DC90-3AD6-394C-A9036EC8E33E}"/>
          </ac:spMkLst>
        </pc:spChg>
        <pc:picChg chg="add mod">
          <ac:chgData name="Ammons,Dylan" userId="3c55e2f8-c714-44bc-a6fb-182f1578580d" providerId="ADAL" clId="{D6958C8A-0150-46A7-945C-BA4B6C429B82}" dt="2022-07-12T11:51:03.057" v="63" actId="27614"/>
          <ac:picMkLst>
            <pc:docMk/>
            <pc:sldMk cId="3159166355" sldId="277"/>
            <ac:picMk id="3" creationId="{19055A4F-05E1-CFB1-F30D-A8263114B88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0B6CE1-AB7B-4E30-BA77-0F0CC62C894E}" type="datetimeFigureOut">
              <a:rPr lang="en-US" smtClean="0"/>
              <a:t>11/3/2022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B8973E-DC38-44DE-9526-08BF6CBB25BC}" type="slidenum">
              <a:rPr lang="en-US" smtClean="0"/>
              <a:t>‹#›</a:t>
            </a:fld>
            <a:endParaRPr lang="en-US"/>
          </a:p>
        </p:txBody>
      </p:sp>
    </p:spTree>
    <p:extLst>
      <p:ext uri="{BB962C8B-B14F-4D97-AF65-F5344CB8AC3E}">
        <p14:creationId xmlns:p14="http://schemas.microsoft.com/office/powerpoint/2010/main" val="341158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C8836-F967-459C-8F76-16205C3E6D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1610401-DF19-483C-BD69-34E8275271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D2CB131-43CA-4A4E-B6BF-57CBF878A954}"/>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5" name="Footer Placeholder 4">
            <a:extLst>
              <a:ext uri="{FF2B5EF4-FFF2-40B4-BE49-F238E27FC236}">
                <a16:creationId xmlns:a16="http://schemas.microsoft.com/office/drawing/2014/main" id="{F2E2EA6B-3024-4588-A949-67DFC70C5A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B9B524-D18E-4682-A685-699A740867BA}"/>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3713331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30BF2-918B-4B56-A2B0-3DA603D3A02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A17BB1F-6CB7-4D45-93B4-F9F7FB1EE7D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EF09C4-25E7-4619-B6D4-AF55A82A783B}"/>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5" name="Footer Placeholder 4">
            <a:extLst>
              <a:ext uri="{FF2B5EF4-FFF2-40B4-BE49-F238E27FC236}">
                <a16:creationId xmlns:a16="http://schemas.microsoft.com/office/drawing/2014/main" id="{1750D78E-9BAA-40F1-B2B5-C86310A95A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667658-9BDB-498F-A6B5-6409AF76C885}"/>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549683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50DD48-2394-47D9-A986-0AB40CDB8FD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BC77AFB-795D-42F5-808B-2672714A0CB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7E3B94-8238-4D9F-9D54-BB8B91D9F459}"/>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5" name="Footer Placeholder 4">
            <a:extLst>
              <a:ext uri="{FF2B5EF4-FFF2-40B4-BE49-F238E27FC236}">
                <a16:creationId xmlns:a16="http://schemas.microsoft.com/office/drawing/2014/main" id="{EF281E2D-74B4-4B75-9442-C6FCACEBE6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B77B19-5824-483D-ACC2-FE12B7B59416}"/>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13460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F7BB0-B33B-4284-B992-659439BED6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2C2DE7-C09F-42C2-9B72-A7DA5B3DF7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A52F0D-9E16-4C7F-B86C-37830C5BAA61}"/>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5" name="Footer Placeholder 4">
            <a:extLst>
              <a:ext uri="{FF2B5EF4-FFF2-40B4-BE49-F238E27FC236}">
                <a16:creationId xmlns:a16="http://schemas.microsoft.com/office/drawing/2014/main" id="{60533B73-ECA4-4686-B30A-CEF874F46B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EAC590-7E8B-4058-859A-FA244BD2907A}"/>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2690434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46B48-571F-4198-90F2-86A6CD5B53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961306A-077E-4C9F-A320-311C39DC87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B270E9-5F79-407A-8754-7EFDFF48C362}"/>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5" name="Footer Placeholder 4">
            <a:extLst>
              <a:ext uri="{FF2B5EF4-FFF2-40B4-BE49-F238E27FC236}">
                <a16:creationId xmlns:a16="http://schemas.microsoft.com/office/drawing/2014/main" id="{3E04B31E-8141-467A-A61D-D4036F8643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DDEBC6-391B-417A-A185-808E9AD8EA53}"/>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282020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1F046-14A7-4EA9-82D5-F935ABD918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BA11F2-4CD8-4D3A-BCA5-71F39591E5B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00D77F9-0DB4-49B3-AE9A-4B17FE20B1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EE6F8D2-8CD0-46D5-AD13-0A56E5F71F35}"/>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6" name="Footer Placeholder 5">
            <a:extLst>
              <a:ext uri="{FF2B5EF4-FFF2-40B4-BE49-F238E27FC236}">
                <a16:creationId xmlns:a16="http://schemas.microsoft.com/office/drawing/2014/main" id="{71FA134A-DC3E-4FFB-B07D-F4CDE0780D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974D95-8498-4756-B4E2-FB2FF8CE1DBE}"/>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155706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EDD96-F0B1-4CC2-8A0B-120A8053FA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51566B-F9CE-4E7D-9BFC-BB06F77C24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BB03451-7470-40F9-9465-B5178BAE486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4693AA0-141D-45EB-BF58-6FC9968B68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BBD66D-E03A-470A-9162-66011837908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55A4C32-1227-46D9-AD49-60C64BE9AAB6}"/>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8" name="Footer Placeholder 7">
            <a:extLst>
              <a:ext uri="{FF2B5EF4-FFF2-40B4-BE49-F238E27FC236}">
                <a16:creationId xmlns:a16="http://schemas.microsoft.com/office/drawing/2014/main" id="{31883F84-C4CE-4F7C-843E-CC239BE576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E5C4A9-5CE5-418E-AF88-8D3F9084722E}"/>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1186176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89E69-3738-468C-8C6C-A1183EEF77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43D6D44-3800-41BA-B8C4-08EAA9CDBBDE}"/>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4" name="Footer Placeholder 3">
            <a:extLst>
              <a:ext uri="{FF2B5EF4-FFF2-40B4-BE49-F238E27FC236}">
                <a16:creationId xmlns:a16="http://schemas.microsoft.com/office/drawing/2014/main" id="{E973A440-E46E-4E02-9EBA-892E3CF521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EF90B59-78DD-463E-9849-1D8AA625D6D3}"/>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127119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A51B2B-7591-4E03-ABA0-DA8B74A03561}"/>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3" name="Footer Placeholder 2">
            <a:extLst>
              <a:ext uri="{FF2B5EF4-FFF2-40B4-BE49-F238E27FC236}">
                <a16:creationId xmlns:a16="http://schemas.microsoft.com/office/drawing/2014/main" id="{43A076D6-E1C8-4DBD-BA2B-8B4E6C9F8F5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EBF353-6EB8-4E7D-9866-0B598661E568}"/>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1965714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915F2-0B18-41EF-840C-D87E064EB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1E15CF2-7A0B-42FF-9785-32CF567879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F30CC95-DF95-443F-AF5D-04761CD088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DE4F18-9CB5-4AFB-8244-C994D263DBD9}"/>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6" name="Footer Placeholder 5">
            <a:extLst>
              <a:ext uri="{FF2B5EF4-FFF2-40B4-BE49-F238E27FC236}">
                <a16:creationId xmlns:a16="http://schemas.microsoft.com/office/drawing/2014/main" id="{E04F201F-4F09-48B2-BA64-2881C938C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E319D6-3F8C-4F6A-A89E-84DD78E37DEE}"/>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3548838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98FBF-B6FC-4417-86A2-7E263AEAA2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E2992F0-414B-45E8-AFBC-E483CE27EE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2D80ED-D2CB-4CBA-9B8E-C3F0BA04B8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AC9EC6-123C-42D4-9D18-5EA6ABB428A9}"/>
              </a:ext>
            </a:extLst>
          </p:cNvPr>
          <p:cNvSpPr>
            <a:spLocks noGrp="1"/>
          </p:cNvSpPr>
          <p:nvPr>
            <p:ph type="dt" sz="half" idx="10"/>
          </p:nvPr>
        </p:nvSpPr>
        <p:spPr/>
        <p:txBody>
          <a:bodyPr/>
          <a:lstStyle/>
          <a:p>
            <a:fld id="{20358900-9704-4A14-90F9-13BA5ABC5D9D}" type="datetimeFigureOut">
              <a:rPr lang="en-US" smtClean="0"/>
              <a:t>11/3/2022</a:t>
            </a:fld>
            <a:endParaRPr lang="en-US"/>
          </a:p>
        </p:txBody>
      </p:sp>
      <p:sp>
        <p:nvSpPr>
          <p:cNvPr id="6" name="Footer Placeholder 5">
            <a:extLst>
              <a:ext uri="{FF2B5EF4-FFF2-40B4-BE49-F238E27FC236}">
                <a16:creationId xmlns:a16="http://schemas.microsoft.com/office/drawing/2014/main" id="{1EB79555-5FD2-4520-B71E-57BA7AD271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67D7E1-5029-4DC6-8268-91C656B0E6CB}"/>
              </a:ext>
            </a:extLst>
          </p:cNvPr>
          <p:cNvSpPr>
            <a:spLocks noGrp="1"/>
          </p:cNvSpPr>
          <p:nvPr>
            <p:ph type="sldNum" sz="quarter" idx="12"/>
          </p:nvPr>
        </p:nvSpPr>
        <p:spPr/>
        <p:txBody>
          <a:bodyPr/>
          <a:lstStyle/>
          <a:p>
            <a:fld id="{4BBFB3E6-C569-4C5F-B6ED-456B499184EC}" type="slidenum">
              <a:rPr lang="en-US" smtClean="0"/>
              <a:t>‹#›</a:t>
            </a:fld>
            <a:endParaRPr lang="en-US"/>
          </a:p>
        </p:txBody>
      </p:sp>
    </p:spTree>
    <p:extLst>
      <p:ext uri="{BB962C8B-B14F-4D97-AF65-F5344CB8AC3E}">
        <p14:creationId xmlns:p14="http://schemas.microsoft.com/office/powerpoint/2010/main" val="2315657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659DB6-3CCB-47C3-B8A6-5D886AD381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E609DC2-7958-4128-BDF4-9B97A59A16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E0056C-CA6E-4D49-92D4-CEE25B650F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58900-9704-4A14-90F9-13BA5ABC5D9D}" type="datetimeFigureOut">
              <a:rPr lang="en-US" smtClean="0"/>
              <a:t>11/3/2022</a:t>
            </a:fld>
            <a:endParaRPr lang="en-US"/>
          </a:p>
        </p:txBody>
      </p:sp>
      <p:sp>
        <p:nvSpPr>
          <p:cNvPr id="5" name="Footer Placeholder 4">
            <a:extLst>
              <a:ext uri="{FF2B5EF4-FFF2-40B4-BE49-F238E27FC236}">
                <a16:creationId xmlns:a16="http://schemas.microsoft.com/office/drawing/2014/main" id="{72A13FF1-BF7F-4804-95D0-4CF7597E44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EA4950-18C6-45CF-9F05-EEDE357FD4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BFB3E6-C569-4C5F-B6ED-456B499184EC}" type="slidenum">
              <a:rPr lang="en-US" smtClean="0"/>
              <a:t>‹#›</a:t>
            </a:fld>
            <a:endParaRPr lang="en-US"/>
          </a:p>
        </p:txBody>
      </p:sp>
    </p:spTree>
    <p:extLst>
      <p:ext uri="{BB962C8B-B14F-4D97-AF65-F5344CB8AC3E}">
        <p14:creationId xmlns:p14="http://schemas.microsoft.com/office/powerpoint/2010/main" val="2257444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tiff"/><Relationship Id="rId7" Type="http://schemas.openxmlformats.org/officeDocument/2006/relationships/image" Target="../media/image8.tiff"/><Relationship Id="rId12" Type="http://schemas.openxmlformats.org/officeDocument/2006/relationships/image" Target="../media/image13.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11" Type="http://schemas.openxmlformats.org/officeDocument/2006/relationships/image" Target="../media/image12.tiff"/><Relationship Id="rId5" Type="http://schemas.openxmlformats.org/officeDocument/2006/relationships/image" Target="../media/image6.tiff"/><Relationship Id="rId10" Type="http://schemas.openxmlformats.org/officeDocument/2006/relationships/image" Target="../media/image11.tiff"/><Relationship Id="rId4" Type="http://schemas.openxmlformats.org/officeDocument/2006/relationships/image" Target="../media/image5.tiff"/><Relationship Id="rId9" Type="http://schemas.openxmlformats.org/officeDocument/2006/relationships/image" Target="../media/image10.tiff"/></Relationships>
</file>

<file path=ppt/slides/_rels/slide6.xml.rels><?xml version="1.0" encoding="UTF-8" standalone="yes"?>
<Relationships xmlns="http://schemas.openxmlformats.org/package/2006/relationships"><Relationship Id="rId13" Type="http://schemas.microsoft.com/office/2007/relationships/hdphoto" Target="../media/hdphoto6.wdp"/><Relationship Id="rId18" Type="http://schemas.openxmlformats.org/officeDocument/2006/relationships/image" Target="../media/image22.png"/><Relationship Id="rId26" Type="http://schemas.openxmlformats.org/officeDocument/2006/relationships/image" Target="../media/image26.png"/><Relationship Id="rId39" Type="http://schemas.microsoft.com/office/2007/relationships/hdphoto" Target="../media/hdphoto19.wdp"/><Relationship Id="rId21" Type="http://schemas.microsoft.com/office/2007/relationships/hdphoto" Target="../media/hdphoto10.wdp"/><Relationship Id="rId34" Type="http://schemas.openxmlformats.org/officeDocument/2006/relationships/image" Target="../media/image30.png"/><Relationship Id="rId7" Type="http://schemas.microsoft.com/office/2007/relationships/hdphoto" Target="../media/hdphoto3.wdp"/><Relationship Id="rId2" Type="http://schemas.openxmlformats.org/officeDocument/2006/relationships/image" Target="../media/image14.png"/><Relationship Id="rId16" Type="http://schemas.openxmlformats.org/officeDocument/2006/relationships/image" Target="../media/image21.png"/><Relationship Id="rId20" Type="http://schemas.openxmlformats.org/officeDocument/2006/relationships/image" Target="../media/image23.png"/><Relationship Id="rId29" Type="http://schemas.microsoft.com/office/2007/relationships/hdphoto" Target="../media/hdphoto14.wdp"/><Relationship Id="rId41" Type="http://schemas.microsoft.com/office/2007/relationships/hdphoto" Target="../media/hdphoto20.wdp"/><Relationship Id="rId1" Type="http://schemas.openxmlformats.org/officeDocument/2006/relationships/slideLayout" Target="../slideLayouts/slideLayout2.xml"/><Relationship Id="rId6" Type="http://schemas.openxmlformats.org/officeDocument/2006/relationships/image" Target="../media/image16.png"/><Relationship Id="rId11" Type="http://schemas.microsoft.com/office/2007/relationships/hdphoto" Target="../media/hdphoto5.wdp"/><Relationship Id="rId24" Type="http://schemas.openxmlformats.org/officeDocument/2006/relationships/image" Target="../media/image25.png"/><Relationship Id="rId32" Type="http://schemas.openxmlformats.org/officeDocument/2006/relationships/image" Target="../media/image29.png"/><Relationship Id="rId37" Type="http://schemas.microsoft.com/office/2007/relationships/hdphoto" Target="../media/hdphoto18.wdp"/><Relationship Id="rId40" Type="http://schemas.openxmlformats.org/officeDocument/2006/relationships/image" Target="../media/image33.png"/><Relationship Id="rId5" Type="http://schemas.microsoft.com/office/2007/relationships/hdphoto" Target="../media/hdphoto2.wdp"/><Relationship Id="rId15" Type="http://schemas.microsoft.com/office/2007/relationships/hdphoto" Target="../media/hdphoto7.wdp"/><Relationship Id="rId23" Type="http://schemas.microsoft.com/office/2007/relationships/hdphoto" Target="../media/hdphoto11.wdp"/><Relationship Id="rId28" Type="http://schemas.openxmlformats.org/officeDocument/2006/relationships/image" Target="../media/image27.png"/><Relationship Id="rId36" Type="http://schemas.openxmlformats.org/officeDocument/2006/relationships/image" Target="../media/image31.png"/><Relationship Id="rId10" Type="http://schemas.openxmlformats.org/officeDocument/2006/relationships/image" Target="../media/image18.png"/><Relationship Id="rId19" Type="http://schemas.microsoft.com/office/2007/relationships/hdphoto" Target="../media/hdphoto9.wdp"/><Relationship Id="rId31" Type="http://schemas.microsoft.com/office/2007/relationships/hdphoto" Target="../media/hdphoto15.wdp"/><Relationship Id="rId4" Type="http://schemas.openxmlformats.org/officeDocument/2006/relationships/image" Target="../media/image15.png"/><Relationship Id="rId9" Type="http://schemas.microsoft.com/office/2007/relationships/hdphoto" Target="../media/hdphoto4.wdp"/><Relationship Id="rId14" Type="http://schemas.openxmlformats.org/officeDocument/2006/relationships/image" Target="../media/image20.png"/><Relationship Id="rId22" Type="http://schemas.openxmlformats.org/officeDocument/2006/relationships/image" Target="../media/image24.png"/><Relationship Id="rId27" Type="http://schemas.microsoft.com/office/2007/relationships/hdphoto" Target="../media/hdphoto13.wdp"/><Relationship Id="rId30" Type="http://schemas.openxmlformats.org/officeDocument/2006/relationships/image" Target="../media/image28.png"/><Relationship Id="rId35" Type="http://schemas.microsoft.com/office/2007/relationships/hdphoto" Target="../media/hdphoto17.wdp"/><Relationship Id="rId8" Type="http://schemas.openxmlformats.org/officeDocument/2006/relationships/image" Target="../media/image17.png"/><Relationship Id="rId3" Type="http://schemas.microsoft.com/office/2007/relationships/hdphoto" Target="../media/hdphoto1.wdp"/><Relationship Id="rId12" Type="http://schemas.openxmlformats.org/officeDocument/2006/relationships/image" Target="../media/image19.png"/><Relationship Id="rId17" Type="http://schemas.microsoft.com/office/2007/relationships/hdphoto" Target="../media/hdphoto8.wdp"/><Relationship Id="rId25" Type="http://schemas.microsoft.com/office/2007/relationships/hdphoto" Target="../media/hdphoto12.wdp"/><Relationship Id="rId33" Type="http://schemas.microsoft.com/office/2007/relationships/hdphoto" Target="../media/hdphoto16.wdp"/><Relationship Id="rId38" Type="http://schemas.openxmlformats.org/officeDocument/2006/relationships/image" Target="../media/image32.png"/></Relationships>
</file>

<file path=ppt/slides/_rels/slide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5699EAE-8A66-402F-B4E0-C8BA49C1194F}"/>
              </a:ext>
            </a:extLst>
          </p:cNvPr>
          <p:cNvSpPr>
            <a:spLocks noGrp="1"/>
          </p:cNvSpPr>
          <p:nvPr>
            <p:ph type="ctrTitle"/>
          </p:nvPr>
        </p:nvSpPr>
        <p:spPr/>
        <p:txBody>
          <a:bodyPr/>
          <a:lstStyle/>
          <a:p>
            <a:r>
              <a:rPr lang="en-US">
                <a:latin typeface="Times New Roman" panose="02020603050405020304" pitchFamily="18" charset="0"/>
                <a:cs typeface="Times New Roman" panose="02020603050405020304" pitchFamily="18" charset="0"/>
              </a:rPr>
              <a:t>Supplemental</a:t>
            </a:r>
          </a:p>
        </p:txBody>
      </p:sp>
      <p:sp>
        <p:nvSpPr>
          <p:cNvPr id="5" name="Subtitle 4">
            <a:extLst>
              <a:ext uri="{FF2B5EF4-FFF2-40B4-BE49-F238E27FC236}">
                <a16:creationId xmlns:a16="http://schemas.microsoft.com/office/drawing/2014/main" id="{3DB31EE8-A1CF-44A6-AF0B-D49390D9C51C}"/>
              </a:ext>
            </a:extLst>
          </p:cNvPr>
          <p:cNvSpPr>
            <a:spLocks noGrp="1"/>
          </p:cNvSpPr>
          <p:nvPr>
            <p:ph type="subTitle" idx="1"/>
          </p:nvPr>
        </p:nvSpPr>
        <p:spPr/>
        <p:txBody>
          <a:bodyPr/>
          <a:lstStyle/>
          <a:p>
            <a:endParaRPr lang="en-US">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3125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iagram&#10;&#10;Description automatically generated with medium confidence">
            <a:extLst>
              <a:ext uri="{FF2B5EF4-FFF2-40B4-BE49-F238E27FC236}">
                <a16:creationId xmlns:a16="http://schemas.microsoft.com/office/drawing/2014/main" id="{0BDB491B-0A76-E3ED-F51D-C38B761187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753" y="798896"/>
            <a:ext cx="5459452" cy="3412158"/>
          </a:xfrm>
          <a:prstGeom prst="rect">
            <a:avLst/>
          </a:prstGeom>
        </p:spPr>
      </p:pic>
      <p:sp>
        <p:nvSpPr>
          <p:cNvPr id="10" name="TextBox 9">
            <a:extLst>
              <a:ext uri="{FF2B5EF4-FFF2-40B4-BE49-F238E27FC236}">
                <a16:creationId xmlns:a16="http://schemas.microsoft.com/office/drawing/2014/main" id="{8F6AC7E5-6A24-FB52-EB9A-32F8FBF33F38}"/>
              </a:ext>
            </a:extLst>
          </p:cNvPr>
          <p:cNvSpPr txBox="1"/>
          <p:nvPr/>
        </p:nvSpPr>
        <p:spPr>
          <a:xfrm>
            <a:off x="284966" y="4474264"/>
            <a:ext cx="11573357" cy="862480"/>
          </a:xfrm>
          <a:prstGeom prst="rect">
            <a:avLst/>
          </a:prstGeom>
          <a:noFill/>
        </p:spPr>
        <p:txBody>
          <a:bodyPr wrap="square">
            <a:spAutoFit/>
          </a:bodyPr>
          <a:lstStyle/>
          <a:p>
            <a:pPr marL="0" marR="0">
              <a:lnSpc>
                <a:spcPct val="106000"/>
              </a:lnSpc>
              <a:spcBef>
                <a:spcPts val="0"/>
              </a:spcBef>
              <a:spcAft>
                <a:spcPts val="800"/>
              </a:spcAft>
            </a:pPr>
            <a:r>
              <a:rPr lang="en-US" sz="1200" b="1" kern="1200" dirty="0">
                <a:solidFill>
                  <a:srgbClr val="000000"/>
                </a:solidFill>
                <a:effectLst/>
                <a:latin typeface="Times New Roman" panose="02020603050405020304" pitchFamily="18" charset="0"/>
                <a:ea typeface="Tahoma" panose="020B0604030504040204" pitchFamily="34" charset="0"/>
              </a:rPr>
              <a:t>Supplemental Figure </a:t>
            </a:r>
            <a:r>
              <a:rPr lang="en-US" sz="1200" b="1" dirty="0">
                <a:solidFill>
                  <a:srgbClr val="000000"/>
                </a:solidFill>
                <a:latin typeface="Times New Roman" panose="02020603050405020304" pitchFamily="18" charset="0"/>
                <a:ea typeface="Tahoma" panose="020B0604030504040204" pitchFamily="34" charset="0"/>
              </a:rPr>
              <a:t>7.</a:t>
            </a:r>
            <a:r>
              <a:rPr lang="en-US" sz="1200" b="1" kern="1200" dirty="0">
                <a:solidFill>
                  <a:srgbClr val="000000"/>
                </a:solidFill>
                <a:effectLst/>
                <a:latin typeface="Times New Roman" panose="02020603050405020304" pitchFamily="18" charset="0"/>
                <a:ea typeface="Tahoma" panose="020B0604030504040204" pitchFamily="34" charset="0"/>
              </a:rPr>
              <a:t> Differential gene expression analysis reveals enhanced immunoreactivity in high-grade canine gliomas relative to low-grade.</a:t>
            </a:r>
            <a:r>
              <a:rPr lang="en-US" sz="1200" kern="1200" dirty="0">
                <a:solidFill>
                  <a:srgbClr val="000000"/>
                </a:solidFill>
                <a:effectLst/>
                <a:latin typeface="Times New Roman" panose="02020603050405020304" pitchFamily="18" charset="0"/>
                <a:ea typeface="Tahoma" panose="020B0604030504040204" pitchFamily="34" charset="0"/>
              </a:rPr>
              <a:t> (A) Volcano plot comparing high-grade </a:t>
            </a:r>
            <a:r>
              <a:rPr lang="en-US" sz="1200" kern="1200" dirty="0" err="1">
                <a:solidFill>
                  <a:srgbClr val="000000"/>
                </a:solidFill>
                <a:effectLst/>
                <a:latin typeface="Times New Roman" panose="02020603050405020304" pitchFamily="18" charset="0"/>
                <a:ea typeface="Tahoma" panose="020B0604030504040204" pitchFamily="34" charset="0"/>
              </a:rPr>
              <a:t>NanoString</a:t>
            </a:r>
            <a:r>
              <a:rPr lang="en-US" sz="1200" kern="1200" dirty="0">
                <a:solidFill>
                  <a:srgbClr val="000000"/>
                </a:solidFill>
                <a:effectLst/>
                <a:latin typeface="Times New Roman" panose="02020603050405020304" pitchFamily="18" charset="0"/>
                <a:ea typeface="Tahoma" panose="020B0604030504040204" pitchFamily="34" charset="0"/>
              </a:rPr>
              <a:t> data to low-grade. Red indicates upregulated in high-grade, and blue indicates downregulated in high-grade (28 genes upregulated, 3 genes downregulated). P-value cutoff for adjusted p-values is 0.10 and log2(fold change) threshold is 0.58. (B) Dot plot of pathway enrichment analysis depicting upregulated pathways based on enriched genes in high-grade gliomas.</a:t>
            </a:r>
            <a:endParaRPr lang="en-US" sz="1200" dirty="0">
              <a:effectLst/>
              <a:latin typeface="Times New Roman" panose="02020603050405020304" pitchFamily="18" charset="0"/>
              <a:ea typeface="Times New Roman" panose="02020603050405020304" pitchFamily="18" charset="0"/>
            </a:endParaRPr>
          </a:p>
        </p:txBody>
      </p:sp>
      <p:pic>
        <p:nvPicPr>
          <p:cNvPr id="11" name="Picture 10" descr="Chart&#10;&#10;Description automatically generated">
            <a:extLst>
              <a:ext uri="{FF2B5EF4-FFF2-40B4-BE49-F238E27FC236}">
                <a16:creationId xmlns:a16="http://schemas.microsoft.com/office/drawing/2014/main" id="{DFF4E902-6E10-63BC-B8D3-F960AF1120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4205" y="901389"/>
            <a:ext cx="6414346" cy="3207172"/>
          </a:xfrm>
          <a:prstGeom prst="rect">
            <a:avLst/>
          </a:prstGeom>
        </p:spPr>
      </p:pic>
      <p:sp>
        <p:nvSpPr>
          <p:cNvPr id="12" name="Rectangle 11">
            <a:extLst>
              <a:ext uri="{FF2B5EF4-FFF2-40B4-BE49-F238E27FC236}">
                <a16:creationId xmlns:a16="http://schemas.microsoft.com/office/drawing/2014/main" id="{EA67384A-08CF-9909-CF11-E5892CA4C815}"/>
              </a:ext>
            </a:extLst>
          </p:cNvPr>
          <p:cNvSpPr/>
          <p:nvPr/>
        </p:nvSpPr>
        <p:spPr>
          <a:xfrm>
            <a:off x="7760" y="614230"/>
            <a:ext cx="351378"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A</a:t>
            </a:r>
          </a:p>
        </p:txBody>
      </p:sp>
      <p:sp>
        <p:nvSpPr>
          <p:cNvPr id="13" name="Rectangle 12">
            <a:extLst>
              <a:ext uri="{FF2B5EF4-FFF2-40B4-BE49-F238E27FC236}">
                <a16:creationId xmlns:a16="http://schemas.microsoft.com/office/drawing/2014/main" id="{5CF48659-A6DD-1143-8C1B-BB89F4D3EC49}"/>
              </a:ext>
            </a:extLst>
          </p:cNvPr>
          <p:cNvSpPr/>
          <p:nvPr/>
        </p:nvSpPr>
        <p:spPr>
          <a:xfrm>
            <a:off x="5255651" y="585118"/>
            <a:ext cx="338554"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B</a:t>
            </a:r>
          </a:p>
        </p:txBody>
      </p:sp>
    </p:spTree>
    <p:extLst>
      <p:ext uri="{BB962C8B-B14F-4D97-AF65-F5344CB8AC3E}">
        <p14:creationId xmlns:p14="http://schemas.microsoft.com/office/powerpoint/2010/main" val="2152790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AD692ED-DC90-3AD6-394C-A9036EC8E33E}"/>
              </a:ext>
            </a:extLst>
          </p:cNvPr>
          <p:cNvSpPr txBox="1"/>
          <p:nvPr/>
        </p:nvSpPr>
        <p:spPr>
          <a:xfrm>
            <a:off x="1739423" y="4984511"/>
            <a:ext cx="9398382" cy="671851"/>
          </a:xfrm>
          <a:prstGeom prst="rect">
            <a:avLst/>
          </a:prstGeom>
          <a:noFill/>
        </p:spPr>
        <p:txBody>
          <a:bodyPr wrap="square">
            <a:spAutoFit/>
          </a:bodyPr>
          <a:lstStyle/>
          <a:p>
            <a:pPr marL="0" marR="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Supplemental Figure 8. Tumor grade does not impact abundance of tumor infiltrating immune cells at the time of necropsy. </a:t>
            </a:r>
            <a:r>
              <a:rPr lang="en-US" sz="1200" dirty="0">
                <a:effectLst/>
                <a:latin typeface="Times New Roman" panose="02020603050405020304" pitchFamily="18" charset="0"/>
                <a:ea typeface="Calibri" panose="020F0502020204030204" pitchFamily="34" charset="0"/>
                <a:cs typeface="Arial" panose="020B0604020202020204" pitchFamily="34" charset="0"/>
              </a:rPr>
              <a:t>Quantification of (A) T cell infiltrates (CD3</a:t>
            </a:r>
            <a:r>
              <a:rPr lang="en-US" sz="1200" baseline="30000" dirty="0">
                <a:effectLst/>
                <a:latin typeface="Times New Roman" panose="02020603050405020304" pitchFamily="18" charset="0"/>
                <a:ea typeface="Calibri" panose="020F0502020204030204" pitchFamily="34" charset="0"/>
                <a:cs typeface="Arial" panose="020B0604020202020204" pitchFamily="34" charset="0"/>
              </a:rPr>
              <a:t>+</a:t>
            </a:r>
            <a:r>
              <a:rPr lang="en-US" sz="1200" dirty="0">
                <a:effectLst/>
                <a:latin typeface="Times New Roman" panose="02020603050405020304" pitchFamily="18" charset="0"/>
                <a:ea typeface="Calibri" panose="020F0502020204030204" pitchFamily="34" charset="0"/>
                <a:cs typeface="Arial" panose="020B0604020202020204" pitchFamily="34" charset="0"/>
              </a:rPr>
              <a:t>) and (B) macrophage infiltrates (MAC387</a:t>
            </a:r>
            <a:r>
              <a:rPr lang="en-US" sz="1200" baseline="30000" dirty="0">
                <a:effectLst/>
                <a:latin typeface="Times New Roman" panose="02020603050405020304" pitchFamily="18" charset="0"/>
                <a:ea typeface="Calibri" panose="020F0502020204030204" pitchFamily="34" charset="0"/>
                <a:cs typeface="Arial" panose="020B0604020202020204" pitchFamily="34" charset="0"/>
              </a:rPr>
              <a:t>+</a:t>
            </a:r>
            <a:r>
              <a:rPr lang="en-US" sz="1200" dirty="0">
                <a:effectLst/>
                <a:latin typeface="Times New Roman" panose="02020603050405020304" pitchFamily="18" charset="0"/>
                <a:ea typeface="Calibri" panose="020F0502020204030204" pitchFamily="34" charset="0"/>
                <a:cs typeface="Arial" panose="020B0604020202020204" pitchFamily="34" charset="0"/>
              </a:rPr>
              <a:t>) at the time of necropsy from study and reference populations. Low = low-grade gliomas; High = high-grade gliomas. A Wilcoxon two sample t-test was conducted to evaluate statistical significance.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descr="Chart, diagram, schematic, box and whisker chart&#10;&#10;Description automatically generated">
            <a:extLst>
              <a:ext uri="{FF2B5EF4-FFF2-40B4-BE49-F238E27FC236}">
                <a16:creationId xmlns:a16="http://schemas.microsoft.com/office/drawing/2014/main" id="{EEC746BF-A1DD-FBF8-B4E5-441D99617D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2794" y="2057397"/>
            <a:ext cx="5486411" cy="2743206"/>
          </a:xfrm>
          <a:prstGeom prst="rect">
            <a:avLst/>
          </a:prstGeom>
        </p:spPr>
      </p:pic>
    </p:spTree>
    <p:extLst>
      <p:ext uri="{BB962C8B-B14F-4D97-AF65-F5344CB8AC3E}">
        <p14:creationId xmlns:p14="http://schemas.microsoft.com/office/powerpoint/2010/main" val="3159166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046EA35-E998-4E5E-B382-10EAE1407B69}"/>
              </a:ext>
            </a:extLst>
          </p:cNvPr>
          <p:cNvGraphicFramePr>
            <a:graphicFrameLocks noGrp="1"/>
          </p:cNvGraphicFramePr>
          <p:nvPr>
            <p:extLst>
              <p:ext uri="{D42A27DB-BD31-4B8C-83A1-F6EECF244321}">
                <p14:modId xmlns:p14="http://schemas.microsoft.com/office/powerpoint/2010/main" val="4256749812"/>
              </p:ext>
            </p:extLst>
          </p:nvPr>
        </p:nvGraphicFramePr>
        <p:xfrm>
          <a:off x="4295141" y="410290"/>
          <a:ext cx="3601718" cy="5073489"/>
        </p:xfrm>
        <a:graphic>
          <a:graphicData uri="http://schemas.openxmlformats.org/drawingml/2006/table">
            <a:tbl>
              <a:tblPr/>
              <a:tblGrid>
                <a:gridCol w="178178">
                  <a:extLst>
                    <a:ext uri="{9D8B030D-6E8A-4147-A177-3AD203B41FA5}">
                      <a16:colId xmlns:a16="http://schemas.microsoft.com/office/drawing/2014/main" val="2270926318"/>
                    </a:ext>
                  </a:extLst>
                </a:gridCol>
                <a:gridCol w="1154642">
                  <a:extLst>
                    <a:ext uri="{9D8B030D-6E8A-4147-A177-3AD203B41FA5}">
                      <a16:colId xmlns:a16="http://schemas.microsoft.com/office/drawing/2014/main" val="3832096359"/>
                    </a:ext>
                  </a:extLst>
                </a:gridCol>
                <a:gridCol w="384198">
                  <a:extLst>
                    <a:ext uri="{9D8B030D-6E8A-4147-A177-3AD203B41FA5}">
                      <a16:colId xmlns:a16="http://schemas.microsoft.com/office/drawing/2014/main" val="336335156"/>
                    </a:ext>
                  </a:extLst>
                </a:gridCol>
                <a:gridCol w="962976">
                  <a:extLst>
                    <a:ext uri="{9D8B030D-6E8A-4147-A177-3AD203B41FA5}">
                      <a16:colId xmlns:a16="http://schemas.microsoft.com/office/drawing/2014/main" val="2981778671"/>
                    </a:ext>
                  </a:extLst>
                </a:gridCol>
                <a:gridCol w="367494">
                  <a:extLst>
                    <a:ext uri="{9D8B030D-6E8A-4147-A177-3AD203B41FA5}">
                      <a16:colId xmlns:a16="http://schemas.microsoft.com/office/drawing/2014/main" val="4131288525"/>
                    </a:ext>
                  </a:extLst>
                </a:gridCol>
                <a:gridCol w="554230">
                  <a:extLst>
                    <a:ext uri="{9D8B030D-6E8A-4147-A177-3AD203B41FA5}">
                      <a16:colId xmlns:a16="http://schemas.microsoft.com/office/drawing/2014/main" val="277714593"/>
                    </a:ext>
                  </a:extLst>
                </a:gridCol>
              </a:tblGrid>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12700" cap="flat" cmpd="sng" algn="ctr">
                      <a:solidFill>
                        <a:srgbClr val="000000"/>
                      </a:solidFill>
                      <a:prstDash val="solid"/>
                      <a:round/>
                      <a:headEnd type="none" w="med" len="med"/>
                      <a:tailEnd type="none" w="med" len="med"/>
                    </a:lnT>
                    <a:lnB>
                      <a:noFill/>
                    </a:lnB>
                    <a:solidFill>
                      <a:srgbClr val="BFBFBF"/>
                    </a:solidFill>
                  </a:tcPr>
                </a:tc>
                <a:tc gridSpan="2">
                  <a:txBody>
                    <a:bodyPr/>
                    <a:lstStyle/>
                    <a:p>
                      <a:pPr algn="l" fontAlgn="b"/>
                      <a:r>
                        <a:rPr lang="en-US" sz="1200" b="1" i="0" u="none" strike="noStrike">
                          <a:solidFill>
                            <a:srgbClr val="000000"/>
                          </a:solidFill>
                          <a:effectLst/>
                          <a:latin typeface="Times New Roman" panose="02020603050405020304" pitchFamily="18" charset="0"/>
                        </a:rPr>
                        <a:t>Glioma sub-type:</a:t>
                      </a:r>
                    </a:p>
                  </a:txBody>
                  <a:tcPr marL="5027" marR="5027" marT="5027"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681546324"/>
                  </a:ext>
                </a:extLst>
              </a:tr>
              <a:tr h="165394">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w="12700" cap="flat" cmpd="sng" algn="ctr">
                      <a:solidFill>
                        <a:srgbClr val="000000"/>
                      </a:solidFill>
                      <a:prstDash val="solid"/>
                      <a:round/>
                      <a:headEnd type="none" w="med" len="med"/>
                      <a:tailEnd type="none" w="med" len="med"/>
                    </a:lnB>
                    <a:solidFill>
                      <a:srgbClr val="BFBFBF"/>
                    </a:solidFill>
                  </a:tcPr>
                </a:tc>
                <a:tc gridSpan="2">
                  <a:txBody>
                    <a:bodyPr/>
                    <a:lstStyle/>
                    <a:p>
                      <a:pPr algn="l" fontAlgn="b"/>
                      <a:r>
                        <a:rPr lang="en-US" sz="1200" b="1" i="0" u="none" strike="noStrike">
                          <a:solidFill>
                            <a:srgbClr val="000000"/>
                          </a:solidFill>
                          <a:effectLst/>
                          <a:latin typeface="Times New Roman" panose="02020603050405020304" pitchFamily="18" charset="0"/>
                        </a:rPr>
                        <a:t>Oligodendroglioma </a:t>
                      </a:r>
                    </a:p>
                  </a:txBody>
                  <a:tcPr marL="5027" marR="5027" marT="502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l" fontAlgn="b"/>
                      <a:r>
                        <a:rPr lang="en-US" sz="1200" b="1" i="0" u="none" strike="noStrike">
                          <a:solidFill>
                            <a:srgbClr val="000000"/>
                          </a:solidFill>
                          <a:effectLst/>
                          <a:latin typeface="Times New Roman" panose="02020603050405020304" pitchFamily="18" charset="0"/>
                        </a:rPr>
                        <a:t>Astrocytoma </a:t>
                      </a:r>
                    </a:p>
                  </a:txBody>
                  <a:tcPr marL="5027" marR="5027" marT="502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extLst>
                  <a:ext uri="{0D108BD9-81ED-4DB2-BD59-A6C34878D82A}">
                    <a16:rowId xmlns:a16="http://schemas.microsoft.com/office/drawing/2014/main" val="2123401549"/>
                  </a:ext>
                </a:extLst>
              </a:tr>
              <a:tr h="155836">
                <a:tc gridSpan="2">
                  <a:txBody>
                    <a:bodyPr/>
                    <a:lstStyle/>
                    <a:p>
                      <a:pPr algn="l" fontAlgn="b"/>
                      <a:r>
                        <a:rPr lang="en-US" sz="1200" b="1" i="0" u="none" strike="noStrike">
                          <a:solidFill>
                            <a:srgbClr val="000000"/>
                          </a:solidFill>
                          <a:effectLst/>
                          <a:latin typeface="Times New Roman" panose="02020603050405020304" pitchFamily="18" charset="0"/>
                        </a:rPr>
                        <a:t>Breed</a:t>
                      </a:r>
                    </a:p>
                  </a:txBody>
                  <a:tcPr marL="5027" marR="5027" marT="5027"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hMerge="1">
                  <a:txBody>
                    <a:bodyPr/>
                    <a:lstStyle/>
                    <a:p>
                      <a:endParaRPr lang="en-US"/>
                    </a:p>
                  </a:txBody>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380365871"/>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Boxer</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40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(4)</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a:noFill/>
                    </a:lnB>
                    <a:solidFill>
                      <a:srgbClr val="D9D9D9"/>
                    </a:solidFill>
                  </a:tcPr>
                </a:tc>
                <a:extLst>
                  <a:ext uri="{0D108BD9-81ED-4DB2-BD59-A6C34878D82A}">
                    <a16:rowId xmlns:a16="http://schemas.microsoft.com/office/drawing/2014/main" val="1010810647"/>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Bulldog</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20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(2)</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D9D9D9"/>
                    </a:solidFill>
                  </a:tcPr>
                </a:tc>
                <a:extLst>
                  <a:ext uri="{0D108BD9-81ED-4DB2-BD59-A6C34878D82A}">
                    <a16:rowId xmlns:a16="http://schemas.microsoft.com/office/drawing/2014/main" val="1346903186"/>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Other</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20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(2)</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3358539295"/>
                  </a:ext>
                </a:extLst>
              </a:tr>
              <a:tr h="155836">
                <a:tc gridSpan="2">
                  <a:txBody>
                    <a:bodyPr/>
                    <a:lstStyle/>
                    <a:p>
                      <a:pPr algn="l" fontAlgn="b"/>
                      <a:r>
                        <a:rPr lang="en-US" sz="1200" b="1" i="0" u="none" strike="noStrike">
                          <a:solidFill>
                            <a:srgbClr val="000000"/>
                          </a:solidFill>
                          <a:effectLst/>
                          <a:latin typeface="Times New Roman" panose="02020603050405020304" pitchFamily="18" charset="0"/>
                        </a:rPr>
                        <a:t>Sex</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hMerge="1">
                  <a:txBody>
                    <a:bodyPr/>
                    <a:lstStyle/>
                    <a:p>
                      <a:endParaRPr lang="en-US"/>
                    </a:p>
                  </a:txBody>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extLst>
                  <a:ext uri="{0D108BD9-81ED-4DB2-BD59-A6C34878D82A}">
                    <a16:rowId xmlns:a16="http://schemas.microsoft.com/office/drawing/2014/main" val="3605006932"/>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FS</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40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(4)</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extLst>
                  <a:ext uri="{0D108BD9-81ED-4DB2-BD59-A6C34878D82A}">
                    <a16:rowId xmlns:a16="http://schemas.microsoft.com/office/drawing/2014/main" val="480450588"/>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FI</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extLst>
                  <a:ext uri="{0D108BD9-81ED-4DB2-BD59-A6C34878D82A}">
                    <a16:rowId xmlns:a16="http://schemas.microsoft.com/office/drawing/2014/main" val="41644932"/>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MC</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40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(4)</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extLst>
                  <a:ext uri="{0D108BD9-81ED-4DB2-BD59-A6C34878D82A}">
                    <a16:rowId xmlns:a16="http://schemas.microsoft.com/office/drawing/2014/main" val="691279017"/>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MI</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20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(2)</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extLst>
                  <a:ext uri="{0D108BD9-81ED-4DB2-BD59-A6C34878D82A}">
                    <a16:rowId xmlns:a16="http://schemas.microsoft.com/office/drawing/2014/main" val="1895470372"/>
                  </a:ext>
                </a:extLst>
              </a:tr>
              <a:tr h="155836">
                <a:tc gridSpan="2">
                  <a:txBody>
                    <a:bodyPr/>
                    <a:lstStyle/>
                    <a:p>
                      <a:pPr algn="l" fontAlgn="b"/>
                      <a:r>
                        <a:rPr lang="en-US" sz="1200" b="1" i="0" u="none" strike="noStrike">
                          <a:solidFill>
                            <a:srgbClr val="000000"/>
                          </a:solidFill>
                          <a:effectLst/>
                          <a:latin typeface="Times New Roman" panose="02020603050405020304" pitchFamily="18" charset="0"/>
                        </a:rPr>
                        <a:t>Age (years)</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hMerge="1">
                  <a:txBody>
                    <a:bodyPr/>
                    <a:lstStyle/>
                    <a:p>
                      <a:endParaRPr lang="en-US"/>
                    </a:p>
                  </a:txBody>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3384390527"/>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4-6</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D9D9D9"/>
                    </a:solidFill>
                  </a:tcPr>
                </a:tc>
                <a:extLst>
                  <a:ext uri="{0D108BD9-81ED-4DB2-BD59-A6C34878D82A}">
                    <a16:rowId xmlns:a16="http://schemas.microsoft.com/office/drawing/2014/main" val="2865639992"/>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6-8</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60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(6)</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20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(2)</a:t>
                      </a:r>
                    </a:p>
                  </a:txBody>
                  <a:tcPr marL="5027" marR="5027" marT="5027" marB="0" anchor="b">
                    <a:lnL>
                      <a:noFill/>
                    </a:lnL>
                    <a:lnR>
                      <a:noFill/>
                    </a:lnR>
                    <a:lnT>
                      <a:noFill/>
                    </a:lnT>
                    <a:lnB>
                      <a:noFill/>
                    </a:lnB>
                    <a:solidFill>
                      <a:srgbClr val="D9D9D9"/>
                    </a:solidFill>
                  </a:tcPr>
                </a:tc>
                <a:extLst>
                  <a:ext uri="{0D108BD9-81ED-4DB2-BD59-A6C34878D82A}">
                    <a16:rowId xmlns:a16="http://schemas.microsoft.com/office/drawing/2014/main" val="2962920064"/>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&gt;8</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3955326897"/>
                  </a:ext>
                </a:extLst>
              </a:tr>
              <a:tr h="155836">
                <a:tc gridSpan="2">
                  <a:txBody>
                    <a:bodyPr/>
                    <a:lstStyle/>
                    <a:p>
                      <a:pPr algn="l" fontAlgn="b"/>
                      <a:r>
                        <a:rPr lang="en-US" sz="1200" b="1" i="0" u="none" strike="noStrike">
                          <a:solidFill>
                            <a:srgbClr val="000000"/>
                          </a:solidFill>
                          <a:effectLst/>
                          <a:latin typeface="Times New Roman" panose="02020603050405020304" pitchFamily="18" charset="0"/>
                        </a:rPr>
                        <a:t>Location</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hMerge="1">
                  <a:txBody>
                    <a:bodyPr/>
                    <a:lstStyle/>
                    <a:p>
                      <a:endParaRPr lang="en-US"/>
                    </a:p>
                  </a:txBody>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extLst>
                  <a:ext uri="{0D108BD9-81ED-4DB2-BD59-A6C34878D82A}">
                    <a16:rowId xmlns:a16="http://schemas.microsoft.com/office/drawing/2014/main" val="4115469281"/>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Parietal</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20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(2)</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a:noFill/>
                    </a:lnB>
                    <a:solidFill>
                      <a:srgbClr val="EDEDED"/>
                    </a:solidFill>
                  </a:tcPr>
                </a:tc>
                <a:extLst>
                  <a:ext uri="{0D108BD9-81ED-4DB2-BD59-A6C34878D82A}">
                    <a16:rowId xmlns:a16="http://schemas.microsoft.com/office/drawing/2014/main" val="3449441282"/>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Temporal</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20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(2)</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a:noFill/>
                    </a:lnB>
                    <a:solidFill>
                      <a:srgbClr val="EDEDED"/>
                    </a:solidFill>
                  </a:tcPr>
                </a:tc>
                <a:extLst>
                  <a:ext uri="{0D108BD9-81ED-4DB2-BD59-A6C34878D82A}">
                    <a16:rowId xmlns:a16="http://schemas.microsoft.com/office/drawing/2014/main" val="1817720583"/>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Frontal, Parietal</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extLst>
                  <a:ext uri="{0D108BD9-81ED-4DB2-BD59-A6C34878D82A}">
                    <a16:rowId xmlns:a16="http://schemas.microsoft.com/office/drawing/2014/main" val="574194493"/>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Parietal, Occipital</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EDEDED"/>
                    </a:solidFill>
                  </a:tcPr>
                </a:tc>
                <a:extLst>
                  <a:ext uri="{0D108BD9-81ED-4DB2-BD59-A6C34878D82A}">
                    <a16:rowId xmlns:a16="http://schemas.microsoft.com/office/drawing/2014/main" val="3685252788"/>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Right Pyriform</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20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(2)</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extLst>
                  <a:ext uri="{0D108BD9-81ED-4DB2-BD59-A6C34878D82A}">
                    <a16:rowId xmlns:a16="http://schemas.microsoft.com/office/drawing/2014/main" val="2976940375"/>
                  </a:ext>
                </a:extLst>
              </a:tr>
              <a:tr h="155836">
                <a:tc gridSpan="2">
                  <a:txBody>
                    <a:bodyPr/>
                    <a:lstStyle/>
                    <a:p>
                      <a:pPr algn="l" fontAlgn="b"/>
                      <a:r>
                        <a:rPr lang="en-US" sz="1200" b="1" i="0" u="none" strike="noStrike">
                          <a:solidFill>
                            <a:srgbClr val="000000"/>
                          </a:solidFill>
                          <a:effectLst/>
                          <a:latin typeface="Times New Roman" panose="02020603050405020304" pitchFamily="18" charset="0"/>
                        </a:rPr>
                        <a:t>Grade</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hMerge="1">
                  <a:txBody>
                    <a:bodyPr/>
                    <a:lstStyle/>
                    <a:p>
                      <a:endParaRPr lang="en-US"/>
                    </a:p>
                  </a:txBody>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430097573"/>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High</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60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(6)</a:t>
                      </a:r>
                    </a:p>
                  </a:txBody>
                  <a:tcPr marL="5027" marR="5027" marT="5027" marB="0" anchor="b">
                    <a:lnL>
                      <a:noFill/>
                    </a:lnL>
                    <a:lnR>
                      <a:noFill/>
                    </a:lnR>
                    <a:lnT>
                      <a:noFill/>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(0)</a:t>
                      </a:r>
                    </a:p>
                  </a:txBody>
                  <a:tcPr marL="5027" marR="5027" marT="5027" marB="0" anchor="b">
                    <a:lnL>
                      <a:noFill/>
                    </a:lnL>
                    <a:lnR>
                      <a:noFill/>
                    </a:lnR>
                    <a:lnT>
                      <a:noFill/>
                    </a:lnT>
                    <a:lnB>
                      <a:noFill/>
                    </a:lnB>
                    <a:solidFill>
                      <a:srgbClr val="D9D9D9"/>
                    </a:solidFill>
                  </a:tcPr>
                </a:tc>
                <a:extLst>
                  <a:ext uri="{0D108BD9-81ED-4DB2-BD59-A6C34878D82A}">
                    <a16:rowId xmlns:a16="http://schemas.microsoft.com/office/drawing/2014/main" val="2507975860"/>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Low</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20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(2)</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rPr>
                        <a:t>20</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rPr>
                        <a:t>(2)</a:t>
                      </a:r>
                    </a:p>
                  </a:txBody>
                  <a:tcPr marL="5027" marR="5027" marT="5027"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2011837985"/>
                  </a:ext>
                </a:extLst>
              </a:tr>
              <a:tr h="155836">
                <a:tc gridSpan="2">
                  <a:txBody>
                    <a:bodyPr/>
                    <a:lstStyle/>
                    <a:p>
                      <a:pPr algn="l" fontAlgn="b"/>
                      <a:r>
                        <a:rPr lang="en-US" sz="1200" b="1" i="0" u="none" strike="noStrike">
                          <a:solidFill>
                            <a:srgbClr val="000000"/>
                          </a:solidFill>
                          <a:effectLst/>
                          <a:latin typeface="Times New Roman" panose="02020603050405020304" pitchFamily="18" charset="0"/>
                        </a:rPr>
                        <a:t>Trial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hMerge="1">
                  <a:txBody>
                    <a:bodyPr/>
                    <a:lstStyle/>
                    <a:p>
                      <a:endParaRPr lang="en-US"/>
                    </a:p>
                  </a:txBody>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extLst>
                  <a:ext uri="{0D108BD9-81ED-4DB2-BD59-A6C34878D82A}">
                    <a16:rowId xmlns:a16="http://schemas.microsoft.com/office/drawing/2014/main" val="3201563612"/>
                  </a:ext>
                </a:extLst>
              </a:tr>
              <a:tr h="155836">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1A</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30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(3)</a:t>
                      </a:r>
                    </a:p>
                  </a:txBody>
                  <a:tcPr marL="5027" marR="5027" marT="5027" marB="0" anchor="b">
                    <a:lnL>
                      <a:noFill/>
                    </a:lnL>
                    <a:lnR>
                      <a:noFill/>
                    </a:lnR>
                    <a:lnT>
                      <a:noFill/>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a:noFill/>
                    </a:lnB>
                    <a:solidFill>
                      <a:srgbClr val="EDEDED"/>
                    </a:solidFill>
                  </a:tcPr>
                </a:tc>
                <a:extLst>
                  <a:ext uri="{0D108BD9-81ED-4DB2-BD59-A6C34878D82A}">
                    <a16:rowId xmlns:a16="http://schemas.microsoft.com/office/drawing/2014/main" val="3284216340"/>
                  </a:ext>
                </a:extLst>
              </a:tr>
              <a:tr h="160863">
                <a:tc>
                  <a:txBody>
                    <a:bodyPr/>
                    <a:lstStyle/>
                    <a:p>
                      <a:pPr algn="l" fontAlgn="b"/>
                      <a:r>
                        <a:rPr lang="en-US" sz="1200" b="0" i="0" u="none" strike="noStrike">
                          <a:solidFill>
                            <a:srgbClr val="000000"/>
                          </a:solidFill>
                          <a:effectLst/>
                          <a:latin typeface="Times New Roman" panose="02020603050405020304" pitchFamily="18" charset="0"/>
                        </a:rPr>
                        <a:t> </a:t>
                      </a:r>
                    </a:p>
                  </a:txBody>
                  <a:tcPr marL="5027" marR="5027" marT="5027" marB="0" anchor="b">
                    <a:lnL>
                      <a:noFill/>
                    </a:lnL>
                    <a:lnR>
                      <a:noFill/>
                    </a:lnR>
                    <a:lnT>
                      <a:noFill/>
                    </a:lnT>
                    <a:lnB w="12700" cap="flat" cmpd="sng" algn="ctr">
                      <a:solidFill>
                        <a:srgbClr val="000000"/>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1B</a:t>
                      </a:r>
                    </a:p>
                  </a:txBody>
                  <a:tcPr marL="5027" marR="5027" marT="5027" marB="0" anchor="b">
                    <a:lnL>
                      <a:noFill/>
                    </a:lnL>
                    <a:lnR>
                      <a:noFill/>
                    </a:lnR>
                    <a:lnT>
                      <a:noFill/>
                    </a:lnT>
                    <a:lnB w="12700" cap="flat" cmpd="sng" algn="ctr">
                      <a:solidFill>
                        <a:srgbClr val="000000"/>
                      </a:solidFill>
                      <a:prstDash val="solid"/>
                      <a:round/>
                      <a:headEnd type="none" w="med" len="med"/>
                      <a:tailEnd type="none" w="med" len="med"/>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50</a:t>
                      </a:r>
                    </a:p>
                  </a:txBody>
                  <a:tcPr marL="5027" marR="5027" marT="5027" marB="0" anchor="b">
                    <a:lnL>
                      <a:noFill/>
                    </a:lnL>
                    <a:lnR>
                      <a:noFill/>
                    </a:lnR>
                    <a:lnT>
                      <a:noFill/>
                    </a:lnT>
                    <a:lnB w="12700" cap="flat" cmpd="sng" algn="ctr">
                      <a:solidFill>
                        <a:srgbClr val="000000"/>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(5)</a:t>
                      </a:r>
                    </a:p>
                  </a:txBody>
                  <a:tcPr marL="5027" marR="5027" marT="5027" marB="0" anchor="b">
                    <a:lnL>
                      <a:noFill/>
                    </a:lnL>
                    <a:lnR>
                      <a:noFill/>
                    </a:lnR>
                    <a:lnT>
                      <a:noFill/>
                    </a:lnT>
                    <a:lnB w="12700" cap="flat" cmpd="sng" algn="ctr">
                      <a:solidFill>
                        <a:srgbClr val="000000"/>
                      </a:solidFill>
                      <a:prstDash val="solid"/>
                      <a:round/>
                      <a:headEnd type="none" w="med" len="med"/>
                      <a:tailEnd type="none" w="med" len="med"/>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rPr>
                        <a:t>10</a:t>
                      </a:r>
                    </a:p>
                  </a:txBody>
                  <a:tcPr marL="5027" marR="5027" marT="5027" marB="0" anchor="b">
                    <a:lnL>
                      <a:noFill/>
                    </a:lnL>
                    <a:lnR>
                      <a:noFill/>
                    </a:lnR>
                    <a:lnT>
                      <a:noFill/>
                    </a:lnT>
                    <a:lnB w="12700" cap="flat" cmpd="sng" algn="ctr">
                      <a:solidFill>
                        <a:srgbClr val="000000"/>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rPr>
                        <a:t>(1)</a:t>
                      </a:r>
                    </a:p>
                  </a:txBody>
                  <a:tcPr marL="5027" marR="5027" marT="5027" marB="0" anchor="b">
                    <a:lnL>
                      <a:noFill/>
                    </a:lnL>
                    <a:lnR>
                      <a:noFill/>
                    </a:lnR>
                    <a:lnT>
                      <a:noFill/>
                    </a:lnT>
                    <a:lnB w="12700" cap="flat" cmpd="sng" algn="ctr">
                      <a:solidFill>
                        <a:srgbClr val="000000"/>
                      </a:solidFill>
                      <a:prstDash val="solid"/>
                      <a:round/>
                      <a:headEnd type="none" w="med" len="med"/>
                      <a:tailEnd type="none" w="med" len="med"/>
                    </a:lnB>
                    <a:solidFill>
                      <a:srgbClr val="EDEDED"/>
                    </a:solidFill>
                  </a:tcPr>
                </a:tc>
                <a:extLst>
                  <a:ext uri="{0D108BD9-81ED-4DB2-BD59-A6C34878D82A}">
                    <a16:rowId xmlns:a16="http://schemas.microsoft.com/office/drawing/2014/main" val="992368697"/>
                  </a:ext>
                </a:extLst>
              </a:tr>
            </a:tbl>
          </a:graphicData>
        </a:graphic>
      </p:graphicFrame>
      <p:sp>
        <p:nvSpPr>
          <p:cNvPr id="3" name="TextBox 2">
            <a:extLst>
              <a:ext uri="{FF2B5EF4-FFF2-40B4-BE49-F238E27FC236}">
                <a16:creationId xmlns:a16="http://schemas.microsoft.com/office/drawing/2014/main" id="{7169C6A4-3CE7-4A36-9AE0-3F8FE1AE8605}"/>
              </a:ext>
            </a:extLst>
          </p:cNvPr>
          <p:cNvSpPr txBox="1"/>
          <p:nvPr/>
        </p:nvSpPr>
        <p:spPr>
          <a:xfrm>
            <a:off x="3694010" y="5483779"/>
            <a:ext cx="6097162" cy="1268361"/>
          </a:xfrm>
          <a:prstGeom prst="rect">
            <a:avLst/>
          </a:prstGeom>
          <a:noFill/>
        </p:spPr>
        <p:txBody>
          <a:bodyPr wrap="square">
            <a:spAutoFit/>
          </a:bodyPr>
          <a:lstStyle/>
          <a:p>
            <a:pPr marL="0" marR="0">
              <a:lnSpc>
                <a:spcPct val="107000"/>
              </a:lnSpc>
              <a:spcBef>
                <a:spcPts val="0"/>
              </a:spcBef>
              <a:spcAft>
                <a:spcPts val="800"/>
              </a:spcAft>
            </a:pPr>
            <a:br>
              <a:rPr lang="en-US" sz="1200" dirty="0">
                <a:effectLst/>
                <a:latin typeface="Times New Roman" panose="02020603050405020304" pitchFamily="18" charset="0"/>
                <a:ea typeface="Calibri" panose="020F0502020204030204" pitchFamily="34" charset="0"/>
              </a:rPr>
            </a:br>
            <a:r>
              <a:rPr lang="en-US" sz="1200" b="1" kern="1200" dirty="0">
                <a:solidFill>
                  <a:srgbClr val="000000"/>
                </a:solidFill>
                <a:effectLst/>
                <a:latin typeface="Times New Roman" panose="02020603050405020304" pitchFamily="18" charset="0"/>
                <a:ea typeface="Tahoma" panose="020B0604030504040204" pitchFamily="34" charset="0"/>
                <a:cs typeface="Arial" panose="020B0604020202020204" pitchFamily="34" charset="0"/>
              </a:rPr>
              <a:t>Supplemental Table 1. Breakdown of study dog demographics.</a:t>
            </a:r>
            <a:r>
              <a:rPr lang="en-US" sz="1200" kern="1200" dirty="0">
                <a:solidFill>
                  <a:srgbClr val="000000"/>
                </a:solidFill>
                <a:effectLst/>
                <a:latin typeface="Times New Roman" panose="02020603050405020304" pitchFamily="18" charset="0"/>
                <a:ea typeface="Tahoma" panose="020B0604030504040204" pitchFamily="34" charset="0"/>
                <a:cs typeface="Arial" panose="020B0604020202020204" pitchFamily="34" charset="0"/>
              </a:rPr>
              <a:t> Classification of dogs into signalment groups by tumor type. Values in table indicate percent of patients and parenthetical values are number of dogs. Trial designates the time at which a histopathological diagnosis was made. Trial 1A dogs had a postmortem histological diagnosis of their glioma, while 1B received a biopsy pre-enrollment to confirm the diagnosis.</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05991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86E6D88-EF40-4C1F-BCD6-7A6F146E9BE9}"/>
              </a:ext>
            </a:extLst>
          </p:cNvPr>
          <p:cNvSpPr txBox="1"/>
          <p:nvPr/>
        </p:nvSpPr>
        <p:spPr>
          <a:xfrm>
            <a:off x="3013937" y="4273544"/>
            <a:ext cx="6097162" cy="1264705"/>
          </a:xfrm>
          <a:prstGeom prst="rect">
            <a:avLst/>
          </a:prstGeom>
          <a:noFill/>
        </p:spPr>
        <p:txBody>
          <a:bodyPr wrap="square">
            <a:spAutoFit/>
          </a:bodyPr>
          <a:lstStyle/>
          <a:p>
            <a:pPr marL="0" marR="0">
              <a:lnSpc>
                <a:spcPct val="106000"/>
              </a:lnSpc>
              <a:spcBef>
                <a:spcPts val="0"/>
              </a:spcBef>
              <a:spcAft>
                <a:spcPts val="800"/>
              </a:spcAft>
            </a:pPr>
            <a:r>
              <a:rPr lang="en-US" sz="1200" b="1" kern="1200" dirty="0">
                <a:solidFill>
                  <a:srgbClr val="000000"/>
                </a:solidFill>
                <a:effectLst/>
                <a:latin typeface="Times New Roman" panose="02020603050405020304" pitchFamily="18" charset="0"/>
                <a:ea typeface="Tahoma" panose="020B0604030504040204" pitchFamily="34" charset="0"/>
              </a:rPr>
              <a:t>Supplemental Figure 1. Spheroid culture enriches for CD44 on three canine cancer cell lines.</a:t>
            </a:r>
            <a:r>
              <a:rPr lang="en-US" sz="1200" kern="1200" dirty="0">
                <a:solidFill>
                  <a:srgbClr val="000000"/>
                </a:solidFill>
                <a:effectLst/>
                <a:latin typeface="Times New Roman" panose="02020603050405020304" pitchFamily="18" charset="0"/>
                <a:ea typeface="Tahoma" panose="020B0604030504040204" pitchFamily="34" charset="0"/>
              </a:rPr>
              <a:t> Expression of key stem cell marker, CD44, as determined by flow cytometry for parental (blue) and spheroid (red) cells. The three cell lines depicted (Bliley, Jenny, and Gracie) were chosen to be used in the allogenic vaccine. All other CSC markers (CD34, CD90, CD117, Sca1, CD133, CD24, and Oct3/4) were not expressed on either parental or spheroid cells. Values are reported in geometric mean florescence intensity and data was collected in singlet.</a:t>
            </a:r>
            <a:endParaRPr lang="en-US" sz="1200" dirty="0">
              <a:effectLst/>
              <a:latin typeface="Times New Roman" panose="02020603050405020304" pitchFamily="18" charset="0"/>
              <a:ea typeface="Times New Roman" panose="02020603050405020304" pitchFamily="18" charset="0"/>
            </a:endParaRPr>
          </a:p>
        </p:txBody>
      </p:sp>
      <p:pic>
        <p:nvPicPr>
          <p:cNvPr id="6" name="Picture 5" descr="Chart, bar chart&#10;&#10;Description automatically generated">
            <a:extLst>
              <a:ext uri="{FF2B5EF4-FFF2-40B4-BE49-F238E27FC236}">
                <a16:creationId xmlns:a16="http://schemas.microsoft.com/office/drawing/2014/main" id="{EDDF8FAA-AD47-41E8-8E20-654E74AF51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9995" y="398646"/>
            <a:ext cx="4572009" cy="3657607"/>
          </a:xfrm>
          <a:prstGeom prst="rect">
            <a:avLst/>
          </a:prstGeom>
        </p:spPr>
      </p:pic>
    </p:spTree>
    <p:extLst>
      <p:ext uri="{BB962C8B-B14F-4D97-AF65-F5344CB8AC3E}">
        <p14:creationId xmlns:p14="http://schemas.microsoft.com/office/powerpoint/2010/main" val="2605205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FD1E35CE-D3C6-4892-B73F-7C902C70764B}"/>
              </a:ext>
            </a:extLst>
          </p:cNvPr>
          <p:cNvSpPr txBox="1"/>
          <p:nvPr/>
        </p:nvSpPr>
        <p:spPr>
          <a:xfrm>
            <a:off x="1523990" y="4882192"/>
            <a:ext cx="9144018" cy="470963"/>
          </a:xfrm>
          <a:prstGeom prst="rect">
            <a:avLst/>
          </a:prstGeom>
          <a:noFill/>
        </p:spPr>
        <p:txBody>
          <a:bodyPr wrap="square">
            <a:spAutoFit/>
          </a:bodyPr>
          <a:lstStyle/>
          <a:p>
            <a:pPr marL="0" marR="0">
              <a:lnSpc>
                <a:spcPct val="106000"/>
              </a:lnSpc>
              <a:spcBef>
                <a:spcPts val="0"/>
              </a:spcBef>
              <a:spcAft>
                <a:spcPts val="800"/>
              </a:spcAft>
            </a:pPr>
            <a:r>
              <a:rPr lang="en-US" sz="1200" b="1" kern="1200" dirty="0">
                <a:solidFill>
                  <a:srgbClr val="000000"/>
                </a:solidFill>
                <a:effectLst/>
                <a:latin typeface="Times New Roman" panose="02020603050405020304" pitchFamily="18" charset="0"/>
                <a:ea typeface="Tahoma" panose="020B0604030504040204" pitchFamily="34" charset="0"/>
              </a:rPr>
              <a:t>Supplemental Figure 2. Patient serum has minimal reactivity to parental J3T.</a:t>
            </a:r>
            <a:r>
              <a:rPr lang="en-US" sz="1200" kern="1200" dirty="0">
                <a:solidFill>
                  <a:srgbClr val="000000"/>
                </a:solidFill>
                <a:effectLst/>
                <a:latin typeface="Times New Roman" panose="02020603050405020304" pitchFamily="18" charset="0"/>
                <a:ea typeface="Tahoma" panose="020B0604030504040204" pitchFamily="34" charset="0"/>
              </a:rPr>
              <a:t> Depiction of antibody endpoint titers to parental J3T cells for a subset of patients enrolled in the trial (patients 2 &amp; 4 = humoral non-responders; patients 3 &amp; 5 = responders based on J3T spheroid titers).</a:t>
            </a:r>
            <a:endParaRPr lang="en-US" sz="1200" dirty="0">
              <a:effectLst/>
              <a:latin typeface="Times New Roman" panose="02020603050405020304" pitchFamily="18" charset="0"/>
              <a:ea typeface="Times New Roman" panose="02020603050405020304" pitchFamily="18" charset="0"/>
            </a:endParaRPr>
          </a:p>
        </p:txBody>
      </p:sp>
      <p:pic>
        <p:nvPicPr>
          <p:cNvPr id="3" name="Picture 2" descr="Chart, scatter chart&#10;&#10;Description automatically generated">
            <a:extLst>
              <a:ext uri="{FF2B5EF4-FFF2-40B4-BE49-F238E27FC236}">
                <a16:creationId xmlns:a16="http://schemas.microsoft.com/office/drawing/2014/main" id="{82F6134F-9735-2065-BF2E-97898B5BF2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396" y="855129"/>
            <a:ext cx="2743206" cy="3657607"/>
          </a:xfrm>
          <a:prstGeom prst="rect">
            <a:avLst/>
          </a:prstGeom>
        </p:spPr>
      </p:pic>
    </p:spTree>
    <p:extLst>
      <p:ext uri="{BB962C8B-B14F-4D97-AF65-F5344CB8AC3E}">
        <p14:creationId xmlns:p14="http://schemas.microsoft.com/office/powerpoint/2010/main" val="881057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BF3528-FE03-4CF5-9A5A-2D6A94C72563}"/>
              </a:ext>
            </a:extLst>
          </p:cNvPr>
          <p:cNvSpPr/>
          <p:nvPr/>
        </p:nvSpPr>
        <p:spPr>
          <a:xfrm>
            <a:off x="1299684" y="4665182"/>
            <a:ext cx="495841"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Pre</a:t>
            </a:r>
          </a:p>
        </p:txBody>
      </p:sp>
      <p:sp>
        <p:nvSpPr>
          <p:cNvPr id="7" name="Rectangle 6">
            <a:extLst>
              <a:ext uri="{FF2B5EF4-FFF2-40B4-BE49-F238E27FC236}">
                <a16:creationId xmlns:a16="http://schemas.microsoft.com/office/drawing/2014/main" id="{63383421-26D8-4961-B27E-E74FF5D0A087}"/>
              </a:ext>
            </a:extLst>
          </p:cNvPr>
          <p:cNvSpPr/>
          <p:nvPr/>
        </p:nvSpPr>
        <p:spPr>
          <a:xfrm>
            <a:off x="2380522" y="4665182"/>
            <a:ext cx="584647"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Post</a:t>
            </a:r>
          </a:p>
        </p:txBody>
      </p:sp>
      <p:sp>
        <p:nvSpPr>
          <p:cNvPr id="15" name="Rectangle 14">
            <a:extLst>
              <a:ext uri="{FF2B5EF4-FFF2-40B4-BE49-F238E27FC236}">
                <a16:creationId xmlns:a16="http://schemas.microsoft.com/office/drawing/2014/main" id="{8E003FDD-9E3C-4BB0-B3A8-AC771715413B}"/>
              </a:ext>
            </a:extLst>
          </p:cNvPr>
          <p:cNvSpPr/>
          <p:nvPr/>
        </p:nvSpPr>
        <p:spPr>
          <a:xfrm>
            <a:off x="8507267" y="876244"/>
            <a:ext cx="351378"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D</a:t>
            </a:r>
          </a:p>
        </p:txBody>
      </p:sp>
      <p:grpSp>
        <p:nvGrpSpPr>
          <p:cNvPr id="10" name="Group 9">
            <a:extLst>
              <a:ext uri="{FF2B5EF4-FFF2-40B4-BE49-F238E27FC236}">
                <a16:creationId xmlns:a16="http://schemas.microsoft.com/office/drawing/2014/main" id="{7BF160D7-076D-4A7C-8A70-370EB4817F31}"/>
              </a:ext>
            </a:extLst>
          </p:cNvPr>
          <p:cNvGrpSpPr/>
          <p:nvPr/>
        </p:nvGrpSpPr>
        <p:grpSpPr>
          <a:xfrm>
            <a:off x="8591937" y="1210995"/>
            <a:ext cx="950598" cy="3454187"/>
            <a:chOff x="8376141" y="1215429"/>
            <a:chExt cx="950598" cy="3454187"/>
          </a:xfrm>
        </p:grpSpPr>
        <p:pic>
          <p:nvPicPr>
            <p:cNvPr id="13" name="Picture 12" descr="A picture containing text, white, old&#10;&#10;Description automatically generated">
              <a:extLst>
                <a:ext uri="{FF2B5EF4-FFF2-40B4-BE49-F238E27FC236}">
                  <a16:creationId xmlns:a16="http://schemas.microsoft.com/office/drawing/2014/main" id="{5786E802-E40C-4E95-AA5D-A0597E4C7EC2}"/>
                </a:ext>
              </a:extLst>
            </p:cNvPr>
            <p:cNvPicPr>
              <a:picLocks noChangeAspect="1"/>
            </p:cNvPicPr>
            <p:nvPr/>
          </p:nvPicPr>
          <p:blipFill rotWithShape="1">
            <a:blip r:embed="rId2">
              <a:extLst>
                <a:ext uri="{28A0092B-C50C-407E-A947-70E740481C1C}">
                  <a14:useLocalDpi xmlns:a14="http://schemas.microsoft.com/office/drawing/2010/main" val="0"/>
                </a:ext>
              </a:extLst>
            </a:blip>
            <a:srcRect l="27949" t="21448" r="59203" b="21410"/>
            <a:stretch/>
          </p:blipFill>
          <p:spPr>
            <a:xfrm>
              <a:off x="8376141" y="1215429"/>
              <a:ext cx="948390" cy="2955449"/>
            </a:xfrm>
            <a:prstGeom prst="rect">
              <a:avLst/>
            </a:prstGeom>
            <a:ln w="19050">
              <a:solidFill>
                <a:schemeClr val="tx1"/>
              </a:solidFill>
            </a:ln>
          </p:spPr>
        </p:pic>
        <p:pic>
          <p:nvPicPr>
            <p:cNvPr id="18" name="Picture 17" descr="A picture containing text, case&#10;&#10;Description automatically generated">
              <a:extLst>
                <a:ext uri="{FF2B5EF4-FFF2-40B4-BE49-F238E27FC236}">
                  <a16:creationId xmlns:a16="http://schemas.microsoft.com/office/drawing/2014/main" id="{AED7F8C9-3298-4D6E-BCF6-909DF873299E}"/>
                </a:ext>
              </a:extLst>
            </p:cNvPr>
            <p:cNvPicPr>
              <a:picLocks noChangeAspect="1"/>
            </p:cNvPicPr>
            <p:nvPr/>
          </p:nvPicPr>
          <p:blipFill rotWithShape="1">
            <a:blip r:embed="rId3">
              <a:extLst>
                <a:ext uri="{28A0092B-C50C-407E-A947-70E740481C1C}">
                  <a14:useLocalDpi xmlns:a14="http://schemas.microsoft.com/office/drawing/2010/main" val="0"/>
                </a:ext>
              </a:extLst>
            </a:blip>
            <a:srcRect l="31134" t="44279" r="55989" b="48580"/>
            <a:stretch/>
          </p:blipFill>
          <p:spPr>
            <a:xfrm>
              <a:off x="8376141" y="4300284"/>
              <a:ext cx="950598" cy="369332"/>
            </a:xfrm>
            <a:prstGeom prst="rect">
              <a:avLst/>
            </a:prstGeom>
            <a:ln w="19050">
              <a:solidFill>
                <a:schemeClr val="tx1"/>
              </a:solidFill>
            </a:ln>
          </p:spPr>
        </p:pic>
      </p:grpSp>
      <p:grpSp>
        <p:nvGrpSpPr>
          <p:cNvPr id="11" name="Group 10">
            <a:extLst>
              <a:ext uri="{FF2B5EF4-FFF2-40B4-BE49-F238E27FC236}">
                <a16:creationId xmlns:a16="http://schemas.microsoft.com/office/drawing/2014/main" id="{932EBAB4-D98B-4DD1-B24D-685955C59AAC}"/>
              </a:ext>
            </a:extLst>
          </p:cNvPr>
          <p:cNvGrpSpPr/>
          <p:nvPr/>
        </p:nvGrpSpPr>
        <p:grpSpPr>
          <a:xfrm>
            <a:off x="9724642" y="1212665"/>
            <a:ext cx="950598" cy="3454187"/>
            <a:chOff x="9452672" y="1215429"/>
            <a:chExt cx="950598" cy="3454187"/>
          </a:xfrm>
        </p:grpSpPr>
        <p:pic>
          <p:nvPicPr>
            <p:cNvPr id="14" name="Picture 13" descr="A picture containing text, white, old&#10;&#10;Description automatically generated">
              <a:extLst>
                <a:ext uri="{FF2B5EF4-FFF2-40B4-BE49-F238E27FC236}">
                  <a16:creationId xmlns:a16="http://schemas.microsoft.com/office/drawing/2014/main" id="{5916369A-A18F-4EFD-B2A9-0EE20623BC4E}"/>
                </a:ext>
              </a:extLst>
            </p:cNvPr>
            <p:cNvPicPr>
              <a:picLocks noChangeAspect="1"/>
            </p:cNvPicPr>
            <p:nvPr/>
          </p:nvPicPr>
          <p:blipFill rotWithShape="1">
            <a:blip r:embed="rId2">
              <a:extLst>
                <a:ext uri="{28A0092B-C50C-407E-A947-70E740481C1C}">
                  <a14:useLocalDpi xmlns:a14="http://schemas.microsoft.com/office/drawing/2010/main" val="0"/>
                </a:ext>
              </a:extLst>
            </a:blip>
            <a:srcRect l="51056" t="22392" r="36096" b="20466"/>
            <a:stretch/>
          </p:blipFill>
          <p:spPr>
            <a:xfrm>
              <a:off x="9454880" y="1215429"/>
              <a:ext cx="948390" cy="2955449"/>
            </a:xfrm>
            <a:prstGeom prst="rect">
              <a:avLst/>
            </a:prstGeom>
            <a:ln w="19050">
              <a:solidFill>
                <a:schemeClr val="tx1"/>
              </a:solidFill>
            </a:ln>
          </p:spPr>
        </p:pic>
        <p:pic>
          <p:nvPicPr>
            <p:cNvPr id="19" name="Picture 18" descr="A picture containing text, case&#10;&#10;Description automatically generated">
              <a:extLst>
                <a:ext uri="{FF2B5EF4-FFF2-40B4-BE49-F238E27FC236}">
                  <a16:creationId xmlns:a16="http://schemas.microsoft.com/office/drawing/2014/main" id="{0B40A57D-34FD-4A9C-AE5D-BC7214AC8533}"/>
                </a:ext>
              </a:extLst>
            </p:cNvPr>
            <p:cNvPicPr>
              <a:picLocks noChangeAspect="1"/>
            </p:cNvPicPr>
            <p:nvPr/>
          </p:nvPicPr>
          <p:blipFill rotWithShape="1">
            <a:blip r:embed="rId3">
              <a:extLst>
                <a:ext uri="{28A0092B-C50C-407E-A947-70E740481C1C}">
                  <a14:useLocalDpi xmlns:a14="http://schemas.microsoft.com/office/drawing/2010/main" val="0"/>
                </a:ext>
              </a:extLst>
            </a:blip>
            <a:srcRect l="50554" t="42002" r="36569" b="50857"/>
            <a:stretch/>
          </p:blipFill>
          <p:spPr>
            <a:xfrm>
              <a:off x="9452672" y="4300284"/>
              <a:ext cx="950598" cy="369332"/>
            </a:xfrm>
            <a:prstGeom prst="rect">
              <a:avLst/>
            </a:prstGeom>
            <a:ln w="19050">
              <a:solidFill>
                <a:schemeClr val="tx1"/>
              </a:solidFill>
            </a:ln>
          </p:spPr>
        </p:pic>
      </p:grpSp>
      <p:grpSp>
        <p:nvGrpSpPr>
          <p:cNvPr id="8" name="Group 7">
            <a:extLst>
              <a:ext uri="{FF2B5EF4-FFF2-40B4-BE49-F238E27FC236}">
                <a16:creationId xmlns:a16="http://schemas.microsoft.com/office/drawing/2014/main" id="{CA92485C-7944-4A19-B17C-652648C0B9B4}"/>
              </a:ext>
            </a:extLst>
          </p:cNvPr>
          <p:cNvGrpSpPr/>
          <p:nvPr/>
        </p:nvGrpSpPr>
        <p:grpSpPr>
          <a:xfrm>
            <a:off x="6088339" y="1215429"/>
            <a:ext cx="946181" cy="3449753"/>
            <a:chOff x="6025832" y="1220943"/>
            <a:chExt cx="946181" cy="3449753"/>
          </a:xfrm>
        </p:grpSpPr>
        <p:pic>
          <p:nvPicPr>
            <p:cNvPr id="25" name="Picture 24" descr="A picture containing text, white&#10;&#10;Description automatically generated">
              <a:extLst>
                <a:ext uri="{FF2B5EF4-FFF2-40B4-BE49-F238E27FC236}">
                  <a16:creationId xmlns:a16="http://schemas.microsoft.com/office/drawing/2014/main" id="{744A52C1-20B4-4054-977A-53A7D5D4B25A}"/>
                </a:ext>
              </a:extLst>
            </p:cNvPr>
            <p:cNvPicPr>
              <a:picLocks noChangeAspect="1"/>
            </p:cNvPicPr>
            <p:nvPr/>
          </p:nvPicPr>
          <p:blipFill rotWithShape="1">
            <a:blip r:embed="rId4">
              <a:extLst>
                <a:ext uri="{28A0092B-C50C-407E-A947-70E740481C1C}">
                  <a14:useLocalDpi xmlns:a14="http://schemas.microsoft.com/office/drawing/2010/main" val="0"/>
                </a:ext>
              </a:extLst>
            </a:blip>
            <a:srcRect l="41837" t="16632" r="46438" b="31193"/>
            <a:stretch/>
          </p:blipFill>
          <p:spPr>
            <a:xfrm>
              <a:off x="6025832" y="1220943"/>
              <a:ext cx="946181" cy="2949935"/>
            </a:xfrm>
            <a:prstGeom prst="rect">
              <a:avLst/>
            </a:prstGeom>
            <a:ln w="19050">
              <a:solidFill>
                <a:schemeClr val="tx1"/>
              </a:solidFill>
            </a:ln>
          </p:spPr>
        </p:pic>
        <p:pic>
          <p:nvPicPr>
            <p:cNvPr id="29" name="Picture 28" descr="A close-up of some test tubes&#10;&#10;Description automatically generated with low confidence">
              <a:extLst>
                <a:ext uri="{FF2B5EF4-FFF2-40B4-BE49-F238E27FC236}">
                  <a16:creationId xmlns:a16="http://schemas.microsoft.com/office/drawing/2014/main" id="{D5BEFD4D-4088-44EB-A620-F2770DF58467}"/>
                </a:ext>
              </a:extLst>
            </p:cNvPr>
            <p:cNvPicPr>
              <a:picLocks noChangeAspect="1"/>
            </p:cNvPicPr>
            <p:nvPr/>
          </p:nvPicPr>
          <p:blipFill rotWithShape="1">
            <a:blip r:embed="rId5">
              <a:extLst>
                <a:ext uri="{28A0092B-C50C-407E-A947-70E740481C1C}">
                  <a14:useLocalDpi xmlns:a14="http://schemas.microsoft.com/office/drawing/2010/main" val="0"/>
                </a:ext>
              </a:extLst>
            </a:blip>
            <a:srcRect l="46296" t="54011" r="40923" b="38828"/>
            <a:stretch/>
          </p:blipFill>
          <p:spPr>
            <a:xfrm>
              <a:off x="6028522" y="4300284"/>
              <a:ext cx="943491" cy="370412"/>
            </a:xfrm>
            <a:prstGeom prst="rect">
              <a:avLst/>
            </a:prstGeom>
            <a:ln w="19050">
              <a:solidFill>
                <a:schemeClr val="tx1"/>
              </a:solidFill>
            </a:ln>
          </p:spPr>
        </p:pic>
      </p:grpSp>
      <p:grpSp>
        <p:nvGrpSpPr>
          <p:cNvPr id="9" name="Group 8">
            <a:extLst>
              <a:ext uri="{FF2B5EF4-FFF2-40B4-BE49-F238E27FC236}">
                <a16:creationId xmlns:a16="http://schemas.microsoft.com/office/drawing/2014/main" id="{6E5B108D-CACD-4AF1-AC70-750578D3CC8C}"/>
              </a:ext>
            </a:extLst>
          </p:cNvPr>
          <p:cNvGrpSpPr/>
          <p:nvPr/>
        </p:nvGrpSpPr>
        <p:grpSpPr>
          <a:xfrm>
            <a:off x="7216625" y="1210995"/>
            <a:ext cx="949535" cy="3454187"/>
            <a:chOff x="7092463" y="1215429"/>
            <a:chExt cx="949535" cy="3454187"/>
          </a:xfrm>
        </p:grpSpPr>
        <p:pic>
          <p:nvPicPr>
            <p:cNvPr id="27" name="Picture 26" descr="A piece of paper with writing on it&#10;&#10;Description automatically generated with low confidence">
              <a:extLst>
                <a:ext uri="{FF2B5EF4-FFF2-40B4-BE49-F238E27FC236}">
                  <a16:creationId xmlns:a16="http://schemas.microsoft.com/office/drawing/2014/main" id="{FEC86678-9C4E-4871-8810-65CBF984876F}"/>
                </a:ext>
              </a:extLst>
            </p:cNvPr>
            <p:cNvPicPr>
              <a:picLocks noChangeAspect="1"/>
            </p:cNvPicPr>
            <p:nvPr/>
          </p:nvPicPr>
          <p:blipFill rotWithShape="1">
            <a:blip r:embed="rId6">
              <a:extLst>
                <a:ext uri="{28A0092B-C50C-407E-A947-70E740481C1C}">
                  <a14:useLocalDpi xmlns:a14="http://schemas.microsoft.com/office/drawing/2010/main" val="0"/>
                </a:ext>
              </a:extLst>
            </a:blip>
            <a:srcRect l="61788" t="13552" r="25364" b="29306"/>
            <a:stretch/>
          </p:blipFill>
          <p:spPr>
            <a:xfrm>
              <a:off x="7093608" y="1215429"/>
              <a:ext cx="948390" cy="2955449"/>
            </a:xfrm>
            <a:prstGeom prst="rect">
              <a:avLst/>
            </a:prstGeom>
            <a:ln w="19050">
              <a:solidFill>
                <a:schemeClr val="tx1"/>
              </a:solidFill>
            </a:ln>
          </p:spPr>
        </p:pic>
        <p:pic>
          <p:nvPicPr>
            <p:cNvPr id="30" name="Picture 29" descr="A close-up of some test tubes&#10;&#10;Description automatically generated with low confidence">
              <a:extLst>
                <a:ext uri="{FF2B5EF4-FFF2-40B4-BE49-F238E27FC236}">
                  <a16:creationId xmlns:a16="http://schemas.microsoft.com/office/drawing/2014/main" id="{33E4BF3A-34B7-43CE-AAF6-B2F8D19F91B7}"/>
                </a:ext>
              </a:extLst>
            </p:cNvPr>
            <p:cNvPicPr>
              <a:picLocks noChangeAspect="1"/>
            </p:cNvPicPr>
            <p:nvPr/>
          </p:nvPicPr>
          <p:blipFill rotWithShape="1">
            <a:blip r:embed="rId5">
              <a:extLst>
                <a:ext uri="{28A0092B-C50C-407E-A947-70E740481C1C}">
                  <a14:useLocalDpi xmlns:a14="http://schemas.microsoft.com/office/drawing/2010/main" val="0"/>
                </a:ext>
              </a:extLst>
            </a:blip>
            <a:srcRect l="66551" t="54381" r="20668" b="38478"/>
            <a:stretch/>
          </p:blipFill>
          <p:spPr>
            <a:xfrm>
              <a:off x="7092463" y="4300284"/>
              <a:ext cx="943491" cy="369332"/>
            </a:xfrm>
            <a:prstGeom prst="rect">
              <a:avLst/>
            </a:prstGeom>
            <a:ln w="19050">
              <a:solidFill>
                <a:schemeClr val="tx1"/>
              </a:solidFill>
            </a:ln>
          </p:spPr>
        </p:pic>
      </p:grpSp>
      <p:sp>
        <p:nvSpPr>
          <p:cNvPr id="31" name="Rectangle 30">
            <a:extLst>
              <a:ext uri="{FF2B5EF4-FFF2-40B4-BE49-F238E27FC236}">
                <a16:creationId xmlns:a16="http://schemas.microsoft.com/office/drawing/2014/main" id="{D77DD8EE-8275-4884-A384-0EE3B8FE1887}"/>
              </a:ext>
            </a:extLst>
          </p:cNvPr>
          <p:cNvSpPr/>
          <p:nvPr/>
        </p:nvSpPr>
        <p:spPr>
          <a:xfrm>
            <a:off x="6003669" y="876244"/>
            <a:ext cx="338554"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C</a:t>
            </a:r>
          </a:p>
        </p:txBody>
      </p:sp>
      <p:grpSp>
        <p:nvGrpSpPr>
          <p:cNvPr id="2" name="Group 1">
            <a:extLst>
              <a:ext uri="{FF2B5EF4-FFF2-40B4-BE49-F238E27FC236}">
                <a16:creationId xmlns:a16="http://schemas.microsoft.com/office/drawing/2014/main" id="{0F91E744-3054-4CC6-9582-2D586D10B960}"/>
              </a:ext>
            </a:extLst>
          </p:cNvPr>
          <p:cNvGrpSpPr/>
          <p:nvPr/>
        </p:nvGrpSpPr>
        <p:grpSpPr>
          <a:xfrm>
            <a:off x="1072306" y="1220944"/>
            <a:ext cx="950599" cy="3449753"/>
            <a:chOff x="1072306" y="1220944"/>
            <a:chExt cx="950599" cy="3449753"/>
          </a:xfrm>
        </p:grpSpPr>
        <p:pic>
          <p:nvPicPr>
            <p:cNvPr id="33" name="Picture 32" descr="A picture containing text, white&#10;&#10;Description automatically generated">
              <a:extLst>
                <a:ext uri="{FF2B5EF4-FFF2-40B4-BE49-F238E27FC236}">
                  <a16:creationId xmlns:a16="http://schemas.microsoft.com/office/drawing/2014/main" id="{6BDBBC08-1D8E-435C-AA1B-0627B1FBD434}"/>
                </a:ext>
              </a:extLst>
            </p:cNvPr>
            <p:cNvPicPr>
              <a:picLocks noChangeAspect="1"/>
            </p:cNvPicPr>
            <p:nvPr/>
          </p:nvPicPr>
          <p:blipFill rotWithShape="1">
            <a:blip r:embed="rId7">
              <a:extLst>
                <a:ext uri="{28A0092B-C50C-407E-A947-70E740481C1C}">
                  <a14:useLocalDpi xmlns:a14="http://schemas.microsoft.com/office/drawing/2010/main" val="0"/>
                </a:ext>
              </a:extLst>
            </a:blip>
            <a:srcRect l="22940" t="27209" r="64182" b="15756"/>
            <a:stretch/>
          </p:blipFill>
          <p:spPr>
            <a:xfrm>
              <a:off x="1072306" y="1220944"/>
              <a:ext cx="950599" cy="2949934"/>
            </a:xfrm>
            <a:prstGeom prst="rect">
              <a:avLst/>
            </a:prstGeom>
            <a:ln w="19050">
              <a:solidFill>
                <a:schemeClr val="tx1"/>
              </a:solidFill>
            </a:ln>
          </p:spPr>
        </p:pic>
        <p:pic>
          <p:nvPicPr>
            <p:cNvPr id="37" name="Picture 36">
              <a:extLst>
                <a:ext uri="{FF2B5EF4-FFF2-40B4-BE49-F238E27FC236}">
                  <a16:creationId xmlns:a16="http://schemas.microsoft.com/office/drawing/2014/main" id="{EFC7ECCE-4AB6-4925-B4AC-4A956A169772}"/>
                </a:ext>
              </a:extLst>
            </p:cNvPr>
            <p:cNvPicPr>
              <a:picLocks noChangeAspect="1"/>
            </p:cNvPicPr>
            <p:nvPr/>
          </p:nvPicPr>
          <p:blipFill rotWithShape="1">
            <a:blip r:embed="rId8">
              <a:extLst>
                <a:ext uri="{28A0092B-C50C-407E-A947-70E740481C1C}">
                  <a14:useLocalDpi xmlns:a14="http://schemas.microsoft.com/office/drawing/2010/main" val="0"/>
                </a:ext>
              </a:extLst>
            </a:blip>
            <a:srcRect l="30480" t="41501" r="56642" b="51337"/>
            <a:stretch/>
          </p:blipFill>
          <p:spPr>
            <a:xfrm>
              <a:off x="1072306" y="4300284"/>
              <a:ext cx="950599" cy="370413"/>
            </a:xfrm>
            <a:prstGeom prst="rect">
              <a:avLst/>
            </a:prstGeom>
            <a:ln w="19050">
              <a:solidFill>
                <a:schemeClr val="tx1"/>
              </a:solidFill>
            </a:ln>
          </p:spPr>
        </p:pic>
      </p:grpSp>
      <p:grpSp>
        <p:nvGrpSpPr>
          <p:cNvPr id="3" name="Group 2">
            <a:extLst>
              <a:ext uri="{FF2B5EF4-FFF2-40B4-BE49-F238E27FC236}">
                <a16:creationId xmlns:a16="http://schemas.microsoft.com/office/drawing/2014/main" id="{02A5C4C7-6F95-4863-9BFB-3A2756B6EE23}"/>
              </a:ext>
            </a:extLst>
          </p:cNvPr>
          <p:cNvGrpSpPr/>
          <p:nvPr/>
        </p:nvGrpSpPr>
        <p:grpSpPr>
          <a:xfrm>
            <a:off x="2197902" y="1219864"/>
            <a:ext cx="950599" cy="3449752"/>
            <a:chOff x="2224036" y="1220944"/>
            <a:chExt cx="950599" cy="3449752"/>
          </a:xfrm>
        </p:grpSpPr>
        <p:pic>
          <p:nvPicPr>
            <p:cNvPr id="35" name="Picture 34" descr="A picture containing text, white&#10;&#10;Description automatically generated">
              <a:extLst>
                <a:ext uri="{FF2B5EF4-FFF2-40B4-BE49-F238E27FC236}">
                  <a16:creationId xmlns:a16="http://schemas.microsoft.com/office/drawing/2014/main" id="{0344B01F-041D-48F2-BB52-2758E1F23106}"/>
                </a:ext>
              </a:extLst>
            </p:cNvPr>
            <p:cNvPicPr>
              <a:picLocks noChangeAspect="1"/>
            </p:cNvPicPr>
            <p:nvPr/>
          </p:nvPicPr>
          <p:blipFill rotWithShape="1">
            <a:blip r:embed="rId9">
              <a:extLst>
                <a:ext uri="{28A0092B-C50C-407E-A947-70E740481C1C}">
                  <a14:useLocalDpi xmlns:a14="http://schemas.microsoft.com/office/drawing/2010/main" val="0"/>
                </a:ext>
              </a:extLst>
            </a:blip>
            <a:srcRect l="44809" t="24586" r="42864" b="16332"/>
            <a:stretch/>
          </p:blipFill>
          <p:spPr>
            <a:xfrm>
              <a:off x="2225141" y="1220944"/>
              <a:ext cx="948390" cy="2949934"/>
            </a:xfrm>
            <a:prstGeom prst="rect">
              <a:avLst/>
            </a:prstGeom>
            <a:ln w="19050">
              <a:solidFill>
                <a:schemeClr val="tx1"/>
              </a:solidFill>
            </a:ln>
          </p:spPr>
        </p:pic>
        <p:pic>
          <p:nvPicPr>
            <p:cNvPr id="38" name="Picture 37">
              <a:extLst>
                <a:ext uri="{FF2B5EF4-FFF2-40B4-BE49-F238E27FC236}">
                  <a16:creationId xmlns:a16="http://schemas.microsoft.com/office/drawing/2014/main" id="{E6EF7605-9A23-4ED4-80C4-BFDE9C2681BC}"/>
                </a:ext>
              </a:extLst>
            </p:cNvPr>
            <p:cNvPicPr>
              <a:picLocks noChangeAspect="1"/>
            </p:cNvPicPr>
            <p:nvPr/>
          </p:nvPicPr>
          <p:blipFill rotWithShape="1">
            <a:blip r:embed="rId8">
              <a:extLst>
                <a:ext uri="{28A0092B-C50C-407E-A947-70E740481C1C}">
                  <a14:useLocalDpi xmlns:a14="http://schemas.microsoft.com/office/drawing/2010/main" val="0"/>
                </a:ext>
              </a:extLst>
            </a:blip>
            <a:srcRect l="51593" t="39381" r="35529" b="53457"/>
            <a:stretch/>
          </p:blipFill>
          <p:spPr>
            <a:xfrm>
              <a:off x="2224036" y="4300284"/>
              <a:ext cx="950599" cy="370412"/>
            </a:xfrm>
            <a:prstGeom prst="rect">
              <a:avLst/>
            </a:prstGeom>
            <a:ln w="19050">
              <a:solidFill>
                <a:schemeClr val="tx1"/>
              </a:solidFill>
            </a:ln>
          </p:spPr>
        </p:pic>
      </p:grpSp>
      <p:sp>
        <p:nvSpPr>
          <p:cNvPr id="39" name="Rectangle 38">
            <a:extLst>
              <a:ext uri="{FF2B5EF4-FFF2-40B4-BE49-F238E27FC236}">
                <a16:creationId xmlns:a16="http://schemas.microsoft.com/office/drawing/2014/main" id="{95087DE8-DB4F-4A19-BB3F-82E5705DB87E}"/>
              </a:ext>
            </a:extLst>
          </p:cNvPr>
          <p:cNvSpPr/>
          <p:nvPr/>
        </p:nvSpPr>
        <p:spPr>
          <a:xfrm>
            <a:off x="987636" y="876244"/>
            <a:ext cx="351378"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A</a:t>
            </a:r>
          </a:p>
        </p:txBody>
      </p:sp>
      <p:grpSp>
        <p:nvGrpSpPr>
          <p:cNvPr id="5" name="Group 4">
            <a:extLst>
              <a:ext uri="{FF2B5EF4-FFF2-40B4-BE49-F238E27FC236}">
                <a16:creationId xmlns:a16="http://schemas.microsoft.com/office/drawing/2014/main" id="{AF5F7788-0110-4F5B-9E2A-2A22B8982711}"/>
              </a:ext>
            </a:extLst>
          </p:cNvPr>
          <p:cNvGrpSpPr/>
          <p:nvPr/>
        </p:nvGrpSpPr>
        <p:grpSpPr>
          <a:xfrm>
            <a:off x="4705918" y="1215547"/>
            <a:ext cx="950600" cy="3454069"/>
            <a:chOff x="4738880" y="1220944"/>
            <a:chExt cx="950600" cy="3454069"/>
          </a:xfrm>
        </p:grpSpPr>
        <p:pic>
          <p:nvPicPr>
            <p:cNvPr id="41" name="Picture 40" descr="A picture containing text, stationary, case, envelope&#10;&#10;Description automatically generated">
              <a:extLst>
                <a:ext uri="{FF2B5EF4-FFF2-40B4-BE49-F238E27FC236}">
                  <a16:creationId xmlns:a16="http://schemas.microsoft.com/office/drawing/2014/main" id="{782DBE68-95F5-45E9-AF4A-80ADA04A0F7C}"/>
                </a:ext>
              </a:extLst>
            </p:cNvPr>
            <p:cNvPicPr>
              <a:picLocks noChangeAspect="1"/>
            </p:cNvPicPr>
            <p:nvPr/>
          </p:nvPicPr>
          <p:blipFill rotWithShape="1">
            <a:blip r:embed="rId10">
              <a:extLst>
                <a:ext uri="{28A0092B-C50C-407E-A947-70E740481C1C}">
                  <a14:useLocalDpi xmlns:a14="http://schemas.microsoft.com/office/drawing/2010/main" val="0"/>
                </a:ext>
              </a:extLst>
            </a:blip>
            <a:srcRect l="60101" t="34140" r="27118" b="58615"/>
            <a:stretch/>
          </p:blipFill>
          <p:spPr>
            <a:xfrm>
              <a:off x="4741909" y="4300284"/>
              <a:ext cx="943491" cy="374729"/>
            </a:xfrm>
            <a:prstGeom prst="rect">
              <a:avLst/>
            </a:prstGeom>
            <a:ln w="19050">
              <a:solidFill>
                <a:schemeClr val="tx1"/>
              </a:solidFill>
            </a:ln>
          </p:spPr>
        </p:pic>
        <p:pic>
          <p:nvPicPr>
            <p:cNvPr id="44" name="Picture 43" descr="A picture containing text, white&#10;&#10;Description automatically generated">
              <a:extLst>
                <a:ext uri="{FF2B5EF4-FFF2-40B4-BE49-F238E27FC236}">
                  <a16:creationId xmlns:a16="http://schemas.microsoft.com/office/drawing/2014/main" id="{8D86A051-878C-4358-91E6-0580B1AD157B}"/>
                </a:ext>
              </a:extLst>
            </p:cNvPr>
            <p:cNvPicPr>
              <a:picLocks noChangeAspect="1"/>
            </p:cNvPicPr>
            <p:nvPr/>
          </p:nvPicPr>
          <p:blipFill rotWithShape="1">
            <a:blip r:embed="rId11">
              <a:extLst>
                <a:ext uri="{28A0092B-C50C-407E-A947-70E740481C1C}">
                  <a14:useLocalDpi xmlns:a14="http://schemas.microsoft.com/office/drawing/2010/main" val="0"/>
                </a:ext>
              </a:extLst>
            </a:blip>
            <a:srcRect l="64663" t="7544" r="22460" b="35421"/>
            <a:stretch/>
          </p:blipFill>
          <p:spPr>
            <a:xfrm>
              <a:off x="4738880" y="1220944"/>
              <a:ext cx="950600" cy="2949934"/>
            </a:xfrm>
            <a:prstGeom prst="rect">
              <a:avLst/>
            </a:prstGeom>
            <a:ln w="19050">
              <a:solidFill>
                <a:schemeClr val="tx1"/>
              </a:solidFill>
            </a:ln>
          </p:spPr>
        </p:pic>
      </p:grpSp>
      <p:grpSp>
        <p:nvGrpSpPr>
          <p:cNvPr id="4" name="Group 3">
            <a:extLst>
              <a:ext uri="{FF2B5EF4-FFF2-40B4-BE49-F238E27FC236}">
                <a16:creationId xmlns:a16="http://schemas.microsoft.com/office/drawing/2014/main" id="{26E55962-33BD-4213-8C2C-A02C4ED42901}"/>
              </a:ext>
            </a:extLst>
          </p:cNvPr>
          <p:cNvGrpSpPr/>
          <p:nvPr/>
        </p:nvGrpSpPr>
        <p:grpSpPr>
          <a:xfrm>
            <a:off x="3580322" y="1220838"/>
            <a:ext cx="950600" cy="3448778"/>
            <a:chOff x="3651444" y="1220945"/>
            <a:chExt cx="950600" cy="3448778"/>
          </a:xfrm>
        </p:grpSpPr>
        <p:pic>
          <p:nvPicPr>
            <p:cNvPr id="43" name="Picture 42" descr="A picture containing text, white&#10;&#10;Description automatically generated">
              <a:extLst>
                <a:ext uri="{FF2B5EF4-FFF2-40B4-BE49-F238E27FC236}">
                  <a16:creationId xmlns:a16="http://schemas.microsoft.com/office/drawing/2014/main" id="{977B017B-AAFA-405A-93FF-CCAE8BB39A23}"/>
                </a:ext>
              </a:extLst>
            </p:cNvPr>
            <p:cNvPicPr>
              <a:picLocks noChangeAspect="1"/>
            </p:cNvPicPr>
            <p:nvPr/>
          </p:nvPicPr>
          <p:blipFill rotWithShape="1">
            <a:blip r:embed="rId11">
              <a:extLst>
                <a:ext uri="{28A0092B-C50C-407E-A947-70E740481C1C}">
                  <a14:useLocalDpi xmlns:a14="http://schemas.microsoft.com/office/drawing/2010/main" val="0"/>
                </a:ext>
              </a:extLst>
            </a:blip>
            <a:srcRect l="37123" t="8095" r="50000" b="34870"/>
            <a:stretch/>
          </p:blipFill>
          <p:spPr>
            <a:xfrm>
              <a:off x="3651444" y="1220945"/>
              <a:ext cx="950600" cy="2949933"/>
            </a:xfrm>
            <a:prstGeom prst="rect">
              <a:avLst/>
            </a:prstGeom>
            <a:ln w="19050">
              <a:solidFill>
                <a:schemeClr val="tx1"/>
              </a:solidFill>
            </a:ln>
          </p:spPr>
        </p:pic>
        <p:pic>
          <p:nvPicPr>
            <p:cNvPr id="46" name="Picture 45" descr="A picture containing text, white, indoor, black&#10;&#10;Description automatically generated">
              <a:extLst>
                <a:ext uri="{FF2B5EF4-FFF2-40B4-BE49-F238E27FC236}">
                  <a16:creationId xmlns:a16="http://schemas.microsoft.com/office/drawing/2014/main" id="{1FDB1946-F242-4B7A-8F87-C5C555CC3C55}"/>
                </a:ext>
              </a:extLst>
            </p:cNvPr>
            <p:cNvPicPr>
              <a:picLocks noChangeAspect="1"/>
            </p:cNvPicPr>
            <p:nvPr/>
          </p:nvPicPr>
          <p:blipFill rotWithShape="1">
            <a:blip r:embed="rId12">
              <a:extLst>
                <a:ext uri="{28A0092B-C50C-407E-A947-70E740481C1C}">
                  <a14:useLocalDpi xmlns:a14="http://schemas.microsoft.com/office/drawing/2010/main" val="0"/>
                </a:ext>
              </a:extLst>
            </a:blip>
            <a:srcRect l="35846" t="32128" r="51276" b="60729"/>
            <a:stretch/>
          </p:blipFill>
          <p:spPr>
            <a:xfrm>
              <a:off x="3651444" y="4300284"/>
              <a:ext cx="950600" cy="369439"/>
            </a:xfrm>
            <a:prstGeom prst="rect">
              <a:avLst/>
            </a:prstGeom>
            <a:ln w="19050">
              <a:solidFill>
                <a:schemeClr val="tx1"/>
              </a:solidFill>
            </a:ln>
          </p:spPr>
        </p:pic>
      </p:grpSp>
      <p:sp>
        <p:nvSpPr>
          <p:cNvPr id="47" name="Rectangle 46">
            <a:extLst>
              <a:ext uri="{FF2B5EF4-FFF2-40B4-BE49-F238E27FC236}">
                <a16:creationId xmlns:a16="http://schemas.microsoft.com/office/drawing/2014/main" id="{57F3EB83-C652-490F-90DC-C0EEFA82905B}"/>
              </a:ext>
            </a:extLst>
          </p:cNvPr>
          <p:cNvSpPr/>
          <p:nvPr/>
        </p:nvSpPr>
        <p:spPr>
          <a:xfrm>
            <a:off x="3495652" y="876244"/>
            <a:ext cx="338554"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B</a:t>
            </a:r>
          </a:p>
        </p:txBody>
      </p:sp>
      <p:sp>
        <p:nvSpPr>
          <p:cNvPr id="48" name="TextBox 47">
            <a:extLst>
              <a:ext uri="{FF2B5EF4-FFF2-40B4-BE49-F238E27FC236}">
                <a16:creationId xmlns:a16="http://schemas.microsoft.com/office/drawing/2014/main" id="{07E47E0F-AC2C-453C-8D41-CAF88508CDB5}"/>
              </a:ext>
            </a:extLst>
          </p:cNvPr>
          <p:cNvSpPr txBox="1"/>
          <p:nvPr/>
        </p:nvSpPr>
        <p:spPr>
          <a:xfrm>
            <a:off x="1072306" y="5257891"/>
            <a:ext cx="9602934" cy="869469"/>
          </a:xfrm>
          <a:prstGeom prst="rect">
            <a:avLst/>
          </a:prstGeom>
          <a:noFill/>
        </p:spPr>
        <p:txBody>
          <a:bodyPr wrap="square">
            <a:spAutoFit/>
          </a:bodyPr>
          <a:lstStyle/>
          <a:p>
            <a:pPr marL="0" marR="0">
              <a:lnSpc>
                <a:spcPct val="106000"/>
              </a:lnSpc>
              <a:spcBef>
                <a:spcPts val="0"/>
              </a:spcBef>
              <a:spcAft>
                <a:spcPts val="800"/>
              </a:spcAft>
            </a:pPr>
            <a:r>
              <a:rPr lang="en-US" sz="1200" b="1" kern="1200" dirty="0">
                <a:solidFill>
                  <a:srgbClr val="000000"/>
                </a:solidFill>
                <a:effectLst/>
                <a:latin typeface="Times New Roman" panose="02020603050405020304" pitchFamily="18" charset="0"/>
                <a:ea typeface="Tahoma" panose="020B0604030504040204" pitchFamily="34" charset="0"/>
              </a:rPr>
              <a:t>Supplemental Figure 3. Additional western blots from vaccinated study dogs.</a:t>
            </a:r>
            <a:r>
              <a:rPr lang="en-US" sz="1200" kern="1200" dirty="0">
                <a:solidFill>
                  <a:srgbClr val="000000"/>
                </a:solidFill>
                <a:effectLst/>
                <a:latin typeface="Times New Roman" panose="02020603050405020304" pitchFamily="18" charset="0"/>
                <a:ea typeface="Tahoma" panose="020B0604030504040204" pitchFamily="34" charset="0"/>
              </a:rPr>
              <a:t> W</a:t>
            </a:r>
            <a:r>
              <a:rPr lang="en-US" sz="1200" kern="1200" dirty="0">
                <a:solidFill>
                  <a:srgbClr val="000000"/>
                </a:solidFill>
                <a:effectLst/>
                <a:latin typeface="Times New Roman" panose="02020603050405020304" pitchFamily="18" charset="0"/>
                <a:ea typeface="Calibri" panose="020F0502020204030204" pitchFamily="34" charset="0"/>
              </a:rPr>
              <a:t>estern blots depicting serum antibody binding in dogs before (pre) immunization and 1-month after first vaccination (post). The western blots show binding to proteins found in the vaccine lysate.</a:t>
            </a:r>
            <a:r>
              <a:rPr lang="en-US" sz="1200" kern="1200" dirty="0">
                <a:solidFill>
                  <a:srgbClr val="000000"/>
                </a:solidFill>
                <a:effectLst/>
                <a:latin typeface="Times New Roman" panose="02020603050405020304" pitchFamily="18" charset="0"/>
                <a:ea typeface="Tahoma" panose="020B0604030504040204" pitchFamily="34" charset="0"/>
              </a:rPr>
              <a:t> Four study dogs are depicted where A = dog 3, B = dog 8, C = dog 9, and D = dog 10. Loading controls for each lane are depicted below the serum blot, which use </a:t>
            </a:r>
            <a:r>
              <a:rPr lang="el-GR" sz="1200" kern="1200" dirty="0">
                <a:solidFill>
                  <a:srgbClr val="000000"/>
                </a:solidFill>
                <a:effectLst/>
                <a:latin typeface="Times New Roman" panose="02020603050405020304" pitchFamily="18" charset="0"/>
                <a:ea typeface="Tahoma" panose="020B0604030504040204" pitchFamily="34" charset="0"/>
              </a:rPr>
              <a:t>β</a:t>
            </a:r>
            <a:r>
              <a:rPr lang="en-US" sz="1200" kern="1200" dirty="0">
                <a:solidFill>
                  <a:srgbClr val="000000"/>
                </a:solidFill>
                <a:effectLst/>
                <a:latin typeface="Times New Roman" panose="02020603050405020304" pitchFamily="18" charset="0"/>
                <a:ea typeface="Tahoma" panose="020B0604030504040204" pitchFamily="34" charset="0"/>
              </a:rPr>
              <a:t>-actin (~45 </a:t>
            </a:r>
            <a:r>
              <a:rPr lang="en-US" sz="1200" kern="1200" dirty="0" err="1">
                <a:solidFill>
                  <a:srgbClr val="000000"/>
                </a:solidFill>
                <a:effectLst/>
                <a:latin typeface="Times New Roman" panose="02020603050405020304" pitchFamily="18" charset="0"/>
                <a:ea typeface="Tahoma" panose="020B0604030504040204" pitchFamily="34" charset="0"/>
              </a:rPr>
              <a:t>kDa</a:t>
            </a:r>
            <a:r>
              <a:rPr lang="en-US" sz="1200" kern="1200" dirty="0">
                <a:solidFill>
                  <a:srgbClr val="000000"/>
                </a:solidFill>
                <a:effectLst/>
                <a:latin typeface="Times New Roman" panose="02020603050405020304" pitchFamily="18" charset="0"/>
                <a:ea typeface="Tahoma" panose="020B0604030504040204" pitchFamily="34" charset="0"/>
              </a:rPr>
              <a:t>) as a control. </a:t>
            </a:r>
            <a:endParaRPr lang="en-US" sz="1200" dirty="0">
              <a:effectLst/>
              <a:latin typeface="Times New Roman" panose="02020603050405020304" pitchFamily="18" charset="0"/>
              <a:ea typeface="Times New Roman" panose="02020603050405020304" pitchFamily="18" charset="0"/>
            </a:endParaRPr>
          </a:p>
        </p:txBody>
      </p:sp>
      <p:sp>
        <p:nvSpPr>
          <p:cNvPr id="34" name="Rectangle 33">
            <a:extLst>
              <a:ext uri="{FF2B5EF4-FFF2-40B4-BE49-F238E27FC236}">
                <a16:creationId xmlns:a16="http://schemas.microsoft.com/office/drawing/2014/main" id="{C3690EB0-9B84-4C8A-BB1F-912715DF35EB}"/>
              </a:ext>
            </a:extLst>
          </p:cNvPr>
          <p:cNvSpPr/>
          <p:nvPr/>
        </p:nvSpPr>
        <p:spPr>
          <a:xfrm>
            <a:off x="678034" y="2494909"/>
            <a:ext cx="415498" cy="369332"/>
          </a:xfrm>
          <a:prstGeom prst="rect">
            <a:avLst/>
          </a:prstGeom>
        </p:spPr>
        <p:txBody>
          <a:bodyPr wrap="none">
            <a:spAutoFit/>
          </a:bodyPr>
          <a:lstStyle/>
          <a:p>
            <a:pPr algn="r"/>
            <a:r>
              <a:rPr lang="en-US">
                <a:latin typeface="Times New Roman" panose="02020603050405020304" pitchFamily="18" charset="0"/>
                <a:cs typeface="Times New Roman" panose="02020603050405020304" pitchFamily="18" charset="0"/>
              </a:rPr>
              <a:t>50</a:t>
            </a:r>
          </a:p>
        </p:txBody>
      </p:sp>
      <p:sp>
        <p:nvSpPr>
          <p:cNvPr id="36" name="Rectangle 35">
            <a:extLst>
              <a:ext uri="{FF2B5EF4-FFF2-40B4-BE49-F238E27FC236}">
                <a16:creationId xmlns:a16="http://schemas.microsoft.com/office/drawing/2014/main" id="{0B9494F2-B6AA-4B45-976F-1F8082206AEE}"/>
              </a:ext>
            </a:extLst>
          </p:cNvPr>
          <p:cNvSpPr/>
          <p:nvPr/>
        </p:nvSpPr>
        <p:spPr>
          <a:xfrm>
            <a:off x="678033" y="2784036"/>
            <a:ext cx="415499" cy="369332"/>
          </a:xfrm>
          <a:prstGeom prst="rect">
            <a:avLst/>
          </a:prstGeom>
        </p:spPr>
        <p:txBody>
          <a:bodyPr wrap="none">
            <a:spAutoFit/>
          </a:bodyPr>
          <a:lstStyle/>
          <a:p>
            <a:pPr algn="r"/>
            <a:r>
              <a:rPr lang="en-US">
                <a:latin typeface="Times New Roman" panose="02020603050405020304" pitchFamily="18" charset="0"/>
                <a:cs typeface="Times New Roman" panose="02020603050405020304" pitchFamily="18" charset="0"/>
              </a:rPr>
              <a:t>37</a:t>
            </a:r>
          </a:p>
        </p:txBody>
      </p:sp>
      <p:sp>
        <p:nvSpPr>
          <p:cNvPr id="40" name="Rectangle 39">
            <a:extLst>
              <a:ext uri="{FF2B5EF4-FFF2-40B4-BE49-F238E27FC236}">
                <a16:creationId xmlns:a16="http://schemas.microsoft.com/office/drawing/2014/main" id="{4ED9381A-7132-4AB3-999D-6109E269F2F5}"/>
              </a:ext>
            </a:extLst>
          </p:cNvPr>
          <p:cNvSpPr/>
          <p:nvPr/>
        </p:nvSpPr>
        <p:spPr>
          <a:xfrm>
            <a:off x="678033" y="2068545"/>
            <a:ext cx="415499" cy="369332"/>
          </a:xfrm>
          <a:prstGeom prst="rect">
            <a:avLst/>
          </a:prstGeom>
        </p:spPr>
        <p:txBody>
          <a:bodyPr wrap="none">
            <a:spAutoFit/>
          </a:bodyPr>
          <a:lstStyle/>
          <a:p>
            <a:pPr algn="r"/>
            <a:r>
              <a:rPr lang="en-US">
                <a:latin typeface="Times New Roman" panose="02020603050405020304" pitchFamily="18" charset="0"/>
                <a:cs typeface="Times New Roman" panose="02020603050405020304" pitchFamily="18" charset="0"/>
              </a:rPr>
              <a:t>75</a:t>
            </a:r>
          </a:p>
        </p:txBody>
      </p:sp>
      <p:sp>
        <p:nvSpPr>
          <p:cNvPr id="42" name="Rectangle 41">
            <a:extLst>
              <a:ext uri="{FF2B5EF4-FFF2-40B4-BE49-F238E27FC236}">
                <a16:creationId xmlns:a16="http://schemas.microsoft.com/office/drawing/2014/main" id="{91D57058-8B61-40E3-8F18-9F86B4BFF69A}"/>
              </a:ext>
            </a:extLst>
          </p:cNvPr>
          <p:cNvSpPr/>
          <p:nvPr/>
        </p:nvSpPr>
        <p:spPr>
          <a:xfrm>
            <a:off x="562617" y="1843030"/>
            <a:ext cx="530915" cy="369332"/>
          </a:xfrm>
          <a:prstGeom prst="rect">
            <a:avLst/>
          </a:prstGeom>
        </p:spPr>
        <p:txBody>
          <a:bodyPr wrap="none">
            <a:spAutoFit/>
          </a:bodyPr>
          <a:lstStyle/>
          <a:p>
            <a:pPr algn="r"/>
            <a:r>
              <a:rPr lang="en-US">
                <a:latin typeface="Times New Roman" panose="02020603050405020304" pitchFamily="18" charset="0"/>
                <a:cs typeface="Times New Roman" panose="02020603050405020304" pitchFamily="18" charset="0"/>
              </a:rPr>
              <a:t>100</a:t>
            </a:r>
          </a:p>
        </p:txBody>
      </p:sp>
      <p:sp>
        <p:nvSpPr>
          <p:cNvPr id="45" name="Rectangle 44">
            <a:extLst>
              <a:ext uri="{FF2B5EF4-FFF2-40B4-BE49-F238E27FC236}">
                <a16:creationId xmlns:a16="http://schemas.microsoft.com/office/drawing/2014/main" id="{43189B50-F0F6-4EAC-880F-790CA7F42817}"/>
              </a:ext>
            </a:extLst>
          </p:cNvPr>
          <p:cNvSpPr/>
          <p:nvPr/>
        </p:nvSpPr>
        <p:spPr>
          <a:xfrm>
            <a:off x="562617" y="1477399"/>
            <a:ext cx="530915" cy="369332"/>
          </a:xfrm>
          <a:prstGeom prst="rect">
            <a:avLst/>
          </a:prstGeom>
        </p:spPr>
        <p:txBody>
          <a:bodyPr wrap="none">
            <a:spAutoFit/>
          </a:bodyPr>
          <a:lstStyle/>
          <a:p>
            <a:pPr algn="r"/>
            <a:r>
              <a:rPr lang="en-US">
                <a:latin typeface="Times New Roman" panose="02020603050405020304" pitchFamily="18" charset="0"/>
                <a:cs typeface="Times New Roman" panose="02020603050405020304" pitchFamily="18" charset="0"/>
              </a:rPr>
              <a:t>150</a:t>
            </a:r>
          </a:p>
        </p:txBody>
      </p:sp>
      <p:sp>
        <p:nvSpPr>
          <p:cNvPr id="49" name="Rectangle 48">
            <a:extLst>
              <a:ext uri="{FF2B5EF4-FFF2-40B4-BE49-F238E27FC236}">
                <a16:creationId xmlns:a16="http://schemas.microsoft.com/office/drawing/2014/main" id="{5587D858-61B7-4CD0-8B1E-4ACF9F24A318}"/>
              </a:ext>
            </a:extLst>
          </p:cNvPr>
          <p:cNvSpPr/>
          <p:nvPr/>
        </p:nvSpPr>
        <p:spPr>
          <a:xfrm>
            <a:off x="562617" y="1131240"/>
            <a:ext cx="530915" cy="369332"/>
          </a:xfrm>
          <a:prstGeom prst="rect">
            <a:avLst/>
          </a:prstGeom>
        </p:spPr>
        <p:txBody>
          <a:bodyPr wrap="none">
            <a:spAutoFit/>
          </a:bodyPr>
          <a:lstStyle/>
          <a:p>
            <a:pPr algn="r"/>
            <a:r>
              <a:rPr lang="en-US">
                <a:latin typeface="Times New Roman" panose="02020603050405020304" pitchFamily="18" charset="0"/>
                <a:cs typeface="Times New Roman" panose="02020603050405020304" pitchFamily="18" charset="0"/>
              </a:rPr>
              <a:t>250</a:t>
            </a:r>
          </a:p>
        </p:txBody>
      </p:sp>
      <p:sp>
        <p:nvSpPr>
          <p:cNvPr id="50" name="Rectangle 49">
            <a:extLst>
              <a:ext uri="{FF2B5EF4-FFF2-40B4-BE49-F238E27FC236}">
                <a16:creationId xmlns:a16="http://schemas.microsoft.com/office/drawing/2014/main" id="{BB7288F8-1F58-4370-97FB-CF6E206C39BC}"/>
              </a:ext>
            </a:extLst>
          </p:cNvPr>
          <p:cNvSpPr/>
          <p:nvPr/>
        </p:nvSpPr>
        <p:spPr>
          <a:xfrm>
            <a:off x="678033" y="3244334"/>
            <a:ext cx="415499" cy="369332"/>
          </a:xfrm>
          <a:prstGeom prst="rect">
            <a:avLst/>
          </a:prstGeom>
        </p:spPr>
        <p:txBody>
          <a:bodyPr wrap="none">
            <a:spAutoFit/>
          </a:bodyPr>
          <a:lstStyle/>
          <a:p>
            <a:pPr algn="r"/>
            <a:r>
              <a:rPr lang="en-US">
                <a:latin typeface="Times New Roman" panose="02020603050405020304" pitchFamily="18" charset="0"/>
                <a:cs typeface="Times New Roman" panose="02020603050405020304" pitchFamily="18" charset="0"/>
              </a:rPr>
              <a:t>25</a:t>
            </a:r>
          </a:p>
        </p:txBody>
      </p:sp>
      <p:sp>
        <p:nvSpPr>
          <p:cNvPr id="51" name="Rectangle 50">
            <a:extLst>
              <a:ext uri="{FF2B5EF4-FFF2-40B4-BE49-F238E27FC236}">
                <a16:creationId xmlns:a16="http://schemas.microsoft.com/office/drawing/2014/main" id="{1AB158FD-0E81-4C07-B5A1-3106802736A5}"/>
              </a:ext>
            </a:extLst>
          </p:cNvPr>
          <p:cNvSpPr/>
          <p:nvPr/>
        </p:nvSpPr>
        <p:spPr>
          <a:xfrm>
            <a:off x="678033" y="3704932"/>
            <a:ext cx="415499" cy="369332"/>
          </a:xfrm>
          <a:prstGeom prst="rect">
            <a:avLst/>
          </a:prstGeom>
        </p:spPr>
        <p:txBody>
          <a:bodyPr wrap="none">
            <a:spAutoFit/>
          </a:bodyPr>
          <a:lstStyle/>
          <a:p>
            <a:pPr algn="r"/>
            <a:r>
              <a:rPr lang="en-US">
                <a:latin typeface="Times New Roman" panose="02020603050405020304" pitchFamily="18" charset="0"/>
                <a:cs typeface="Times New Roman" panose="02020603050405020304" pitchFamily="18" charset="0"/>
              </a:rPr>
              <a:t>10</a:t>
            </a:r>
          </a:p>
        </p:txBody>
      </p:sp>
      <p:sp>
        <p:nvSpPr>
          <p:cNvPr id="52" name="Rectangle 51">
            <a:extLst>
              <a:ext uri="{FF2B5EF4-FFF2-40B4-BE49-F238E27FC236}">
                <a16:creationId xmlns:a16="http://schemas.microsoft.com/office/drawing/2014/main" id="{BD653D85-88B8-42CD-82CD-90552AF8ADC8}"/>
              </a:ext>
            </a:extLst>
          </p:cNvPr>
          <p:cNvSpPr/>
          <p:nvPr/>
        </p:nvSpPr>
        <p:spPr>
          <a:xfrm>
            <a:off x="678033" y="4295850"/>
            <a:ext cx="415499" cy="369332"/>
          </a:xfrm>
          <a:prstGeom prst="rect">
            <a:avLst/>
          </a:prstGeom>
        </p:spPr>
        <p:txBody>
          <a:bodyPr wrap="none">
            <a:spAutoFit/>
          </a:bodyPr>
          <a:lstStyle/>
          <a:p>
            <a:pPr algn="r"/>
            <a:r>
              <a:rPr lang="en-US">
                <a:latin typeface="Times New Roman" panose="02020603050405020304" pitchFamily="18" charset="0"/>
                <a:cs typeface="Times New Roman" panose="02020603050405020304" pitchFamily="18" charset="0"/>
              </a:rPr>
              <a:t>45</a:t>
            </a:r>
          </a:p>
        </p:txBody>
      </p:sp>
      <p:sp>
        <p:nvSpPr>
          <p:cNvPr id="53" name="Rectangle 52">
            <a:extLst>
              <a:ext uri="{FF2B5EF4-FFF2-40B4-BE49-F238E27FC236}">
                <a16:creationId xmlns:a16="http://schemas.microsoft.com/office/drawing/2014/main" id="{AD00B3B4-45F0-479D-8F43-C0C4EA74F748}"/>
              </a:ext>
            </a:extLst>
          </p:cNvPr>
          <p:cNvSpPr/>
          <p:nvPr/>
        </p:nvSpPr>
        <p:spPr>
          <a:xfrm>
            <a:off x="3807702" y="4665182"/>
            <a:ext cx="495841"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Pre</a:t>
            </a:r>
          </a:p>
        </p:txBody>
      </p:sp>
      <p:sp>
        <p:nvSpPr>
          <p:cNvPr id="54" name="Rectangle 53">
            <a:extLst>
              <a:ext uri="{FF2B5EF4-FFF2-40B4-BE49-F238E27FC236}">
                <a16:creationId xmlns:a16="http://schemas.microsoft.com/office/drawing/2014/main" id="{D5A0794B-F4C8-4126-85D3-6BBEB7C5A941}"/>
              </a:ext>
            </a:extLst>
          </p:cNvPr>
          <p:cNvSpPr/>
          <p:nvPr/>
        </p:nvSpPr>
        <p:spPr>
          <a:xfrm>
            <a:off x="4888895" y="4665182"/>
            <a:ext cx="584647"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Post</a:t>
            </a:r>
          </a:p>
        </p:txBody>
      </p:sp>
      <p:sp>
        <p:nvSpPr>
          <p:cNvPr id="55" name="Rectangle 54">
            <a:extLst>
              <a:ext uri="{FF2B5EF4-FFF2-40B4-BE49-F238E27FC236}">
                <a16:creationId xmlns:a16="http://schemas.microsoft.com/office/drawing/2014/main" id="{BA3327F7-986E-43DB-B2DB-56B0B202B48E}"/>
              </a:ext>
            </a:extLst>
          </p:cNvPr>
          <p:cNvSpPr/>
          <p:nvPr/>
        </p:nvSpPr>
        <p:spPr>
          <a:xfrm>
            <a:off x="6313509" y="4665182"/>
            <a:ext cx="495841"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Pre</a:t>
            </a:r>
          </a:p>
        </p:txBody>
      </p:sp>
      <p:sp>
        <p:nvSpPr>
          <p:cNvPr id="56" name="Rectangle 55">
            <a:extLst>
              <a:ext uri="{FF2B5EF4-FFF2-40B4-BE49-F238E27FC236}">
                <a16:creationId xmlns:a16="http://schemas.microsoft.com/office/drawing/2014/main" id="{7BF91982-47BC-4711-BAE1-8CC09A90562A}"/>
              </a:ext>
            </a:extLst>
          </p:cNvPr>
          <p:cNvSpPr/>
          <p:nvPr/>
        </p:nvSpPr>
        <p:spPr>
          <a:xfrm>
            <a:off x="7399069" y="4665182"/>
            <a:ext cx="584647"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Post</a:t>
            </a:r>
          </a:p>
        </p:txBody>
      </p:sp>
      <p:sp>
        <p:nvSpPr>
          <p:cNvPr id="57" name="Rectangle 56">
            <a:extLst>
              <a:ext uri="{FF2B5EF4-FFF2-40B4-BE49-F238E27FC236}">
                <a16:creationId xmlns:a16="http://schemas.microsoft.com/office/drawing/2014/main" id="{26F8A3CD-D50A-4C50-828B-50625E6C4300}"/>
              </a:ext>
            </a:extLst>
          </p:cNvPr>
          <p:cNvSpPr/>
          <p:nvPr/>
        </p:nvSpPr>
        <p:spPr>
          <a:xfrm>
            <a:off x="8819316" y="4665182"/>
            <a:ext cx="495841"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Pre</a:t>
            </a:r>
          </a:p>
        </p:txBody>
      </p:sp>
      <p:sp>
        <p:nvSpPr>
          <p:cNvPr id="58" name="Rectangle 57">
            <a:extLst>
              <a:ext uri="{FF2B5EF4-FFF2-40B4-BE49-F238E27FC236}">
                <a16:creationId xmlns:a16="http://schemas.microsoft.com/office/drawing/2014/main" id="{C58D7D0B-E7AE-4252-96C7-433DB5978A6B}"/>
              </a:ext>
            </a:extLst>
          </p:cNvPr>
          <p:cNvSpPr/>
          <p:nvPr/>
        </p:nvSpPr>
        <p:spPr>
          <a:xfrm>
            <a:off x="9907618" y="4665182"/>
            <a:ext cx="584647" cy="369332"/>
          </a:xfrm>
          <a:prstGeom prst="rect">
            <a:avLst/>
          </a:prstGeom>
        </p:spPr>
        <p:txBody>
          <a:bodyPr wrap="none">
            <a:spAutoFit/>
          </a:bodyPr>
          <a:lstStyle/>
          <a:p>
            <a:r>
              <a:rPr lang="en-US">
                <a:latin typeface="Times New Roman" panose="02020603050405020304" pitchFamily="18" charset="0"/>
                <a:cs typeface="Times New Roman" panose="02020603050405020304" pitchFamily="18" charset="0"/>
              </a:rPr>
              <a:t>Post</a:t>
            </a:r>
          </a:p>
        </p:txBody>
      </p:sp>
    </p:spTree>
    <p:extLst>
      <p:ext uri="{BB962C8B-B14F-4D97-AF65-F5344CB8AC3E}">
        <p14:creationId xmlns:p14="http://schemas.microsoft.com/office/powerpoint/2010/main" val="385629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5410ACA-AB69-4E0D-AD03-C7C1187F97C7}"/>
              </a:ext>
            </a:extLst>
          </p:cNvPr>
          <p:cNvSpPr txBox="1"/>
          <p:nvPr/>
        </p:nvSpPr>
        <p:spPr>
          <a:xfrm>
            <a:off x="2894273" y="5429646"/>
            <a:ext cx="6880663" cy="869469"/>
          </a:xfrm>
          <a:prstGeom prst="rect">
            <a:avLst/>
          </a:prstGeom>
          <a:noFill/>
        </p:spPr>
        <p:txBody>
          <a:bodyPr wrap="square">
            <a:spAutoFit/>
          </a:bodyPr>
          <a:lstStyle/>
          <a:p>
            <a:pPr marL="0" marR="0">
              <a:lnSpc>
                <a:spcPct val="106000"/>
              </a:lnSpc>
              <a:spcBef>
                <a:spcPts val="0"/>
              </a:spcBef>
              <a:spcAft>
                <a:spcPts val="800"/>
              </a:spcAft>
            </a:pPr>
            <a:r>
              <a:rPr lang="en-US" sz="1200" b="1" kern="1200" dirty="0">
                <a:solidFill>
                  <a:srgbClr val="000000"/>
                </a:solidFill>
                <a:effectLst/>
                <a:latin typeface="Times New Roman" panose="02020603050405020304" pitchFamily="18" charset="0"/>
                <a:ea typeface="Tahoma" panose="020B0604030504040204" pitchFamily="34" charset="0"/>
              </a:rPr>
              <a:t>Supplemental Figure 4. Additional images of spheroid ICC antibody binding. </a:t>
            </a:r>
            <a:r>
              <a:rPr lang="en-US" sz="1200" kern="1200" dirty="0">
                <a:solidFill>
                  <a:srgbClr val="000000"/>
                </a:solidFill>
                <a:effectLst/>
                <a:latin typeface="Times New Roman" panose="02020603050405020304" pitchFamily="18" charset="0"/>
                <a:ea typeface="Calibri" panose="020F0502020204030204" pitchFamily="34" charset="0"/>
              </a:rPr>
              <a:t>Representative confocal micrographs depicting the serum antibody binding in a dog before (pre) immunization and 1-month following first vaccination (post). The images show binding of serum antibodies to J3T spheroids.</a:t>
            </a:r>
            <a:r>
              <a:rPr lang="en-US" sz="1200" kern="1200" dirty="0">
                <a:solidFill>
                  <a:srgbClr val="000000"/>
                </a:solidFill>
                <a:effectLst/>
                <a:latin typeface="Times New Roman" panose="02020603050405020304" pitchFamily="18" charset="0"/>
                <a:ea typeface="Tahoma" panose="020B0604030504040204" pitchFamily="34" charset="0"/>
              </a:rPr>
              <a:t> Images not to scale.</a:t>
            </a:r>
            <a:endParaRPr lang="en-US" sz="1200" dirty="0">
              <a:effectLst/>
              <a:latin typeface="Times New Roman" panose="02020603050405020304" pitchFamily="18" charset="0"/>
              <a:ea typeface="Times New Roman" panose="02020603050405020304" pitchFamily="18" charset="0"/>
            </a:endParaRPr>
          </a:p>
        </p:txBody>
      </p:sp>
      <p:pic>
        <p:nvPicPr>
          <p:cNvPr id="9" name="Picture 8" descr="A picture containing text, night sky, silhouette&#10;&#10;Description automatically generated">
            <a:extLst>
              <a:ext uri="{FF2B5EF4-FFF2-40B4-BE49-F238E27FC236}">
                <a16:creationId xmlns:a16="http://schemas.microsoft.com/office/drawing/2014/main" id="{5CDAC4EB-F72C-4189-9BDC-BEB3D96EEDE5}"/>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rcRect l="23526" t="22861" r="40438" b="29805"/>
          <a:stretch/>
        </p:blipFill>
        <p:spPr>
          <a:xfrm>
            <a:off x="2979700" y="1804802"/>
            <a:ext cx="913679" cy="914400"/>
          </a:xfrm>
          <a:prstGeom prst="rect">
            <a:avLst/>
          </a:prstGeom>
        </p:spPr>
      </p:pic>
      <p:pic>
        <p:nvPicPr>
          <p:cNvPr id="11" name="Picture 10" descr="A picture containing text, silhouette, night sky&#10;&#10;Description automatically generated">
            <a:extLst>
              <a:ext uri="{FF2B5EF4-FFF2-40B4-BE49-F238E27FC236}">
                <a16:creationId xmlns:a16="http://schemas.microsoft.com/office/drawing/2014/main" id="{DED7A2AB-3FAA-448D-A8C6-9525E5046AE4}"/>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31416" t="17529" r="34587" b="37815"/>
          <a:stretch/>
        </p:blipFill>
        <p:spPr>
          <a:xfrm>
            <a:off x="2979700" y="707656"/>
            <a:ext cx="913679" cy="914400"/>
          </a:xfrm>
          <a:prstGeom prst="rect">
            <a:avLst/>
          </a:prstGeom>
        </p:spPr>
      </p:pic>
      <p:pic>
        <p:nvPicPr>
          <p:cNvPr id="13" name="Picture 12" descr="A picture containing text, night sky, silhouette&#10;&#10;Description automatically generated">
            <a:extLst>
              <a:ext uri="{FF2B5EF4-FFF2-40B4-BE49-F238E27FC236}">
                <a16:creationId xmlns:a16="http://schemas.microsoft.com/office/drawing/2014/main" id="{AF52112F-5D40-4146-B9CF-BEE991E43590}"/>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40000"/>
                    </a14:imgEffect>
                  </a14:imgLayer>
                </a14:imgProps>
              </a:ext>
              <a:ext uri="{28A0092B-C50C-407E-A947-70E740481C1C}">
                <a14:useLocalDpi xmlns:a14="http://schemas.microsoft.com/office/drawing/2010/main" val="0"/>
              </a:ext>
            </a:extLst>
          </a:blip>
          <a:srcRect l="34500" t="38478" r="37722" b="25035"/>
          <a:stretch/>
        </p:blipFill>
        <p:spPr>
          <a:xfrm>
            <a:off x="2979700" y="4332499"/>
            <a:ext cx="913679" cy="914400"/>
          </a:xfrm>
          <a:prstGeom prst="rect">
            <a:avLst/>
          </a:prstGeom>
        </p:spPr>
      </p:pic>
      <p:pic>
        <p:nvPicPr>
          <p:cNvPr id="15" name="Picture 14" descr="A picture containing text, silhouette, night sky&#10;&#10;Description automatically generated">
            <a:extLst>
              <a:ext uri="{FF2B5EF4-FFF2-40B4-BE49-F238E27FC236}">
                <a16:creationId xmlns:a16="http://schemas.microsoft.com/office/drawing/2014/main" id="{A6E09F57-2487-463B-9001-FF89B102657D}"/>
              </a:ext>
            </a:extLst>
          </p:cNvPr>
          <p:cNvPicPr>
            <a:picLocks noChangeAspect="1"/>
          </p:cNvPicPr>
          <p:nvPr/>
        </p:nvPicPr>
        <p:blipFill rotWithShape="1">
          <a:blip r:embed="rId8">
            <a:extLst>
              <a:ext uri="{BEBA8EAE-BF5A-486C-A8C5-ECC9F3942E4B}">
                <a14:imgProps xmlns:a14="http://schemas.microsoft.com/office/drawing/2010/main">
                  <a14:imgLayer r:embed="rId9">
                    <a14:imgEffect>
                      <a14:brightnessContrast bright="40000"/>
                    </a14:imgEffect>
                  </a14:imgLayer>
                </a14:imgProps>
              </a:ext>
              <a:ext uri="{28A0092B-C50C-407E-A947-70E740481C1C}">
                <a14:useLocalDpi xmlns:a14="http://schemas.microsoft.com/office/drawing/2010/main" val="0"/>
              </a:ext>
            </a:extLst>
          </a:blip>
          <a:srcRect l="43278" t="34965" r="36187" b="38008"/>
          <a:stretch/>
        </p:blipFill>
        <p:spPr>
          <a:xfrm>
            <a:off x="2979700" y="3235071"/>
            <a:ext cx="911842" cy="914400"/>
          </a:xfrm>
          <a:prstGeom prst="rect">
            <a:avLst/>
          </a:prstGeom>
        </p:spPr>
      </p:pic>
      <p:sp>
        <p:nvSpPr>
          <p:cNvPr id="45" name="TextBox 44">
            <a:extLst>
              <a:ext uri="{FF2B5EF4-FFF2-40B4-BE49-F238E27FC236}">
                <a16:creationId xmlns:a16="http://schemas.microsoft.com/office/drawing/2014/main" id="{433E71DB-548F-4CC0-A223-C66D965AF209}"/>
              </a:ext>
            </a:extLst>
          </p:cNvPr>
          <p:cNvSpPr txBox="1"/>
          <p:nvPr/>
        </p:nvSpPr>
        <p:spPr>
          <a:xfrm>
            <a:off x="3285696" y="339932"/>
            <a:ext cx="301686"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1</a:t>
            </a:r>
          </a:p>
        </p:txBody>
      </p:sp>
      <p:sp>
        <p:nvSpPr>
          <p:cNvPr id="46" name="TextBox 45">
            <a:extLst>
              <a:ext uri="{FF2B5EF4-FFF2-40B4-BE49-F238E27FC236}">
                <a16:creationId xmlns:a16="http://schemas.microsoft.com/office/drawing/2014/main" id="{5876E6B7-3227-4C22-BC05-358BDB90FD9B}"/>
              </a:ext>
            </a:extLst>
          </p:cNvPr>
          <p:cNvSpPr txBox="1"/>
          <p:nvPr/>
        </p:nvSpPr>
        <p:spPr>
          <a:xfrm>
            <a:off x="3285696" y="2858493"/>
            <a:ext cx="301686"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6</a:t>
            </a:r>
          </a:p>
        </p:txBody>
      </p:sp>
      <p:pic>
        <p:nvPicPr>
          <p:cNvPr id="17" name="Picture 16" descr="A picture containing text, night sky&#10;&#10;Description automatically generated">
            <a:extLst>
              <a:ext uri="{FF2B5EF4-FFF2-40B4-BE49-F238E27FC236}">
                <a16:creationId xmlns:a16="http://schemas.microsoft.com/office/drawing/2014/main" id="{B8D5F510-AF02-43B2-992A-2F61969F365D}"/>
              </a:ext>
            </a:extLst>
          </p:cNvPr>
          <p:cNvPicPr>
            <a:picLocks noChangeAspect="1"/>
          </p:cNvPicPr>
          <p:nvPr/>
        </p:nvPicPr>
        <p:blipFill rotWithShape="1">
          <a:blip r:embed="rId10">
            <a:extLst>
              <a:ext uri="{BEBA8EAE-BF5A-486C-A8C5-ECC9F3942E4B}">
                <a14:imgProps xmlns:a14="http://schemas.microsoft.com/office/drawing/2010/main">
                  <a14:imgLayer r:embed="rId11">
                    <a14:imgEffect>
                      <a14:brightnessContrast bright="40000"/>
                    </a14:imgEffect>
                  </a14:imgLayer>
                </a14:imgProps>
              </a:ext>
              <a:ext uri="{28A0092B-C50C-407E-A947-70E740481C1C}">
                <a14:useLocalDpi xmlns:a14="http://schemas.microsoft.com/office/drawing/2010/main" val="0"/>
              </a:ext>
            </a:extLst>
          </a:blip>
          <a:srcRect l="19002" t="29530" r="45019" b="23248"/>
          <a:stretch/>
        </p:blipFill>
        <p:spPr>
          <a:xfrm>
            <a:off x="6354684" y="1804802"/>
            <a:ext cx="914400" cy="914400"/>
          </a:xfrm>
          <a:prstGeom prst="rect">
            <a:avLst/>
          </a:prstGeom>
        </p:spPr>
      </p:pic>
      <p:pic>
        <p:nvPicPr>
          <p:cNvPr id="19" name="Picture 18" descr="A picture containing text, night sky&#10;&#10;Description automatically generated">
            <a:extLst>
              <a:ext uri="{FF2B5EF4-FFF2-40B4-BE49-F238E27FC236}">
                <a16:creationId xmlns:a16="http://schemas.microsoft.com/office/drawing/2014/main" id="{1FA6083A-7A7D-4D97-BEEE-7D93ED613B19}"/>
              </a:ext>
            </a:extLst>
          </p:cNvPr>
          <p:cNvPicPr>
            <a:picLocks noChangeAspect="1"/>
          </p:cNvPicPr>
          <p:nvPr/>
        </p:nvPicPr>
        <p:blipFill rotWithShape="1">
          <a:blip r:embed="rId12">
            <a:extLst>
              <a:ext uri="{BEBA8EAE-BF5A-486C-A8C5-ECC9F3942E4B}">
                <a14:imgProps xmlns:a14="http://schemas.microsoft.com/office/drawing/2010/main">
                  <a14:imgLayer r:embed="rId13">
                    <a14:imgEffect>
                      <a14:brightnessContrast bright="40000"/>
                    </a14:imgEffect>
                  </a14:imgLayer>
                </a14:imgProps>
              </a:ext>
              <a:ext uri="{28A0092B-C50C-407E-A947-70E740481C1C}">
                <a14:useLocalDpi xmlns:a14="http://schemas.microsoft.com/office/drawing/2010/main" val="0"/>
              </a:ext>
            </a:extLst>
          </a:blip>
          <a:srcRect l="23917" t="20872" r="35225" b="25460"/>
          <a:stretch/>
        </p:blipFill>
        <p:spPr>
          <a:xfrm>
            <a:off x="6354684" y="707656"/>
            <a:ext cx="913679" cy="914400"/>
          </a:xfrm>
          <a:prstGeom prst="rect">
            <a:avLst/>
          </a:prstGeom>
        </p:spPr>
      </p:pic>
      <p:pic>
        <p:nvPicPr>
          <p:cNvPr id="25" name="Picture 24" descr="A picture containing text, dark, night sky&#10;&#10;Description automatically generated">
            <a:extLst>
              <a:ext uri="{FF2B5EF4-FFF2-40B4-BE49-F238E27FC236}">
                <a16:creationId xmlns:a16="http://schemas.microsoft.com/office/drawing/2014/main" id="{FEC373B4-09D1-43B0-86DB-E8765C21CA8B}"/>
              </a:ext>
            </a:extLst>
          </p:cNvPr>
          <p:cNvPicPr>
            <a:picLocks noChangeAspect="1"/>
          </p:cNvPicPr>
          <p:nvPr/>
        </p:nvPicPr>
        <p:blipFill rotWithShape="1">
          <a:blip r:embed="rId14">
            <a:extLst>
              <a:ext uri="{BEBA8EAE-BF5A-486C-A8C5-ECC9F3942E4B}">
                <a14:imgProps xmlns:a14="http://schemas.microsoft.com/office/drawing/2010/main">
                  <a14:imgLayer r:embed="rId15">
                    <a14:imgEffect>
                      <a14:brightnessContrast bright="40000"/>
                    </a14:imgEffect>
                  </a14:imgLayer>
                </a14:imgProps>
              </a:ext>
              <a:ext uri="{28A0092B-C50C-407E-A947-70E740481C1C}">
                <a14:useLocalDpi xmlns:a14="http://schemas.microsoft.com/office/drawing/2010/main" val="0"/>
              </a:ext>
            </a:extLst>
          </a:blip>
          <a:srcRect l="20886" t="29447" r="56009" b="40227"/>
          <a:stretch/>
        </p:blipFill>
        <p:spPr>
          <a:xfrm>
            <a:off x="6354684" y="4332499"/>
            <a:ext cx="914400" cy="914400"/>
          </a:xfrm>
          <a:prstGeom prst="rect">
            <a:avLst/>
          </a:prstGeom>
        </p:spPr>
      </p:pic>
      <p:pic>
        <p:nvPicPr>
          <p:cNvPr id="27" name="Picture 26" descr="A picture containing text, silhouette, night sky&#10;&#10;Description automatically generated">
            <a:extLst>
              <a:ext uri="{FF2B5EF4-FFF2-40B4-BE49-F238E27FC236}">
                <a16:creationId xmlns:a16="http://schemas.microsoft.com/office/drawing/2014/main" id="{8D1C9970-8028-447B-AAC8-59F141DB1E6A}"/>
              </a:ext>
            </a:extLst>
          </p:cNvPr>
          <p:cNvPicPr>
            <a:picLocks noChangeAspect="1"/>
          </p:cNvPicPr>
          <p:nvPr/>
        </p:nvPicPr>
        <p:blipFill rotWithShape="1">
          <a:blip r:embed="rId16">
            <a:extLst>
              <a:ext uri="{BEBA8EAE-BF5A-486C-A8C5-ECC9F3942E4B}">
                <a14:imgProps xmlns:a14="http://schemas.microsoft.com/office/drawing/2010/main">
                  <a14:imgLayer r:embed="rId17">
                    <a14:imgEffect>
                      <a14:brightnessContrast bright="40000"/>
                    </a14:imgEffect>
                  </a14:imgLayer>
                </a14:imgProps>
              </a:ext>
              <a:ext uri="{28A0092B-C50C-407E-A947-70E740481C1C}">
                <a14:useLocalDpi xmlns:a14="http://schemas.microsoft.com/office/drawing/2010/main" val="0"/>
              </a:ext>
            </a:extLst>
          </a:blip>
          <a:srcRect l="33406" t="28891" r="35367" b="30123"/>
          <a:stretch/>
        </p:blipFill>
        <p:spPr>
          <a:xfrm>
            <a:off x="6354684" y="3235071"/>
            <a:ext cx="914400" cy="914400"/>
          </a:xfrm>
          <a:prstGeom prst="rect">
            <a:avLst/>
          </a:prstGeom>
        </p:spPr>
      </p:pic>
      <p:sp>
        <p:nvSpPr>
          <p:cNvPr id="47" name="TextBox 46">
            <a:extLst>
              <a:ext uri="{FF2B5EF4-FFF2-40B4-BE49-F238E27FC236}">
                <a16:creationId xmlns:a16="http://schemas.microsoft.com/office/drawing/2014/main" id="{5D6C1841-F2E4-458C-9320-0ED0850127AC}"/>
              </a:ext>
            </a:extLst>
          </p:cNvPr>
          <p:cNvSpPr txBox="1"/>
          <p:nvPr/>
        </p:nvSpPr>
        <p:spPr>
          <a:xfrm>
            <a:off x="6661041" y="339932"/>
            <a:ext cx="301686"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4</a:t>
            </a:r>
          </a:p>
        </p:txBody>
      </p:sp>
      <p:sp>
        <p:nvSpPr>
          <p:cNvPr id="49" name="TextBox 48">
            <a:extLst>
              <a:ext uri="{FF2B5EF4-FFF2-40B4-BE49-F238E27FC236}">
                <a16:creationId xmlns:a16="http://schemas.microsoft.com/office/drawing/2014/main" id="{92C72D30-FB39-4D99-A5BB-0A688B419878}"/>
              </a:ext>
            </a:extLst>
          </p:cNvPr>
          <p:cNvSpPr txBox="1"/>
          <p:nvPr/>
        </p:nvSpPr>
        <p:spPr>
          <a:xfrm>
            <a:off x="6661041" y="2858493"/>
            <a:ext cx="301686"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9</a:t>
            </a:r>
          </a:p>
        </p:txBody>
      </p:sp>
      <p:pic>
        <p:nvPicPr>
          <p:cNvPr id="3" name="Picture 2" descr="A picture containing text, night sky, silhouette&#10;&#10;Description automatically generated">
            <a:extLst>
              <a:ext uri="{FF2B5EF4-FFF2-40B4-BE49-F238E27FC236}">
                <a16:creationId xmlns:a16="http://schemas.microsoft.com/office/drawing/2014/main" id="{9E737C89-63FE-4504-A64E-9C51F64A48FC}"/>
              </a:ext>
            </a:extLst>
          </p:cNvPr>
          <p:cNvPicPr>
            <a:picLocks noChangeAspect="1"/>
          </p:cNvPicPr>
          <p:nvPr/>
        </p:nvPicPr>
        <p:blipFill rotWithShape="1">
          <a:blip r:embed="rId18">
            <a:extLst>
              <a:ext uri="{BEBA8EAE-BF5A-486C-A8C5-ECC9F3942E4B}">
                <a14:imgProps xmlns:a14="http://schemas.microsoft.com/office/drawing/2010/main">
                  <a14:imgLayer r:embed="rId19">
                    <a14:imgEffect>
                      <a14:brightnessContrast bright="40000"/>
                    </a14:imgEffect>
                  </a14:imgLayer>
                </a14:imgProps>
              </a:ext>
              <a:ext uri="{28A0092B-C50C-407E-A947-70E740481C1C}">
                <a14:useLocalDpi xmlns:a14="http://schemas.microsoft.com/office/drawing/2010/main" val="0"/>
              </a:ext>
            </a:extLst>
          </a:blip>
          <a:srcRect l="17898" t="54554" r="65073" b="23096"/>
          <a:stretch/>
        </p:blipFill>
        <p:spPr>
          <a:xfrm>
            <a:off x="4104214" y="4332499"/>
            <a:ext cx="914400" cy="914401"/>
          </a:xfrm>
          <a:prstGeom prst="rect">
            <a:avLst/>
          </a:prstGeom>
        </p:spPr>
      </p:pic>
      <p:pic>
        <p:nvPicPr>
          <p:cNvPr id="7" name="Picture 6" descr="A picture containing text, silhouette, night sky&#10;&#10;Description automatically generated">
            <a:extLst>
              <a:ext uri="{FF2B5EF4-FFF2-40B4-BE49-F238E27FC236}">
                <a16:creationId xmlns:a16="http://schemas.microsoft.com/office/drawing/2014/main" id="{0180814D-346A-49AB-817A-C37E510BBD42}"/>
              </a:ext>
            </a:extLst>
          </p:cNvPr>
          <p:cNvPicPr>
            <a:picLocks noChangeAspect="1"/>
          </p:cNvPicPr>
          <p:nvPr/>
        </p:nvPicPr>
        <p:blipFill rotWithShape="1">
          <a:blip r:embed="rId20">
            <a:extLst>
              <a:ext uri="{BEBA8EAE-BF5A-486C-A8C5-ECC9F3942E4B}">
                <a14:imgProps xmlns:a14="http://schemas.microsoft.com/office/drawing/2010/main">
                  <a14:imgLayer r:embed="rId21">
                    <a14:imgEffect>
                      <a14:brightnessContrast bright="40000"/>
                    </a14:imgEffect>
                  </a14:imgLayer>
                </a14:imgProps>
              </a:ext>
              <a:ext uri="{28A0092B-C50C-407E-A947-70E740481C1C}">
                <a14:useLocalDpi xmlns:a14="http://schemas.microsoft.com/office/drawing/2010/main" val="0"/>
              </a:ext>
            </a:extLst>
          </a:blip>
          <a:srcRect l="35082" t="29805" r="39289" b="36463"/>
          <a:stretch/>
        </p:blipFill>
        <p:spPr>
          <a:xfrm>
            <a:off x="4104214" y="3235071"/>
            <a:ext cx="911842" cy="914400"/>
          </a:xfrm>
          <a:prstGeom prst="rect">
            <a:avLst/>
          </a:prstGeom>
        </p:spPr>
      </p:pic>
      <p:pic>
        <p:nvPicPr>
          <p:cNvPr id="29" name="Picture 28" descr="A picture containing text, night sky, silhouette&#10;&#10;Description automatically generated">
            <a:extLst>
              <a:ext uri="{FF2B5EF4-FFF2-40B4-BE49-F238E27FC236}">
                <a16:creationId xmlns:a16="http://schemas.microsoft.com/office/drawing/2014/main" id="{DE1A647D-2E6F-44C4-8406-69709A2CF5C0}"/>
              </a:ext>
            </a:extLst>
          </p:cNvPr>
          <p:cNvPicPr>
            <a:picLocks noChangeAspect="1"/>
          </p:cNvPicPr>
          <p:nvPr/>
        </p:nvPicPr>
        <p:blipFill rotWithShape="1">
          <a:blip r:embed="rId22">
            <a:extLst>
              <a:ext uri="{BEBA8EAE-BF5A-486C-A8C5-ECC9F3942E4B}">
                <a14:imgProps xmlns:a14="http://schemas.microsoft.com/office/drawing/2010/main">
                  <a14:imgLayer r:embed="rId23">
                    <a14:imgEffect>
                      <a14:brightnessContrast bright="40000"/>
                    </a14:imgEffect>
                  </a14:imgLayer>
                </a14:imgProps>
              </a:ext>
              <a:ext uri="{28A0092B-C50C-407E-A947-70E740481C1C}">
                <a14:useLocalDpi xmlns:a14="http://schemas.microsoft.com/office/drawing/2010/main" val="0"/>
              </a:ext>
            </a:extLst>
          </a:blip>
          <a:srcRect l="39009" t="39054" r="40105" b="33533"/>
          <a:stretch/>
        </p:blipFill>
        <p:spPr>
          <a:xfrm>
            <a:off x="4104214" y="1804802"/>
            <a:ext cx="914400" cy="914400"/>
          </a:xfrm>
          <a:prstGeom prst="rect">
            <a:avLst/>
          </a:prstGeom>
        </p:spPr>
      </p:pic>
      <p:pic>
        <p:nvPicPr>
          <p:cNvPr id="31" name="Picture 30" descr="A picture containing text, night sky&#10;&#10;Description automatically generated">
            <a:extLst>
              <a:ext uri="{FF2B5EF4-FFF2-40B4-BE49-F238E27FC236}">
                <a16:creationId xmlns:a16="http://schemas.microsoft.com/office/drawing/2014/main" id="{1639CA32-929C-4F7B-ADAB-AE767D75E716}"/>
              </a:ext>
            </a:extLst>
          </p:cNvPr>
          <p:cNvPicPr>
            <a:picLocks noChangeAspect="1"/>
          </p:cNvPicPr>
          <p:nvPr/>
        </p:nvPicPr>
        <p:blipFill rotWithShape="1">
          <a:blip r:embed="rId24">
            <a:extLst>
              <a:ext uri="{BEBA8EAE-BF5A-486C-A8C5-ECC9F3942E4B}">
                <a14:imgProps xmlns:a14="http://schemas.microsoft.com/office/drawing/2010/main">
                  <a14:imgLayer r:embed="rId25">
                    <a14:imgEffect>
                      <a14:brightnessContrast bright="40000"/>
                    </a14:imgEffect>
                  </a14:imgLayer>
                </a14:imgProps>
              </a:ext>
              <a:ext uri="{28A0092B-C50C-407E-A947-70E740481C1C}">
                <a14:useLocalDpi xmlns:a14="http://schemas.microsoft.com/office/drawing/2010/main" val="0"/>
              </a:ext>
            </a:extLst>
          </a:blip>
          <a:srcRect l="35894" t="43242" r="43585" b="29805"/>
          <a:stretch/>
        </p:blipFill>
        <p:spPr>
          <a:xfrm>
            <a:off x="4104214" y="707656"/>
            <a:ext cx="913680" cy="914400"/>
          </a:xfrm>
          <a:prstGeom prst="rect">
            <a:avLst/>
          </a:prstGeom>
        </p:spPr>
      </p:pic>
      <p:sp>
        <p:nvSpPr>
          <p:cNvPr id="44" name="TextBox 43">
            <a:extLst>
              <a:ext uri="{FF2B5EF4-FFF2-40B4-BE49-F238E27FC236}">
                <a16:creationId xmlns:a16="http://schemas.microsoft.com/office/drawing/2014/main" id="{F238CD21-253D-426C-A6DF-1DF49767008C}"/>
              </a:ext>
            </a:extLst>
          </p:cNvPr>
          <p:cNvSpPr txBox="1"/>
          <p:nvPr/>
        </p:nvSpPr>
        <p:spPr>
          <a:xfrm>
            <a:off x="4410571" y="2858493"/>
            <a:ext cx="301686"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7</a:t>
            </a:r>
          </a:p>
        </p:txBody>
      </p:sp>
      <p:sp>
        <p:nvSpPr>
          <p:cNvPr id="50" name="TextBox 49">
            <a:extLst>
              <a:ext uri="{FF2B5EF4-FFF2-40B4-BE49-F238E27FC236}">
                <a16:creationId xmlns:a16="http://schemas.microsoft.com/office/drawing/2014/main" id="{DF8BE892-CE38-47AF-8EAB-86136DED069F}"/>
              </a:ext>
            </a:extLst>
          </p:cNvPr>
          <p:cNvSpPr txBox="1"/>
          <p:nvPr/>
        </p:nvSpPr>
        <p:spPr>
          <a:xfrm>
            <a:off x="4410571" y="339932"/>
            <a:ext cx="301686"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2</a:t>
            </a:r>
          </a:p>
        </p:txBody>
      </p:sp>
      <p:pic>
        <p:nvPicPr>
          <p:cNvPr id="21" name="Picture 20" descr="A picture containing text, night sky, silhouette&#10;&#10;Description automatically generated">
            <a:extLst>
              <a:ext uri="{FF2B5EF4-FFF2-40B4-BE49-F238E27FC236}">
                <a16:creationId xmlns:a16="http://schemas.microsoft.com/office/drawing/2014/main" id="{5B8006C1-B67D-462C-BA62-843D40179B38}"/>
              </a:ext>
            </a:extLst>
          </p:cNvPr>
          <p:cNvPicPr>
            <a:picLocks noChangeAspect="1"/>
          </p:cNvPicPr>
          <p:nvPr/>
        </p:nvPicPr>
        <p:blipFill rotWithShape="1">
          <a:blip r:embed="rId26">
            <a:extLst>
              <a:ext uri="{BEBA8EAE-BF5A-486C-A8C5-ECC9F3942E4B}">
                <a14:imgProps xmlns:a14="http://schemas.microsoft.com/office/drawing/2010/main">
                  <a14:imgLayer r:embed="rId27">
                    <a14:imgEffect>
                      <a14:brightnessContrast bright="40000"/>
                    </a14:imgEffect>
                  </a14:imgLayer>
                </a14:imgProps>
              </a:ext>
              <a:ext uri="{28A0092B-C50C-407E-A947-70E740481C1C}">
                <a14:useLocalDpi xmlns:a14="http://schemas.microsoft.com/office/drawing/2010/main" val="0"/>
              </a:ext>
            </a:extLst>
          </a:blip>
          <a:srcRect l="35798" t="36319" r="39894" b="31775"/>
          <a:stretch/>
        </p:blipFill>
        <p:spPr>
          <a:xfrm>
            <a:off x="7479919" y="4332499"/>
            <a:ext cx="914400" cy="914400"/>
          </a:xfrm>
          <a:prstGeom prst="rect">
            <a:avLst/>
          </a:prstGeom>
        </p:spPr>
      </p:pic>
      <p:pic>
        <p:nvPicPr>
          <p:cNvPr id="23" name="Picture 22" descr="A picture containing text, silhouette, night sky&#10;&#10;Description automatically generated">
            <a:extLst>
              <a:ext uri="{FF2B5EF4-FFF2-40B4-BE49-F238E27FC236}">
                <a16:creationId xmlns:a16="http://schemas.microsoft.com/office/drawing/2014/main" id="{720F06FD-D5C6-48FA-B10B-3C939E3AF7AA}"/>
              </a:ext>
            </a:extLst>
          </p:cNvPr>
          <p:cNvPicPr>
            <a:picLocks noChangeAspect="1"/>
          </p:cNvPicPr>
          <p:nvPr/>
        </p:nvPicPr>
        <p:blipFill rotWithShape="1">
          <a:blip r:embed="rId28">
            <a:extLst>
              <a:ext uri="{BEBA8EAE-BF5A-486C-A8C5-ECC9F3942E4B}">
                <a14:imgProps xmlns:a14="http://schemas.microsoft.com/office/drawing/2010/main">
                  <a14:imgLayer r:embed="rId29">
                    <a14:imgEffect>
                      <a14:brightnessContrast bright="40000"/>
                    </a14:imgEffect>
                  </a14:imgLayer>
                </a14:imgProps>
              </a:ext>
              <a:ext uri="{28A0092B-C50C-407E-A947-70E740481C1C}">
                <a14:useLocalDpi xmlns:a14="http://schemas.microsoft.com/office/drawing/2010/main" val="0"/>
              </a:ext>
            </a:extLst>
          </a:blip>
          <a:srcRect l="34533" t="37404" r="35696" b="23521"/>
          <a:stretch/>
        </p:blipFill>
        <p:spPr>
          <a:xfrm>
            <a:off x="7479919" y="3235072"/>
            <a:ext cx="914400" cy="914399"/>
          </a:xfrm>
          <a:prstGeom prst="rect">
            <a:avLst/>
          </a:prstGeom>
        </p:spPr>
      </p:pic>
      <p:pic>
        <p:nvPicPr>
          <p:cNvPr id="33" name="Picture 32" descr="A picture containing text, silhouette, night sky&#10;&#10;Description automatically generated">
            <a:extLst>
              <a:ext uri="{FF2B5EF4-FFF2-40B4-BE49-F238E27FC236}">
                <a16:creationId xmlns:a16="http://schemas.microsoft.com/office/drawing/2014/main" id="{B21CB21C-E1C5-4F48-9A7C-804FD825964A}"/>
              </a:ext>
            </a:extLst>
          </p:cNvPr>
          <p:cNvPicPr>
            <a:picLocks noChangeAspect="1"/>
          </p:cNvPicPr>
          <p:nvPr/>
        </p:nvPicPr>
        <p:blipFill rotWithShape="1">
          <a:blip r:embed="rId30">
            <a:extLst>
              <a:ext uri="{BEBA8EAE-BF5A-486C-A8C5-ECC9F3942E4B}">
                <a14:imgProps xmlns:a14="http://schemas.microsoft.com/office/drawing/2010/main">
                  <a14:imgLayer r:embed="rId31">
                    <a14:imgEffect>
                      <a14:brightnessContrast bright="40000"/>
                    </a14:imgEffect>
                  </a14:imgLayer>
                </a14:imgProps>
              </a:ext>
              <a:ext uri="{28A0092B-C50C-407E-A947-70E740481C1C}">
                <a14:useLocalDpi xmlns:a14="http://schemas.microsoft.com/office/drawing/2010/main" val="0"/>
              </a:ext>
            </a:extLst>
          </a:blip>
          <a:srcRect l="29552" t="25747" r="25210" b="14877"/>
          <a:stretch/>
        </p:blipFill>
        <p:spPr>
          <a:xfrm>
            <a:off x="7479919" y="1804802"/>
            <a:ext cx="914401" cy="914400"/>
          </a:xfrm>
          <a:prstGeom prst="rect">
            <a:avLst/>
          </a:prstGeom>
        </p:spPr>
      </p:pic>
      <p:pic>
        <p:nvPicPr>
          <p:cNvPr id="35" name="Picture 34" descr="A picture containing text, silhouette, night sky&#10;&#10;Description automatically generated">
            <a:extLst>
              <a:ext uri="{FF2B5EF4-FFF2-40B4-BE49-F238E27FC236}">
                <a16:creationId xmlns:a16="http://schemas.microsoft.com/office/drawing/2014/main" id="{B080DD29-4022-4DFC-94C2-43B160F0BD57}"/>
              </a:ext>
            </a:extLst>
          </p:cNvPr>
          <p:cNvPicPr>
            <a:picLocks noChangeAspect="1"/>
          </p:cNvPicPr>
          <p:nvPr/>
        </p:nvPicPr>
        <p:blipFill rotWithShape="1">
          <a:blip r:embed="rId32">
            <a:extLst>
              <a:ext uri="{BEBA8EAE-BF5A-486C-A8C5-ECC9F3942E4B}">
                <a14:imgProps xmlns:a14="http://schemas.microsoft.com/office/drawing/2010/main">
                  <a14:imgLayer r:embed="rId33">
                    <a14:imgEffect>
                      <a14:brightnessContrast bright="40000"/>
                    </a14:imgEffect>
                  </a14:imgLayer>
                </a14:imgProps>
              </a:ext>
              <a:ext uri="{28A0092B-C50C-407E-A947-70E740481C1C}">
                <a14:useLocalDpi xmlns:a14="http://schemas.microsoft.com/office/drawing/2010/main" val="0"/>
              </a:ext>
            </a:extLst>
          </a:blip>
          <a:srcRect l="34468" t="34153" r="41321" b="34070"/>
          <a:stretch/>
        </p:blipFill>
        <p:spPr>
          <a:xfrm>
            <a:off x="7479919" y="707657"/>
            <a:ext cx="914400" cy="914399"/>
          </a:xfrm>
          <a:prstGeom prst="rect">
            <a:avLst/>
          </a:prstGeom>
        </p:spPr>
      </p:pic>
      <p:sp>
        <p:nvSpPr>
          <p:cNvPr id="48" name="TextBox 47">
            <a:extLst>
              <a:ext uri="{FF2B5EF4-FFF2-40B4-BE49-F238E27FC236}">
                <a16:creationId xmlns:a16="http://schemas.microsoft.com/office/drawing/2014/main" id="{ACFDBD29-0511-48B4-97E1-1D4E01AFE4D5}"/>
              </a:ext>
            </a:extLst>
          </p:cNvPr>
          <p:cNvSpPr txBox="1"/>
          <p:nvPr/>
        </p:nvSpPr>
        <p:spPr>
          <a:xfrm>
            <a:off x="7727767" y="2858493"/>
            <a:ext cx="418704"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10</a:t>
            </a:r>
          </a:p>
        </p:txBody>
      </p:sp>
      <p:sp>
        <p:nvSpPr>
          <p:cNvPr id="51" name="TextBox 50">
            <a:extLst>
              <a:ext uri="{FF2B5EF4-FFF2-40B4-BE49-F238E27FC236}">
                <a16:creationId xmlns:a16="http://schemas.microsoft.com/office/drawing/2014/main" id="{68827EC5-F187-47D5-9C13-4A6EED19D525}"/>
              </a:ext>
            </a:extLst>
          </p:cNvPr>
          <p:cNvSpPr txBox="1"/>
          <p:nvPr/>
        </p:nvSpPr>
        <p:spPr>
          <a:xfrm>
            <a:off x="7786276" y="339932"/>
            <a:ext cx="301686"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5</a:t>
            </a:r>
          </a:p>
        </p:txBody>
      </p:sp>
      <p:pic>
        <p:nvPicPr>
          <p:cNvPr id="41" name="Picture 40" descr="A picture containing text, night sky&#10;&#10;Description automatically generated">
            <a:extLst>
              <a:ext uri="{FF2B5EF4-FFF2-40B4-BE49-F238E27FC236}">
                <a16:creationId xmlns:a16="http://schemas.microsoft.com/office/drawing/2014/main" id="{2CEE52F7-1F09-4BE8-8AFD-0F1CB1A6B242}"/>
              </a:ext>
            </a:extLst>
          </p:cNvPr>
          <p:cNvPicPr>
            <a:picLocks noChangeAspect="1"/>
          </p:cNvPicPr>
          <p:nvPr/>
        </p:nvPicPr>
        <p:blipFill rotWithShape="1">
          <a:blip r:embed="rId34">
            <a:extLst>
              <a:ext uri="{BEBA8EAE-BF5A-486C-A8C5-ECC9F3942E4B}">
                <a14:imgProps xmlns:a14="http://schemas.microsoft.com/office/drawing/2010/main">
                  <a14:imgLayer r:embed="rId35">
                    <a14:imgEffect>
                      <a14:brightnessContrast bright="40000"/>
                    </a14:imgEffect>
                  </a14:imgLayer>
                </a14:imgProps>
              </a:ext>
              <a:ext uri="{28A0092B-C50C-407E-A947-70E740481C1C}">
                <a14:useLocalDpi xmlns:a14="http://schemas.microsoft.com/office/drawing/2010/main" val="0"/>
              </a:ext>
            </a:extLst>
          </a:blip>
          <a:srcRect l="40159" t="29780" r="34104" b="36346"/>
          <a:stretch/>
        </p:blipFill>
        <p:spPr>
          <a:xfrm>
            <a:off x="5229810" y="1804802"/>
            <a:ext cx="911842" cy="914400"/>
          </a:xfrm>
          <a:prstGeom prst="rect">
            <a:avLst/>
          </a:prstGeom>
        </p:spPr>
      </p:pic>
      <p:pic>
        <p:nvPicPr>
          <p:cNvPr id="43" name="Picture 42" descr="A picture containing text, night sky&#10;&#10;Description automatically generated">
            <a:extLst>
              <a:ext uri="{FF2B5EF4-FFF2-40B4-BE49-F238E27FC236}">
                <a16:creationId xmlns:a16="http://schemas.microsoft.com/office/drawing/2014/main" id="{29887B34-9080-459C-8299-37B17B4BC3F4}"/>
              </a:ext>
            </a:extLst>
          </p:cNvPr>
          <p:cNvPicPr>
            <a:picLocks noChangeAspect="1"/>
          </p:cNvPicPr>
          <p:nvPr/>
        </p:nvPicPr>
        <p:blipFill rotWithShape="1">
          <a:blip r:embed="rId36">
            <a:extLst>
              <a:ext uri="{BEBA8EAE-BF5A-486C-A8C5-ECC9F3942E4B}">
                <a14:imgProps xmlns:a14="http://schemas.microsoft.com/office/drawing/2010/main">
                  <a14:imgLayer r:embed="rId37">
                    <a14:imgEffect>
                      <a14:brightnessContrast bright="40000"/>
                    </a14:imgEffect>
                  </a14:imgLayer>
                </a14:imgProps>
              </a:ext>
              <a:ext uri="{28A0092B-C50C-407E-A947-70E740481C1C}">
                <a14:useLocalDpi xmlns:a14="http://schemas.microsoft.com/office/drawing/2010/main" val="0"/>
              </a:ext>
            </a:extLst>
          </a:blip>
          <a:srcRect l="41733" t="36417" r="37594" b="36431"/>
          <a:stretch/>
        </p:blipFill>
        <p:spPr>
          <a:xfrm>
            <a:off x="5229810" y="707656"/>
            <a:ext cx="913679" cy="914400"/>
          </a:xfrm>
          <a:prstGeom prst="rect">
            <a:avLst/>
          </a:prstGeom>
        </p:spPr>
      </p:pic>
      <p:sp>
        <p:nvSpPr>
          <p:cNvPr id="52" name="TextBox 51">
            <a:extLst>
              <a:ext uri="{FF2B5EF4-FFF2-40B4-BE49-F238E27FC236}">
                <a16:creationId xmlns:a16="http://schemas.microsoft.com/office/drawing/2014/main" id="{BAD677A7-5B75-4004-B1A0-C059A0AFAC6D}"/>
              </a:ext>
            </a:extLst>
          </p:cNvPr>
          <p:cNvSpPr txBox="1"/>
          <p:nvPr/>
        </p:nvSpPr>
        <p:spPr>
          <a:xfrm>
            <a:off x="5535806" y="339932"/>
            <a:ext cx="301686"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3</a:t>
            </a:r>
          </a:p>
        </p:txBody>
      </p:sp>
      <p:pic>
        <p:nvPicPr>
          <p:cNvPr id="54" name="Picture 53" descr="A picture containing text, night sky&#10;&#10;Description automatically generated">
            <a:extLst>
              <a:ext uri="{FF2B5EF4-FFF2-40B4-BE49-F238E27FC236}">
                <a16:creationId xmlns:a16="http://schemas.microsoft.com/office/drawing/2014/main" id="{470E7290-E628-4A68-A138-E9818894FEAC}"/>
              </a:ext>
            </a:extLst>
          </p:cNvPr>
          <p:cNvPicPr>
            <a:picLocks noChangeAspect="1"/>
          </p:cNvPicPr>
          <p:nvPr/>
        </p:nvPicPr>
        <p:blipFill rotWithShape="1">
          <a:blip r:embed="rId38">
            <a:extLst>
              <a:ext uri="{BEBA8EAE-BF5A-486C-A8C5-ECC9F3942E4B}">
                <a14:imgProps xmlns:a14="http://schemas.microsoft.com/office/drawing/2010/main">
                  <a14:imgLayer r:embed="rId39">
                    <a14:imgEffect>
                      <a14:brightnessContrast bright="20000"/>
                    </a14:imgEffect>
                  </a14:imgLayer>
                </a14:imgProps>
              </a:ext>
              <a:ext uri="{28A0092B-C50C-407E-A947-70E740481C1C}">
                <a14:useLocalDpi xmlns:a14="http://schemas.microsoft.com/office/drawing/2010/main" val="0"/>
              </a:ext>
            </a:extLst>
          </a:blip>
          <a:srcRect l="26007" t="37291" r="36421" b="13396"/>
          <a:stretch/>
        </p:blipFill>
        <p:spPr>
          <a:xfrm>
            <a:off x="5229449" y="4332499"/>
            <a:ext cx="914400" cy="914400"/>
          </a:xfrm>
          <a:prstGeom prst="rect">
            <a:avLst/>
          </a:prstGeom>
        </p:spPr>
      </p:pic>
      <p:pic>
        <p:nvPicPr>
          <p:cNvPr id="56" name="Picture 55" descr="A picture containing text, night sky, silhouette&#10;&#10;Description automatically generated">
            <a:extLst>
              <a:ext uri="{FF2B5EF4-FFF2-40B4-BE49-F238E27FC236}">
                <a16:creationId xmlns:a16="http://schemas.microsoft.com/office/drawing/2014/main" id="{DD1598A4-6360-4B70-850E-53C7108B36AE}"/>
              </a:ext>
            </a:extLst>
          </p:cNvPr>
          <p:cNvPicPr>
            <a:picLocks noChangeAspect="1"/>
          </p:cNvPicPr>
          <p:nvPr/>
        </p:nvPicPr>
        <p:blipFill rotWithShape="1">
          <a:blip r:embed="rId40">
            <a:extLst>
              <a:ext uri="{BEBA8EAE-BF5A-486C-A8C5-ECC9F3942E4B}">
                <a14:imgProps xmlns:a14="http://schemas.microsoft.com/office/drawing/2010/main">
                  <a14:imgLayer r:embed="rId41">
                    <a14:imgEffect>
                      <a14:brightnessContrast bright="20000"/>
                    </a14:imgEffect>
                  </a14:imgLayer>
                </a14:imgProps>
              </a:ext>
              <a:ext uri="{28A0092B-C50C-407E-A947-70E740481C1C}">
                <a14:useLocalDpi xmlns:a14="http://schemas.microsoft.com/office/drawing/2010/main" val="0"/>
              </a:ext>
            </a:extLst>
          </a:blip>
          <a:srcRect l="28682" t="35028" r="40630" b="24582"/>
          <a:stretch/>
        </p:blipFill>
        <p:spPr>
          <a:xfrm>
            <a:off x="5229449" y="3235071"/>
            <a:ext cx="911842" cy="914400"/>
          </a:xfrm>
          <a:prstGeom prst="rect">
            <a:avLst/>
          </a:prstGeom>
        </p:spPr>
      </p:pic>
      <p:sp>
        <p:nvSpPr>
          <p:cNvPr id="57" name="TextBox 56">
            <a:extLst>
              <a:ext uri="{FF2B5EF4-FFF2-40B4-BE49-F238E27FC236}">
                <a16:creationId xmlns:a16="http://schemas.microsoft.com/office/drawing/2014/main" id="{1C107F57-6D8D-497C-AF5D-2350848ACD4D}"/>
              </a:ext>
            </a:extLst>
          </p:cNvPr>
          <p:cNvSpPr txBox="1"/>
          <p:nvPr/>
        </p:nvSpPr>
        <p:spPr>
          <a:xfrm>
            <a:off x="5535806" y="2858493"/>
            <a:ext cx="301686" cy="369332"/>
          </a:xfrm>
          <a:prstGeom prst="rect">
            <a:avLst/>
          </a:prstGeom>
          <a:noFill/>
        </p:spPr>
        <p:txBody>
          <a:bodyPr wrap="none" rtlCol="0">
            <a:spAutoFit/>
          </a:bodyPr>
          <a:lstStyle/>
          <a:p>
            <a:r>
              <a:rPr lang="en-US">
                <a:latin typeface="Times New Roman" panose="02020603050405020304" pitchFamily="18" charset="0"/>
                <a:cs typeface="Times New Roman" panose="02020603050405020304" pitchFamily="18" charset="0"/>
              </a:rPr>
              <a:t>8</a:t>
            </a:r>
          </a:p>
        </p:txBody>
      </p:sp>
      <p:sp>
        <p:nvSpPr>
          <p:cNvPr id="60" name="TextBox 59">
            <a:extLst>
              <a:ext uri="{FF2B5EF4-FFF2-40B4-BE49-F238E27FC236}">
                <a16:creationId xmlns:a16="http://schemas.microsoft.com/office/drawing/2014/main" id="{97E14784-D4FE-4B11-B463-0F5D7EA36E6E}"/>
              </a:ext>
            </a:extLst>
          </p:cNvPr>
          <p:cNvSpPr txBox="1"/>
          <p:nvPr/>
        </p:nvSpPr>
        <p:spPr>
          <a:xfrm>
            <a:off x="2418821" y="980190"/>
            <a:ext cx="495841" cy="369332"/>
          </a:xfrm>
          <a:prstGeom prst="rect">
            <a:avLst/>
          </a:prstGeom>
          <a:noFill/>
        </p:spPr>
        <p:txBody>
          <a:bodyPr wrap="none" rtlCol="0">
            <a:spAutoFit/>
          </a:bodyPr>
          <a:lstStyle/>
          <a:p>
            <a:pPr algn="r"/>
            <a:r>
              <a:rPr lang="en-US">
                <a:latin typeface="Times New Roman" panose="02020603050405020304" pitchFamily="18" charset="0"/>
                <a:cs typeface="Times New Roman" panose="02020603050405020304" pitchFamily="18" charset="0"/>
              </a:rPr>
              <a:t>Pre</a:t>
            </a:r>
          </a:p>
        </p:txBody>
      </p:sp>
      <p:sp>
        <p:nvSpPr>
          <p:cNvPr id="61" name="TextBox 60">
            <a:extLst>
              <a:ext uri="{FF2B5EF4-FFF2-40B4-BE49-F238E27FC236}">
                <a16:creationId xmlns:a16="http://schemas.microsoft.com/office/drawing/2014/main" id="{9F0092A6-9B01-4F60-882C-7C11E3058B1E}"/>
              </a:ext>
            </a:extLst>
          </p:cNvPr>
          <p:cNvSpPr txBox="1"/>
          <p:nvPr/>
        </p:nvSpPr>
        <p:spPr>
          <a:xfrm>
            <a:off x="2330015" y="2077336"/>
            <a:ext cx="584647" cy="369332"/>
          </a:xfrm>
          <a:prstGeom prst="rect">
            <a:avLst/>
          </a:prstGeom>
          <a:noFill/>
        </p:spPr>
        <p:txBody>
          <a:bodyPr wrap="none" rtlCol="0">
            <a:spAutoFit/>
          </a:bodyPr>
          <a:lstStyle/>
          <a:p>
            <a:pPr algn="r"/>
            <a:r>
              <a:rPr lang="en-US">
                <a:latin typeface="Times New Roman" panose="02020603050405020304" pitchFamily="18" charset="0"/>
                <a:cs typeface="Times New Roman" panose="02020603050405020304" pitchFamily="18" charset="0"/>
              </a:rPr>
              <a:t>Post</a:t>
            </a:r>
          </a:p>
        </p:txBody>
      </p:sp>
      <p:sp>
        <p:nvSpPr>
          <p:cNvPr id="63" name="TextBox 62">
            <a:extLst>
              <a:ext uri="{FF2B5EF4-FFF2-40B4-BE49-F238E27FC236}">
                <a16:creationId xmlns:a16="http://schemas.microsoft.com/office/drawing/2014/main" id="{03B6D5E9-9552-424B-B9D5-22A62334A2FF}"/>
              </a:ext>
            </a:extLst>
          </p:cNvPr>
          <p:cNvSpPr txBox="1"/>
          <p:nvPr/>
        </p:nvSpPr>
        <p:spPr>
          <a:xfrm>
            <a:off x="2418821" y="3507605"/>
            <a:ext cx="495841" cy="369332"/>
          </a:xfrm>
          <a:prstGeom prst="rect">
            <a:avLst/>
          </a:prstGeom>
          <a:noFill/>
        </p:spPr>
        <p:txBody>
          <a:bodyPr wrap="none" rtlCol="0">
            <a:spAutoFit/>
          </a:bodyPr>
          <a:lstStyle/>
          <a:p>
            <a:pPr algn="r"/>
            <a:r>
              <a:rPr lang="en-US">
                <a:latin typeface="Times New Roman" panose="02020603050405020304" pitchFamily="18" charset="0"/>
                <a:cs typeface="Times New Roman" panose="02020603050405020304" pitchFamily="18" charset="0"/>
              </a:rPr>
              <a:t>Pre</a:t>
            </a:r>
          </a:p>
        </p:txBody>
      </p:sp>
      <p:sp>
        <p:nvSpPr>
          <p:cNvPr id="64" name="TextBox 63">
            <a:extLst>
              <a:ext uri="{FF2B5EF4-FFF2-40B4-BE49-F238E27FC236}">
                <a16:creationId xmlns:a16="http://schemas.microsoft.com/office/drawing/2014/main" id="{B563C486-EB96-415E-AE1F-763BE3E628AB}"/>
              </a:ext>
            </a:extLst>
          </p:cNvPr>
          <p:cNvSpPr txBox="1"/>
          <p:nvPr/>
        </p:nvSpPr>
        <p:spPr>
          <a:xfrm>
            <a:off x="2330015" y="4605033"/>
            <a:ext cx="584647" cy="369332"/>
          </a:xfrm>
          <a:prstGeom prst="rect">
            <a:avLst/>
          </a:prstGeom>
          <a:noFill/>
        </p:spPr>
        <p:txBody>
          <a:bodyPr wrap="none" rtlCol="0">
            <a:spAutoFit/>
          </a:bodyPr>
          <a:lstStyle/>
          <a:p>
            <a:pPr algn="r"/>
            <a:r>
              <a:rPr lang="en-US">
                <a:latin typeface="Times New Roman" panose="02020603050405020304" pitchFamily="18" charset="0"/>
                <a:cs typeface="Times New Roman" panose="02020603050405020304" pitchFamily="18" charset="0"/>
              </a:rPr>
              <a:t>Post</a:t>
            </a:r>
          </a:p>
        </p:txBody>
      </p:sp>
    </p:spTree>
    <p:extLst>
      <p:ext uri="{BB962C8B-B14F-4D97-AF65-F5344CB8AC3E}">
        <p14:creationId xmlns:p14="http://schemas.microsoft.com/office/powerpoint/2010/main" val="1786134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7D5A63F-4D3D-4ECB-526B-0486DD07D1A7}"/>
              </a:ext>
            </a:extLst>
          </p:cNvPr>
          <p:cNvSpPr txBox="1"/>
          <p:nvPr/>
        </p:nvSpPr>
        <p:spPr>
          <a:xfrm>
            <a:off x="1523990" y="4882192"/>
            <a:ext cx="9144018" cy="470963"/>
          </a:xfrm>
          <a:prstGeom prst="rect">
            <a:avLst/>
          </a:prstGeom>
          <a:noFill/>
        </p:spPr>
        <p:txBody>
          <a:bodyPr wrap="square">
            <a:spAutoFit/>
          </a:bodyPr>
          <a:lstStyle/>
          <a:p>
            <a:pPr marL="0" marR="0">
              <a:lnSpc>
                <a:spcPct val="106000"/>
              </a:lnSpc>
              <a:spcBef>
                <a:spcPts val="0"/>
              </a:spcBef>
              <a:spcAft>
                <a:spcPts val="800"/>
              </a:spcAft>
            </a:pPr>
            <a:r>
              <a:rPr lang="en-US" sz="1200" b="1" kern="1200" dirty="0">
                <a:solidFill>
                  <a:srgbClr val="000000"/>
                </a:solidFill>
                <a:effectLst/>
                <a:latin typeface="Times New Roman" panose="02020603050405020304" pitchFamily="18" charset="0"/>
                <a:ea typeface="Tahoma" panose="020B0604030504040204" pitchFamily="34" charset="0"/>
              </a:rPr>
              <a:t>Supplemental Figure </a:t>
            </a:r>
            <a:r>
              <a:rPr lang="en-US" sz="1200" b="1" dirty="0">
                <a:solidFill>
                  <a:srgbClr val="000000"/>
                </a:solidFill>
                <a:latin typeface="Times New Roman" panose="02020603050405020304" pitchFamily="18" charset="0"/>
                <a:ea typeface="Tahoma" panose="020B0604030504040204" pitchFamily="34" charset="0"/>
              </a:rPr>
              <a:t>5</a:t>
            </a:r>
            <a:r>
              <a:rPr lang="en-US" sz="1200" b="1" kern="1200" dirty="0">
                <a:solidFill>
                  <a:srgbClr val="000000"/>
                </a:solidFill>
                <a:effectLst/>
                <a:latin typeface="Times New Roman" panose="02020603050405020304" pitchFamily="18" charset="0"/>
                <a:ea typeface="Tahoma" panose="020B0604030504040204" pitchFamily="34" charset="0"/>
              </a:rPr>
              <a:t>. Responders exhibit durable antibody responses.</a:t>
            </a:r>
            <a:r>
              <a:rPr lang="en-US" sz="1200" kern="1200" dirty="0">
                <a:solidFill>
                  <a:srgbClr val="000000"/>
                </a:solidFill>
                <a:effectLst/>
                <a:latin typeface="Times New Roman" panose="02020603050405020304" pitchFamily="18" charset="0"/>
                <a:ea typeface="Tahoma" panose="020B0604030504040204" pitchFamily="34" charset="0"/>
              </a:rPr>
              <a:t> Endpoint titers for a subset of humoral responders (n = 5) were conducted to evaluate durability of antibody responses. Antibody binding to J3T spheroid cells was evaluated in this assay.</a:t>
            </a:r>
            <a:endParaRPr lang="en-US" sz="1200" dirty="0">
              <a:effectLst/>
              <a:latin typeface="Times New Roman" panose="02020603050405020304" pitchFamily="18" charset="0"/>
              <a:ea typeface="Times New Roman" panose="02020603050405020304" pitchFamily="18" charset="0"/>
            </a:endParaRPr>
          </a:p>
        </p:txBody>
      </p:sp>
      <p:pic>
        <p:nvPicPr>
          <p:cNvPr id="6" name="Picture 5" descr="Chart, line chart&#10;&#10;Description automatically generated">
            <a:extLst>
              <a:ext uri="{FF2B5EF4-FFF2-40B4-BE49-F238E27FC236}">
                <a16:creationId xmlns:a16="http://schemas.microsoft.com/office/drawing/2014/main" id="{8D451AC2-21EB-2399-B56D-0471D191B4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2793" y="1004142"/>
            <a:ext cx="5486411" cy="3657607"/>
          </a:xfrm>
          <a:prstGeom prst="rect">
            <a:avLst/>
          </a:prstGeom>
        </p:spPr>
      </p:pic>
    </p:spTree>
    <p:extLst>
      <p:ext uri="{BB962C8B-B14F-4D97-AF65-F5344CB8AC3E}">
        <p14:creationId xmlns:p14="http://schemas.microsoft.com/office/powerpoint/2010/main" val="893637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box and whisker chart&#10;&#10;Description automatically generated">
            <a:extLst>
              <a:ext uri="{FF2B5EF4-FFF2-40B4-BE49-F238E27FC236}">
                <a16:creationId xmlns:a16="http://schemas.microsoft.com/office/drawing/2014/main" id="{73CC199B-19C8-91FD-F354-0850CDD837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596" y="969576"/>
            <a:ext cx="4114808" cy="4114808"/>
          </a:xfrm>
          <a:prstGeom prst="rect">
            <a:avLst/>
          </a:prstGeom>
        </p:spPr>
      </p:pic>
      <p:sp>
        <p:nvSpPr>
          <p:cNvPr id="3" name="TextBox 2">
            <a:extLst>
              <a:ext uri="{FF2B5EF4-FFF2-40B4-BE49-F238E27FC236}">
                <a16:creationId xmlns:a16="http://schemas.microsoft.com/office/drawing/2014/main" id="{7C0CB794-3B95-415C-82E4-65BB3E3EC210}"/>
              </a:ext>
            </a:extLst>
          </p:cNvPr>
          <p:cNvSpPr txBox="1"/>
          <p:nvPr/>
        </p:nvSpPr>
        <p:spPr>
          <a:xfrm>
            <a:off x="3047419" y="5491792"/>
            <a:ext cx="6097162" cy="869469"/>
          </a:xfrm>
          <a:prstGeom prst="rect">
            <a:avLst/>
          </a:prstGeom>
          <a:noFill/>
        </p:spPr>
        <p:txBody>
          <a:bodyPr wrap="square">
            <a:spAutoFit/>
          </a:bodyPr>
          <a:lstStyle/>
          <a:p>
            <a:pPr marL="0" marR="0">
              <a:lnSpc>
                <a:spcPct val="106000"/>
              </a:lnSpc>
              <a:spcBef>
                <a:spcPts val="0"/>
              </a:spcBef>
              <a:spcAft>
                <a:spcPts val="800"/>
              </a:spcAft>
            </a:pPr>
            <a:r>
              <a:rPr lang="en-US" sz="1200" b="1" kern="1200" dirty="0">
                <a:solidFill>
                  <a:srgbClr val="000000"/>
                </a:solidFill>
                <a:effectLst/>
                <a:latin typeface="Times New Roman" panose="02020603050405020304" pitchFamily="18" charset="0"/>
                <a:ea typeface="Tahoma" panose="020B0604030504040204" pitchFamily="34" charset="0"/>
              </a:rPr>
              <a:t>Supplemental Figure 6. Comparison of maximal response between humoral responders and non-responders.</a:t>
            </a:r>
            <a:r>
              <a:rPr lang="en-US" sz="1200" kern="1200" dirty="0">
                <a:solidFill>
                  <a:srgbClr val="000000"/>
                </a:solidFill>
                <a:effectLst/>
                <a:latin typeface="Times New Roman" panose="02020603050405020304" pitchFamily="18" charset="0"/>
                <a:ea typeface="Tahoma" panose="020B0604030504040204" pitchFamily="34" charset="0"/>
              </a:rPr>
              <a:t> Evaluation of maximal tumor response by humoral status where each datapoint corresponds to a dog’s change in tumor volume from baseline (%). A Wilcoxon two sample t-test was conducted to evaluate statistical significance (p-</a:t>
            </a:r>
            <a:r>
              <a:rPr lang="en-US" sz="1200" kern="1200" dirty="0" err="1">
                <a:solidFill>
                  <a:srgbClr val="000000"/>
                </a:solidFill>
                <a:effectLst/>
                <a:latin typeface="Times New Roman" panose="02020603050405020304" pitchFamily="18" charset="0"/>
                <a:ea typeface="Tahoma" panose="020B0604030504040204" pitchFamily="34" charset="0"/>
              </a:rPr>
              <a:t>val</a:t>
            </a:r>
            <a:r>
              <a:rPr lang="en-US" sz="1200" kern="1200" dirty="0">
                <a:solidFill>
                  <a:srgbClr val="000000"/>
                </a:solidFill>
                <a:effectLst/>
                <a:latin typeface="Times New Roman" panose="02020603050405020304" pitchFamily="18" charset="0"/>
                <a:ea typeface="Tahoma" panose="020B0604030504040204" pitchFamily="34" charset="0"/>
              </a:rPr>
              <a:t> = 0.11).</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94225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64E5F91-51BA-4624-A936-DD2912E8AEC0}"/>
              </a:ext>
            </a:extLst>
          </p:cNvPr>
          <p:cNvGraphicFramePr>
            <a:graphicFrameLocks noGrp="1"/>
          </p:cNvGraphicFramePr>
          <p:nvPr>
            <p:extLst>
              <p:ext uri="{D42A27DB-BD31-4B8C-83A1-F6EECF244321}">
                <p14:modId xmlns:p14="http://schemas.microsoft.com/office/powerpoint/2010/main" val="679861524"/>
              </p:ext>
            </p:extLst>
          </p:nvPr>
        </p:nvGraphicFramePr>
        <p:xfrm>
          <a:off x="3260035" y="964144"/>
          <a:ext cx="5079943" cy="3218180"/>
        </p:xfrm>
        <a:graphic>
          <a:graphicData uri="http://schemas.openxmlformats.org/drawingml/2006/table">
            <a:tbl>
              <a:tblPr/>
              <a:tblGrid>
                <a:gridCol w="258858">
                  <a:extLst>
                    <a:ext uri="{9D8B030D-6E8A-4147-A177-3AD203B41FA5}">
                      <a16:colId xmlns:a16="http://schemas.microsoft.com/office/drawing/2014/main" val="1142955499"/>
                    </a:ext>
                  </a:extLst>
                </a:gridCol>
                <a:gridCol w="31750">
                  <a:extLst>
                    <a:ext uri="{9D8B030D-6E8A-4147-A177-3AD203B41FA5}">
                      <a16:colId xmlns:a16="http://schemas.microsoft.com/office/drawing/2014/main" val="3805713292"/>
                    </a:ext>
                  </a:extLst>
                </a:gridCol>
                <a:gridCol w="1385735">
                  <a:extLst>
                    <a:ext uri="{9D8B030D-6E8A-4147-A177-3AD203B41FA5}">
                      <a16:colId xmlns:a16="http://schemas.microsoft.com/office/drawing/2014/main" val="3129752127"/>
                    </a:ext>
                  </a:extLst>
                </a:gridCol>
                <a:gridCol w="444500">
                  <a:extLst>
                    <a:ext uri="{9D8B030D-6E8A-4147-A177-3AD203B41FA5}">
                      <a16:colId xmlns:a16="http://schemas.microsoft.com/office/drawing/2014/main" val="1153687076"/>
                    </a:ext>
                  </a:extLst>
                </a:gridCol>
                <a:gridCol w="901700">
                  <a:extLst>
                    <a:ext uri="{9D8B030D-6E8A-4147-A177-3AD203B41FA5}">
                      <a16:colId xmlns:a16="http://schemas.microsoft.com/office/drawing/2014/main" val="3529290720"/>
                    </a:ext>
                  </a:extLst>
                </a:gridCol>
                <a:gridCol w="1435100">
                  <a:extLst>
                    <a:ext uri="{9D8B030D-6E8A-4147-A177-3AD203B41FA5}">
                      <a16:colId xmlns:a16="http://schemas.microsoft.com/office/drawing/2014/main" val="741277157"/>
                    </a:ext>
                  </a:extLst>
                </a:gridCol>
                <a:gridCol w="622300">
                  <a:extLst>
                    <a:ext uri="{9D8B030D-6E8A-4147-A177-3AD203B41FA5}">
                      <a16:colId xmlns:a16="http://schemas.microsoft.com/office/drawing/2014/main" val="3965979763"/>
                    </a:ext>
                  </a:extLst>
                </a:gridCol>
              </a:tblGrid>
              <a:tr h="177800">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12700" cap="flat" cmpd="sng" algn="ctr">
                      <a:solidFill>
                        <a:srgbClr val="000000"/>
                      </a:solidFill>
                      <a:prstDash val="solid"/>
                      <a:round/>
                      <a:headEnd type="none" w="med" len="med"/>
                      <a:tailEnd type="none" w="med" len="med"/>
                    </a:lnT>
                    <a:lnB>
                      <a:noFill/>
                    </a:lnB>
                    <a:solidFill>
                      <a:srgbClr val="BFBFBF"/>
                    </a:solidFill>
                  </a:tcPr>
                </a:tc>
                <a:tc hMerge="1">
                  <a:txBody>
                    <a:bodyPr/>
                    <a:lstStyle/>
                    <a:p>
                      <a:pPr algn="l" fontAlgn="b"/>
                      <a:r>
                        <a:rPr lang="en-US" sz="1100" b="0" i="0" u="none" strike="noStrike">
                          <a:solidFill>
                            <a:srgbClr val="000000"/>
                          </a:solidFill>
                          <a:effectLst/>
                          <a:latin typeface="Arial" panose="020B0604020202020204" pitchFamily="34" charset="0"/>
                        </a:rPr>
                        <a:t> </a:t>
                      </a:r>
                    </a:p>
                  </a:txBody>
                  <a:tcPr marL="6350" marR="6350" marT="6350" marB="0" anchor="b">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914816200"/>
                  </a:ext>
                </a:extLst>
              </a:tr>
              <a:tr h="190500">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12700" cap="flat" cmpd="sng" algn="ctr">
                      <a:solidFill>
                        <a:srgbClr val="000000"/>
                      </a:solidFill>
                      <a:prstDash val="solid"/>
                      <a:round/>
                      <a:headEnd type="none" w="med" len="med"/>
                      <a:tailEnd type="none" w="med" len="med"/>
                    </a:lnB>
                    <a:solidFill>
                      <a:srgbClr val="BFBFBF"/>
                    </a:solidFill>
                  </a:tcPr>
                </a:tc>
                <a:tc hMerge="1">
                  <a:txBody>
                    <a:bodyPr/>
                    <a:lstStyle/>
                    <a:p>
                      <a:pPr algn="l" fontAlgn="b"/>
                      <a:r>
                        <a:rPr lang="en-US" sz="1100" b="0" i="0" u="none" strike="noStrike">
                          <a:solidFill>
                            <a:srgbClr val="000000"/>
                          </a:solidFill>
                          <a:effectLst/>
                          <a:latin typeface="Arial" panose="020B0604020202020204" pitchFamily="34" charset="0"/>
                        </a:rPr>
                        <a:t> </a:t>
                      </a:r>
                    </a:p>
                  </a:txBody>
                  <a:tcPr marL="6350" marR="6350" marT="6350" marB="0" anchor="b">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n</a:t>
                      </a:r>
                    </a:p>
                  </a:txBody>
                  <a:tcPr marL="6350" marR="6350" marT="635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Median ST</a:t>
                      </a:r>
                    </a:p>
                  </a:txBody>
                  <a:tcPr marL="6350" marR="6350" marT="635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fontAlgn="b"/>
                      <a:r>
                        <a:rPr lang="da-DK" sz="1200" b="1" i="0" u="none" strike="noStrike">
                          <a:solidFill>
                            <a:srgbClr val="000000"/>
                          </a:solidFill>
                          <a:effectLst/>
                          <a:latin typeface="Times New Roman" panose="02020603050405020304" pitchFamily="18" charset="0"/>
                          <a:cs typeface="Times New Roman" panose="02020603050405020304" pitchFamily="18" charset="0"/>
                        </a:rPr>
                        <a:t>HR (95% CI for HR)</a:t>
                      </a:r>
                    </a:p>
                  </a:txBody>
                  <a:tcPr marL="6350" marR="6350" marT="635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r"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p-value</a:t>
                      </a:r>
                    </a:p>
                  </a:txBody>
                  <a:tcPr marL="6350" marR="6350" marT="635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962531027"/>
                  </a:ext>
                </a:extLst>
              </a:tr>
              <a:tr h="177800">
                <a:tc gridSpan="3">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Breed</a:t>
                      </a:r>
                    </a:p>
                  </a:txBody>
                  <a:tcPr marL="6350" marR="6350" marT="635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hMerge="1">
                  <a:txBody>
                    <a:bodyPr/>
                    <a:lstStyle/>
                    <a:p>
                      <a:endParaRPr lang="en-US"/>
                    </a:p>
                  </a:txBody>
                  <a:tcPr/>
                </a:tc>
                <a:tc hMerge="1">
                  <a:txBody>
                    <a:bodyPr/>
                    <a:lstStyle/>
                    <a:p>
                      <a:pPr algn="l" fontAlgn="b"/>
                      <a:endParaRPr lang="en-US" sz="1100" b="1" i="0" u="none" strike="noStrike">
                        <a:solidFill>
                          <a:srgbClr val="000000"/>
                        </a:solidFill>
                        <a:effectLst/>
                        <a:latin typeface="Arial" panose="020B0604020202020204" pitchFamily="34" charset="0"/>
                      </a:endParaRPr>
                    </a:p>
                  </a:txBody>
                  <a:tcPr marL="6350" marR="6350" marT="635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2.3 (0.2-26)</a:t>
                      </a:r>
                    </a:p>
                  </a:txBody>
                  <a:tcPr marL="6350" marR="6350" marT="635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0.5</a:t>
                      </a:r>
                    </a:p>
                  </a:txBody>
                  <a:tcPr marL="6350" marR="6350" marT="635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3715937094"/>
                  </a:ext>
                </a:extLst>
              </a:tr>
              <a:tr h="17780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D9D9D9"/>
                    </a:solidFill>
                  </a:tcPr>
                </a:tc>
                <a:tc gridSpan="2">
                  <a:txBody>
                    <a:bodyPr/>
                    <a:lstStyle/>
                    <a:p>
                      <a:pPr algn="l"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Brachycephalic </a:t>
                      </a:r>
                    </a:p>
                  </a:txBody>
                  <a:tcPr marL="6350" marR="6350" marT="6350" marB="0" anchor="b">
                    <a:lnL>
                      <a:noFill/>
                    </a:lnL>
                    <a:lnR>
                      <a:noFill/>
                    </a:lnR>
                    <a:lnT>
                      <a:noFill/>
                    </a:lnT>
                    <a:lnB>
                      <a:noFill/>
                    </a:lnB>
                    <a:solidFill>
                      <a:srgbClr val="D9D9D9"/>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8</a:t>
                      </a:r>
                    </a:p>
                  </a:txBody>
                  <a:tcPr marL="6350" marR="6350" marT="635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351</a:t>
                      </a:r>
                    </a:p>
                  </a:txBody>
                  <a:tcPr marL="6350" marR="6350" marT="6350" marB="0" anchor="b">
                    <a:lnL>
                      <a:noFill/>
                    </a:lnL>
                    <a:lnR>
                      <a:noFill/>
                    </a:lnR>
                    <a:lnT>
                      <a:noFill/>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D9D9D9"/>
                    </a:solidFill>
                  </a:tcPr>
                </a:tc>
                <a:extLst>
                  <a:ext uri="{0D108BD9-81ED-4DB2-BD59-A6C34878D82A}">
                    <a16:rowId xmlns:a16="http://schemas.microsoft.com/office/drawing/2014/main" val="2928657498"/>
                  </a:ext>
                </a:extLst>
              </a:tr>
              <a:tr h="17780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Non-brachycephalic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2</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153</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3409589966"/>
                  </a:ext>
                </a:extLst>
              </a:tr>
              <a:tr h="177800">
                <a:tc gridSpan="3">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Sex</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hMerge="1">
                  <a:txBody>
                    <a:bodyPr/>
                    <a:lstStyle/>
                    <a:p>
                      <a:endParaRPr lang="en-US"/>
                    </a:p>
                  </a:txBody>
                  <a:tcPr/>
                </a:tc>
                <a:tc hMerge="1">
                  <a:txBody>
                    <a:bodyPr/>
                    <a:lstStyle/>
                    <a:p>
                      <a:pPr algn="l" fontAlgn="b"/>
                      <a:endParaRPr lang="en-US" sz="1100" b="1" i="0" u="none" strike="noStrike">
                        <a:solidFill>
                          <a:srgbClr val="000000"/>
                        </a:solidFill>
                        <a:effectLst/>
                        <a:latin typeface="Arial" panose="020B0604020202020204" pitchFamily="34" charset="0"/>
                      </a:endParaRP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2.5 (0.43-15)</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0.29</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extLst>
                  <a:ext uri="{0D108BD9-81ED-4DB2-BD59-A6C34878D82A}">
                    <a16:rowId xmlns:a16="http://schemas.microsoft.com/office/drawing/2014/main" val="3905008698"/>
                  </a:ext>
                </a:extLst>
              </a:tr>
              <a:tr h="17780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EDEDED"/>
                    </a:solidFill>
                  </a:tcPr>
                </a:tc>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Female</a:t>
                      </a:r>
                    </a:p>
                  </a:txBody>
                  <a:tcPr marL="6350" marR="6350" marT="6350" marB="0" anchor="b">
                    <a:lnL>
                      <a:noFill/>
                    </a:lnL>
                    <a:lnR>
                      <a:noFill/>
                    </a:lnR>
                    <a:lnT>
                      <a:noFill/>
                    </a:lnT>
                    <a:lnB>
                      <a:noFill/>
                    </a:lnB>
                    <a:solidFill>
                      <a:srgbClr val="EDEDED"/>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4</a:t>
                      </a:r>
                    </a:p>
                  </a:txBody>
                  <a:tcPr marL="6350" marR="6350" marT="6350" marB="0" anchor="b">
                    <a:lnL>
                      <a:noFill/>
                    </a:lnL>
                    <a:lnR>
                      <a:noFill/>
                    </a:lnR>
                    <a:lnT>
                      <a:noFill/>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426</a:t>
                      </a:r>
                    </a:p>
                  </a:txBody>
                  <a:tcPr marL="6350" marR="6350" marT="6350" marB="0" anchor="b">
                    <a:lnL>
                      <a:noFill/>
                    </a:lnL>
                    <a:lnR>
                      <a:noFill/>
                    </a:lnR>
                    <a:lnT>
                      <a:noFill/>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EDEDED"/>
                    </a:solidFill>
                  </a:tcPr>
                </a:tc>
                <a:extLst>
                  <a:ext uri="{0D108BD9-81ED-4DB2-BD59-A6C34878D82A}">
                    <a16:rowId xmlns:a16="http://schemas.microsoft.com/office/drawing/2014/main" val="1004884884"/>
                  </a:ext>
                </a:extLst>
              </a:tr>
              <a:tr h="17780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Male</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6</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284</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extLst>
                  <a:ext uri="{0D108BD9-81ED-4DB2-BD59-A6C34878D82A}">
                    <a16:rowId xmlns:a16="http://schemas.microsoft.com/office/drawing/2014/main" val="2847331574"/>
                  </a:ext>
                </a:extLst>
              </a:tr>
              <a:tr h="177800">
                <a:tc gridSpan="3">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Grade</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hMerge="1">
                  <a:txBody>
                    <a:bodyPr/>
                    <a:lstStyle/>
                    <a:p>
                      <a:endParaRPr lang="en-US"/>
                    </a:p>
                  </a:txBody>
                  <a:tcPr/>
                </a:tc>
                <a:tc hMerge="1">
                  <a:txBody>
                    <a:bodyPr/>
                    <a:lstStyle/>
                    <a:p>
                      <a:pPr algn="l" fontAlgn="b"/>
                      <a:endParaRPr lang="en-US" sz="1100" b="1" i="0" u="none" strike="noStrike">
                        <a:solidFill>
                          <a:srgbClr val="000000"/>
                        </a:solidFill>
                        <a:effectLst/>
                        <a:latin typeface="Arial" panose="020B0604020202020204" pitchFamily="34" charset="0"/>
                      </a:endParaRP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0.7 (0.15-3.2)</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0.64</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336432613"/>
                  </a:ext>
                </a:extLst>
              </a:tr>
              <a:tr h="17780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D9D9D9"/>
                    </a:solidFill>
                  </a:tcPr>
                </a:tc>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High</a:t>
                      </a:r>
                    </a:p>
                  </a:txBody>
                  <a:tcPr marL="6350" marR="6350" marT="6350" marB="0" anchor="b">
                    <a:lnL>
                      <a:noFill/>
                    </a:lnL>
                    <a:lnR>
                      <a:noFill/>
                    </a:lnR>
                    <a:lnT>
                      <a:noFill/>
                    </a:lnT>
                    <a:lnB>
                      <a:noFill/>
                    </a:lnB>
                    <a:solidFill>
                      <a:srgbClr val="D9D9D9"/>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6</a:t>
                      </a:r>
                    </a:p>
                  </a:txBody>
                  <a:tcPr marL="6350" marR="6350" marT="6350" marB="0" anchor="b">
                    <a:lnL>
                      <a:noFill/>
                    </a:lnL>
                    <a:lnR>
                      <a:noFill/>
                    </a:lnR>
                    <a:lnT>
                      <a:noFill/>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258</a:t>
                      </a:r>
                    </a:p>
                  </a:txBody>
                  <a:tcPr marL="6350" marR="6350" marT="6350" marB="0" anchor="b">
                    <a:lnL>
                      <a:noFill/>
                    </a:lnL>
                    <a:lnR>
                      <a:noFill/>
                    </a:lnR>
                    <a:lnT>
                      <a:noFill/>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D9D9D9"/>
                    </a:solidFill>
                  </a:tcPr>
                </a:tc>
                <a:extLst>
                  <a:ext uri="{0D108BD9-81ED-4DB2-BD59-A6C34878D82A}">
                    <a16:rowId xmlns:a16="http://schemas.microsoft.com/office/drawing/2014/main" val="1936780636"/>
                  </a:ext>
                </a:extLst>
              </a:tr>
              <a:tr h="18415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Low</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4</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440</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3748283723"/>
                  </a:ext>
                </a:extLst>
              </a:tr>
              <a:tr h="184150">
                <a:tc gridSpan="3">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Trial </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hMerge="1">
                  <a:txBody>
                    <a:bodyPr/>
                    <a:lstStyle/>
                    <a:p>
                      <a:endParaRPr lang="en-US"/>
                    </a:p>
                  </a:txBody>
                  <a:tcPr/>
                </a:tc>
                <a:tc hMerge="1">
                  <a:txBody>
                    <a:bodyPr/>
                    <a:lstStyle/>
                    <a:p>
                      <a:pPr algn="l" fontAlgn="b"/>
                      <a:endParaRPr lang="en-US" sz="1100" b="1" i="0" u="none" strike="noStrike">
                        <a:solidFill>
                          <a:srgbClr val="000000"/>
                        </a:solidFill>
                        <a:effectLst/>
                        <a:latin typeface="Arial" panose="020B0604020202020204" pitchFamily="34" charset="0"/>
                      </a:endParaRP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0.56 (0.12-2.6)</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tc>
                  <a:txBody>
                    <a:bodyPr/>
                    <a:lstStyle/>
                    <a:p>
                      <a:pPr algn="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0.46</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EDEDED"/>
                    </a:solidFill>
                  </a:tcPr>
                </a:tc>
                <a:extLst>
                  <a:ext uri="{0D108BD9-81ED-4DB2-BD59-A6C34878D82A}">
                    <a16:rowId xmlns:a16="http://schemas.microsoft.com/office/drawing/2014/main" val="3994179190"/>
                  </a:ext>
                </a:extLst>
              </a:tr>
              <a:tr h="17780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EDEDED"/>
                    </a:solidFill>
                  </a:tcPr>
                </a:tc>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1A</a:t>
                      </a:r>
                    </a:p>
                  </a:txBody>
                  <a:tcPr marL="6350" marR="6350" marT="6350" marB="0" anchor="b">
                    <a:lnL>
                      <a:noFill/>
                    </a:lnL>
                    <a:lnR>
                      <a:noFill/>
                    </a:lnR>
                    <a:lnT>
                      <a:noFill/>
                    </a:lnT>
                    <a:lnB>
                      <a:noFill/>
                    </a:lnB>
                    <a:solidFill>
                      <a:srgbClr val="EDEDED"/>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4</a:t>
                      </a:r>
                    </a:p>
                  </a:txBody>
                  <a:tcPr marL="6350" marR="6350" marT="6350" marB="0" anchor="b">
                    <a:lnL>
                      <a:noFill/>
                    </a:lnL>
                    <a:lnR>
                      <a:noFill/>
                    </a:lnR>
                    <a:lnT>
                      <a:noFill/>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318</a:t>
                      </a:r>
                    </a:p>
                  </a:txBody>
                  <a:tcPr marL="6350" marR="6350" marT="6350" marB="0" anchor="b">
                    <a:lnL>
                      <a:noFill/>
                    </a:lnL>
                    <a:lnR>
                      <a:noFill/>
                    </a:lnR>
                    <a:lnT>
                      <a:noFill/>
                    </a:lnT>
                    <a:lnB>
                      <a:noFill/>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EDEDED"/>
                    </a:solidFill>
                  </a:tcPr>
                </a:tc>
                <a:extLst>
                  <a:ext uri="{0D108BD9-81ED-4DB2-BD59-A6C34878D82A}">
                    <a16:rowId xmlns:a16="http://schemas.microsoft.com/office/drawing/2014/main" val="1041940334"/>
                  </a:ext>
                </a:extLst>
              </a:tr>
              <a:tr h="17780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1B</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6</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440</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FFFFFF"/>
                      </a:solidFill>
                      <a:prstDash val="solid"/>
                      <a:round/>
                      <a:headEnd type="none" w="med" len="med"/>
                      <a:tailEnd type="none" w="med" len="med"/>
                    </a:lnB>
                    <a:solidFill>
                      <a:srgbClr val="EDEDED"/>
                    </a:solidFill>
                  </a:tcPr>
                </a:tc>
                <a:extLst>
                  <a:ext uri="{0D108BD9-81ED-4DB2-BD59-A6C34878D82A}">
                    <a16:rowId xmlns:a16="http://schemas.microsoft.com/office/drawing/2014/main" val="12995583"/>
                  </a:ext>
                </a:extLst>
              </a:tr>
              <a:tr h="177800">
                <a:tc gridSpan="3">
                  <a:txBody>
                    <a:bodyPr/>
                    <a:lstStyle/>
                    <a:p>
                      <a:pPr algn="l" fontAlgn="b"/>
                      <a:r>
                        <a:rPr lang="en-US" sz="1200" b="1" i="0" u="none" strike="noStrike">
                          <a:solidFill>
                            <a:srgbClr val="000000"/>
                          </a:solidFill>
                          <a:effectLst/>
                          <a:latin typeface="Times New Roman" panose="02020603050405020304" pitchFamily="18" charset="0"/>
                          <a:cs typeface="Times New Roman" panose="02020603050405020304" pitchFamily="18" charset="0"/>
                        </a:rPr>
                        <a:t>Humoral responder</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hMerge="1">
                  <a:txBody>
                    <a:bodyPr/>
                    <a:lstStyle/>
                    <a:p>
                      <a:endParaRPr lang="en-US"/>
                    </a:p>
                  </a:txBody>
                  <a:tcPr/>
                </a:tc>
                <a:tc hMerge="1">
                  <a:txBody>
                    <a:bodyPr/>
                    <a:lstStyle/>
                    <a:p>
                      <a:pPr algn="l" fontAlgn="b"/>
                      <a:endParaRPr lang="en-US" sz="1100" b="1" i="0" u="none" strike="noStrike">
                        <a:solidFill>
                          <a:srgbClr val="000000"/>
                        </a:solidFill>
                        <a:effectLst/>
                        <a:latin typeface="Arial" panose="020B0604020202020204" pitchFamily="34" charset="0"/>
                      </a:endParaRP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0.12 (0.013-1.1)</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0.023</a:t>
                      </a:r>
                    </a:p>
                  </a:txBody>
                  <a:tcPr marL="6350" marR="6350" marT="6350" marB="0" anchor="b">
                    <a:lnL>
                      <a:noFill/>
                    </a:lnL>
                    <a:lnR>
                      <a:noFill/>
                    </a:lnR>
                    <a:lnT w="635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2718199231"/>
                  </a:ext>
                </a:extLst>
              </a:tr>
              <a:tr h="17780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D9D9D9"/>
                    </a:solidFill>
                  </a:tcPr>
                </a:tc>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No</a:t>
                      </a:r>
                    </a:p>
                  </a:txBody>
                  <a:tcPr marL="6350" marR="6350" marT="6350" marB="0" anchor="b">
                    <a:lnL>
                      <a:noFill/>
                    </a:lnL>
                    <a:lnR>
                      <a:noFill/>
                    </a:lnR>
                    <a:lnT>
                      <a:noFill/>
                    </a:lnT>
                    <a:lnB>
                      <a:noFill/>
                    </a:lnB>
                    <a:solidFill>
                      <a:srgbClr val="D9D9D9"/>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4</a:t>
                      </a:r>
                    </a:p>
                  </a:txBody>
                  <a:tcPr marL="6350" marR="6350" marT="6350" marB="0" anchor="b">
                    <a:lnL>
                      <a:noFill/>
                    </a:lnL>
                    <a:lnR>
                      <a:noFill/>
                    </a:lnR>
                    <a:lnT>
                      <a:noFill/>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219</a:t>
                      </a:r>
                    </a:p>
                  </a:txBody>
                  <a:tcPr marL="6350" marR="6350" marT="6350" marB="0" anchor="b">
                    <a:lnL>
                      <a:noFill/>
                    </a:lnL>
                    <a:lnR>
                      <a:noFill/>
                    </a:lnR>
                    <a:lnT>
                      <a:noFill/>
                    </a:lnT>
                    <a:lnB>
                      <a:noFill/>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a:noFill/>
                    </a:lnB>
                    <a:solidFill>
                      <a:srgbClr val="D9D9D9"/>
                    </a:solidFill>
                  </a:tcPr>
                </a:tc>
                <a:extLst>
                  <a:ext uri="{0D108BD9-81ED-4DB2-BD59-A6C34878D82A}">
                    <a16:rowId xmlns:a16="http://schemas.microsoft.com/office/drawing/2014/main" val="2984220846"/>
                  </a:ext>
                </a:extLst>
              </a:tr>
              <a:tr h="177800">
                <a:tc>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gridSpan="2">
                  <a:txBody>
                    <a:bodyPr/>
                    <a:lstStyle/>
                    <a:p>
                      <a:pPr algn="l"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Yes</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hMerge="1">
                  <a:txBody>
                    <a:bodyPr/>
                    <a:lstStyle/>
                    <a:p>
                      <a:pPr algn="l" fontAlgn="b"/>
                      <a:endParaRPr lang="en-US" sz="1100" b="0" i="0" u="none" strike="noStrike">
                        <a:solidFill>
                          <a:srgbClr val="000000"/>
                        </a:solidFill>
                        <a:effectLst/>
                        <a:latin typeface="Arial" panose="020B0604020202020204" pitchFamily="34" charset="0"/>
                      </a:endParaRP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6</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500</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974536485"/>
                  </a:ext>
                </a:extLst>
              </a:tr>
            </a:tbl>
          </a:graphicData>
        </a:graphic>
      </p:graphicFrame>
      <p:sp>
        <p:nvSpPr>
          <p:cNvPr id="3" name="TextBox 2">
            <a:extLst>
              <a:ext uri="{FF2B5EF4-FFF2-40B4-BE49-F238E27FC236}">
                <a16:creationId xmlns:a16="http://schemas.microsoft.com/office/drawing/2014/main" id="{A18C4E17-7218-49F3-9C95-6E940A7ADC47}"/>
              </a:ext>
            </a:extLst>
          </p:cNvPr>
          <p:cNvSpPr txBox="1"/>
          <p:nvPr/>
        </p:nvSpPr>
        <p:spPr>
          <a:xfrm>
            <a:off x="3047419" y="4560415"/>
            <a:ext cx="6097162" cy="1067087"/>
          </a:xfrm>
          <a:prstGeom prst="rect">
            <a:avLst/>
          </a:prstGeom>
          <a:noFill/>
        </p:spPr>
        <p:txBody>
          <a:bodyPr wrap="square">
            <a:spAutoFit/>
          </a:bodyPr>
          <a:lstStyle/>
          <a:p>
            <a:pPr marL="0" marR="0">
              <a:lnSpc>
                <a:spcPct val="106000"/>
              </a:lnSpc>
              <a:spcBef>
                <a:spcPts val="0"/>
              </a:spcBef>
              <a:spcAft>
                <a:spcPts val="800"/>
              </a:spcAft>
            </a:pPr>
            <a:r>
              <a:rPr lang="en-US" sz="1200" b="1" kern="1200" dirty="0">
                <a:solidFill>
                  <a:srgbClr val="000000"/>
                </a:solidFill>
                <a:effectLst/>
                <a:latin typeface="Times New Roman" panose="02020603050405020304" pitchFamily="18" charset="0"/>
                <a:ea typeface="Tahoma" panose="020B0604030504040204" pitchFamily="34" charset="0"/>
              </a:rPr>
              <a:t>Supplemental Table 2. Univariate analysis of key strata indicate humoral status is the only predictor of survival.</a:t>
            </a:r>
            <a:r>
              <a:rPr lang="en-US" sz="1200" kern="1200" dirty="0">
                <a:solidFill>
                  <a:srgbClr val="000000"/>
                </a:solidFill>
                <a:effectLst/>
                <a:latin typeface="Times New Roman" panose="02020603050405020304" pitchFamily="18" charset="0"/>
                <a:ea typeface="Tahoma" panose="020B0604030504040204" pitchFamily="34" charset="0"/>
              </a:rPr>
              <a:t> Table of 5 strata (breed, sex, grade, trial, and humoral status) with sample size (n), median survival time (ST), hazard ratio (HR) with confidence interval (CI), and p-value comparing strata. The lower stratum in each category is used as a baseline value for the hazard ratio and p-value calculation.</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721425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1124</Words>
  <Application>Microsoft Office PowerPoint</Application>
  <PresentationFormat>Widescreen</PresentationFormat>
  <Paragraphs>298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Supplemental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dc:title>
  <dc:creator>Ammons,Dylan</dc:creator>
  <cp:lastModifiedBy>Ammons,Dylan</cp:lastModifiedBy>
  <cp:revision>1</cp:revision>
  <dcterms:created xsi:type="dcterms:W3CDTF">2021-11-23T03:29:17Z</dcterms:created>
  <dcterms:modified xsi:type="dcterms:W3CDTF">2022-11-04T00:34:46Z</dcterms:modified>
</cp:coreProperties>
</file>