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notesMasterIdLst>
    <p:notesMasterId r:id="rId9"/>
  </p:notesMasterIdLst>
  <p:sldIdLst>
    <p:sldId id="257" r:id="rId2"/>
    <p:sldId id="259" r:id="rId3"/>
    <p:sldId id="261" r:id="rId4"/>
    <p:sldId id="262" r:id="rId5"/>
    <p:sldId id="264" r:id="rId6"/>
    <p:sldId id="265" r:id="rId7"/>
    <p:sldId id="269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79"/>
  </p:normalViewPr>
  <p:slideViewPr>
    <p:cSldViewPr snapToGrid="0" snapToObjects="1">
      <p:cViewPr varScale="1">
        <p:scale>
          <a:sx n="100" d="100"/>
          <a:sy n="100" d="100"/>
        </p:scale>
        <p:origin x="904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14467A-65E1-B049-863A-6AB5209E45A5}" type="datetimeFigureOut">
              <a:rPr kumimoji="1" lang="zh-CN" altLang="en-US" smtClean="0"/>
              <a:t>2022/1/20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D76B2A-0509-B84F-8C7F-5FCA73215B8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01628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4812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6B2A-0509-B84F-8C7F-5FCA73215B8C}" type="slidenum">
              <a:rPr kumimoji="1" lang="zh-CN" altLang="en-US" smtClean="0"/>
              <a:t>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575272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76B2A-0509-B84F-8C7F-5FCA73215B8C}" type="slidenum">
              <a:rPr kumimoji="1" lang="zh-CN" altLang="en-US" smtClean="0"/>
              <a:t>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865120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0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833D-A1F6-B047-BF63-C9C7755A2A14}" type="datetimeFigureOut">
              <a:rPr kumimoji="1" lang="zh-CN" altLang="en-US" smtClean="0"/>
              <a:t>2022/1/20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6EB0B-4AC1-4D4A-AF65-932BC469CBF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833D-A1F6-B047-BF63-C9C7755A2A14}" type="datetimeFigureOut">
              <a:rPr kumimoji="1" lang="zh-CN" altLang="en-US" smtClean="0"/>
              <a:t>2022/1/20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6EB0B-4AC1-4D4A-AF65-932BC469CBF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833D-A1F6-B047-BF63-C9C7755A2A14}" type="datetimeFigureOut">
              <a:rPr kumimoji="1" lang="zh-CN" altLang="en-US" smtClean="0"/>
              <a:t>2022/1/20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6EB0B-4AC1-4D4A-AF65-932BC469CBF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833D-A1F6-B047-BF63-C9C7755A2A14}" type="datetimeFigureOut">
              <a:rPr kumimoji="1" lang="zh-CN" altLang="en-US" smtClean="0"/>
              <a:t>2022/1/20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6EB0B-4AC1-4D4A-AF65-932BC469CBF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833D-A1F6-B047-BF63-C9C7755A2A14}" type="datetimeFigureOut">
              <a:rPr kumimoji="1" lang="zh-CN" altLang="en-US" smtClean="0"/>
              <a:t>2022/1/20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6EB0B-4AC1-4D4A-AF65-932BC469CBF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833D-A1F6-B047-BF63-C9C7755A2A14}" type="datetimeFigureOut">
              <a:rPr kumimoji="1" lang="zh-CN" altLang="en-US" smtClean="0"/>
              <a:t>2022/1/20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6EB0B-4AC1-4D4A-AF65-932BC469CBF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833D-A1F6-B047-BF63-C9C7755A2A14}" type="datetimeFigureOut">
              <a:rPr kumimoji="1" lang="zh-CN" altLang="en-US" smtClean="0"/>
              <a:t>2022/1/20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6EB0B-4AC1-4D4A-AF65-932BC469CBF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833D-A1F6-B047-BF63-C9C7755A2A14}" type="datetimeFigureOut">
              <a:rPr kumimoji="1" lang="zh-CN" altLang="en-US" smtClean="0"/>
              <a:t>2022/1/20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6EB0B-4AC1-4D4A-AF65-932BC469CBF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833D-A1F6-B047-BF63-C9C7755A2A14}" type="datetimeFigureOut">
              <a:rPr kumimoji="1" lang="zh-CN" altLang="en-US" smtClean="0"/>
              <a:t>2022/1/20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6EB0B-4AC1-4D4A-AF65-932BC469CBF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833D-A1F6-B047-BF63-C9C7755A2A14}" type="datetimeFigureOut">
              <a:rPr kumimoji="1" lang="zh-CN" altLang="en-US" smtClean="0"/>
              <a:t>2022/1/20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6EB0B-4AC1-4D4A-AF65-932BC469CBF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r>
              <a:rPr lang="zh-CN" altLang="en-US"/>
              <a:t>将图片拖动到占位符，或单击添加图标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833D-A1F6-B047-BF63-C9C7755A2A14}" type="datetimeFigureOut">
              <a:rPr kumimoji="1" lang="zh-CN" altLang="en-US" smtClean="0"/>
              <a:t>2022/1/20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6EB0B-4AC1-4D4A-AF65-932BC469CBF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6F833D-A1F6-B047-BF63-C9C7755A2A14}" type="datetimeFigureOut">
              <a:rPr kumimoji="1" lang="zh-CN" altLang="en-US" smtClean="0"/>
              <a:t>2022/1/20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86EB0B-4AC1-4D4A-AF65-932BC469CBF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33415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3" indent="-228603" algn="l" defTabSz="91441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4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0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6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BE91C85E-BBB6-1741-A94F-215E19EC65B8}"/>
              </a:ext>
            </a:extLst>
          </p:cNvPr>
          <p:cNvGrpSpPr/>
          <p:nvPr/>
        </p:nvGrpSpPr>
        <p:grpSpPr>
          <a:xfrm>
            <a:off x="2130938" y="483134"/>
            <a:ext cx="7930125" cy="5891732"/>
            <a:chOff x="1181101" y="6350"/>
            <a:chExt cx="7930125" cy="5891732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id="{DB68FBA7-9F57-B748-8D75-F7A674D704F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81101" y="6350"/>
              <a:ext cx="7930125" cy="5522400"/>
            </a:xfrm>
            <a:prstGeom prst="rect">
              <a:avLst/>
            </a:prstGeom>
          </p:spPr>
        </p:pic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0E03AB68-8167-5847-AF14-76E2B6151850}"/>
                </a:ext>
              </a:extLst>
            </p:cNvPr>
            <p:cNvSpPr txBox="1"/>
            <p:nvPr/>
          </p:nvSpPr>
          <p:spPr>
            <a:xfrm>
              <a:off x="2237835" y="5528750"/>
              <a:ext cx="58166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Figure 1. 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Forest plot of the correction of coronal Cobb angle</a:t>
              </a:r>
              <a:endParaRPr lang="zh-CN" altLang="zh-CN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60124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id="{18BFA9E5-702D-EF40-A586-D99D6BFC2B8D}"/>
              </a:ext>
            </a:extLst>
          </p:cNvPr>
          <p:cNvGrpSpPr/>
          <p:nvPr/>
        </p:nvGrpSpPr>
        <p:grpSpPr>
          <a:xfrm>
            <a:off x="1888457" y="483134"/>
            <a:ext cx="8415086" cy="5891732"/>
            <a:chOff x="2311375" y="356839"/>
            <a:chExt cx="8415086" cy="5891732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id="{07FAB17D-7A7D-9342-B76F-A419FF178A5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11375" y="356839"/>
              <a:ext cx="8415086" cy="5522400"/>
            </a:xfrm>
            <a:prstGeom prst="rect">
              <a:avLst/>
            </a:prstGeom>
          </p:spPr>
        </p:pic>
        <p:sp>
          <p:nvSpPr>
            <p:cNvPr id="6" name="文本框 8">
              <a:extLst>
                <a:ext uri="{FF2B5EF4-FFF2-40B4-BE49-F238E27FC236}">
                  <a16:creationId xmlns:a16="http://schemas.microsoft.com/office/drawing/2014/main" id="{0E03AB68-8167-5847-AF14-76E2B6151850}"/>
                </a:ext>
              </a:extLst>
            </p:cNvPr>
            <p:cNvSpPr txBox="1"/>
            <p:nvPr/>
          </p:nvSpPr>
          <p:spPr>
            <a:xfrm>
              <a:off x="2632758" y="5879239"/>
              <a:ext cx="77723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Figure 2. 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Forest plot of the restoration of C7 plumb line-center sacral vertical line</a:t>
              </a:r>
              <a:endParaRPr lang="zh-CN" altLang="zh-CN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960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CA9C1660-E03E-7747-B506-1D3338C36426}"/>
              </a:ext>
            </a:extLst>
          </p:cNvPr>
          <p:cNvGrpSpPr/>
          <p:nvPr/>
        </p:nvGrpSpPr>
        <p:grpSpPr>
          <a:xfrm>
            <a:off x="2230320" y="483134"/>
            <a:ext cx="7731360" cy="5891732"/>
            <a:chOff x="1475508" y="0"/>
            <a:chExt cx="7731360" cy="5891732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86BE805B-A54A-BD43-A175-729DBFDE2C5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75508" y="0"/>
              <a:ext cx="7731360" cy="5522400"/>
            </a:xfrm>
            <a:prstGeom prst="rect">
              <a:avLst/>
            </a:prstGeom>
          </p:spPr>
        </p:pic>
        <p:sp>
          <p:nvSpPr>
            <p:cNvPr id="4" name="文本框 8">
              <a:extLst>
                <a:ext uri="{FF2B5EF4-FFF2-40B4-BE49-F238E27FC236}">
                  <a16:creationId xmlns:a16="http://schemas.microsoft.com/office/drawing/2014/main" id="{44325348-29B2-B04F-BD35-C416C0657842}"/>
                </a:ext>
              </a:extLst>
            </p:cNvPr>
            <p:cNvSpPr txBox="1"/>
            <p:nvPr/>
          </p:nvSpPr>
          <p:spPr>
            <a:xfrm>
              <a:off x="1682654" y="5522400"/>
              <a:ext cx="73170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Figure</a:t>
              </a:r>
              <a:r>
                <a:rPr lang="zh-CN" alt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3. 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Forest plot of the incidence of proximal junctional kyphosis/failure</a:t>
              </a:r>
              <a:endParaRPr lang="zh-CN" altLang="zh-CN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1949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BA26CBB9-0EFF-F647-B262-6211CBF86ACF}"/>
              </a:ext>
            </a:extLst>
          </p:cNvPr>
          <p:cNvGrpSpPr/>
          <p:nvPr/>
        </p:nvGrpSpPr>
        <p:grpSpPr>
          <a:xfrm>
            <a:off x="2169523" y="483134"/>
            <a:ext cx="7852954" cy="5891732"/>
            <a:chOff x="1219899" y="0"/>
            <a:chExt cx="7852954" cy="5891732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EF4F9AA7-F952-B74F-90D0-29551156434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19899" y="0"/>
              <a:ext cx="7852954" cy="5522400"/>
            </a:xfrm>
            <a:prstGeom prst="rect">
              <a:avLst/>
            </a:prstGeom>
          </p:spPr>
        </p:pic>
        <p:sp>
          <p:nvSpPr>
            <p:cNvPr id="4" name="文本框 8">
              <a:extLst>
                <a:ext uri="{FF2B5EF4-FFF2-40B4-BE49-F238E27FC236}">
                  <a16:creationId xmlns:a16="http://schemas.microsoft.com/office/drawing/2014/main" id="{44325348-29B2-B04F-BD35-C416C0657842}"/>
                </a:ext>
              </a:extLst>
            </p:cNvPr>
            <p:cNvSpPr txBox="1"/>
            <p:nvPr/>
          </p:nvSpPr>
          <p:spPr>
            <a:xfrm>
              <a:off x="2484910" y="5522400"/>
              <a:ext cx="53229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Figure 4. 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Forest plot of the incidence of implant failure</a:t>
              </a:r>
              <a:endParaRPr lang="zh-CN" altLang="zh-CN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82595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408BB152-3FE6-AB4F-8F44-9012C6F9F6C9}"/>
              </a:ext>
            </a:extLst>
          </p:cNvPr>
          <p:cNvGrpSpPr/>
          <p:nvPr/>
        </p:nvGrpSpPr>
        <p:grpSpPr>
          <a:xfrm>
            <a:off x="1880092" y="483134"/>
            <a:ext cx="8431816" cy="5891732"/>
            <a:chOff x="1219200" y="234950"/>
            <a:chExt cx="8431816" cy="5891732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EA618374-337F-C34F-8480-F47C9B3961F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19200" y="234950"/>
              <a:ext cx="8431816" cy="5522400"/>
            </a:xfrm>
            <a:prstGeom prst="rect">
              <a:avLst/>
            </a:prstGeom>
          </p:spPr>
        </p:pic>
        <p:sp>
          <p:nvSpPr>
            <p:cNvPr id="4" name="文本框 8">
              <a:extLst>
                <a:ext uri="{FF2B5EF4-FFF2-40B4-BE49-F238E27FC236}">
                  <a16:creationId xmlns:a16="http://schemas.microsoft.com/office/drawing/2014/main" id="{44325348-29B2-B04F-BD35-C416C0657842}"/>
                </a:ext>
              </a:extLst>
            </p:cNvPr>
            <p:cNvSpPr txBox="1"/>
            <p:nvPr/>
          </p:nvSpPr>
          <p:spPr>
            <a:xfrm>
              <a:off x="3017299" y="5757350"/>
              <a:ext cx="48356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Figure 5. 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Forest plot of the incidence of dural tear</a:t>
              </a:r>
              <a:endParaRPr lang="zh-CN" altLang="zh-CN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390680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A8277944-1508-3D42-882C-D5FC25D7FF94}"/>
              </a:ext>
            </a:extLst>
          </p:cNvPr>
          <p:cNvGrpSpPr/>
          <p:nvPr/>
        </p:nvGrpSpPr>
        <p:grpSpPr>
          <a:xfrm>
            <a:off x="1888457" y="483134"/>
            <a:ext cx="8415086" cy="5891732"/>
            <a:chOff x="1219200" y="228600"/>
            <a:chExt cx="8415086" cy="5891732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ABB104EB-590F-F545-8A41-CB69BA5CE38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19200" y="228600"/>
              <a:ext cx="8415086" cy="5522400"/>
            </a:xfrm>
            <a:prstGeom prst="rect">
              <a:avLst/>
            </a:prstGeom>
          </p:spPr>
        </p:pic>
        <p:sp>
          <p:nvSpPr>
            <p:cNvPr id="4" name="文本框 8">
              <a:extLst>
                <a:ext uri="{FF2B5EF4-FFF2-40B4-BE49-F238E27FC236}">
                  <a16:creationId xmlns:a16="http://schemas.microsoft.com/office/drawing/2014/main" id="{44325348-29B2-B04F-BD35-C416C0657842}"/>
                </a:ext>
              </a:extLst>
            </p:cNvPr>
            <p:cNvSpPr txBox="1"/>
            <p:nvPr/>
          </p:nvSpPr>
          <p:spPr>
            <a:xfrm>
              <a:off x="2502385" y="5751000"/>
              <a:ext cx="58487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Figure 6. 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Forest plot of the incidence of epidural hematoma</a:t>
              </a:r>
              <a:endParaRPr lang="zh-CN" altLang="zh-CN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87775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0B5BAEC0-9F8E-F349-AB02-FB3611C65FCC}"/>
              </a:ext>
            </a:extLst>
          </p:cNvPr>
          <p:cNvGrpSpPr/>
          <p:nvPr/>
        </p:nvGrpSpPr>
        <p:grpSpPr>
          <a:xfrm>
            <a:off x="1891321" y="483134"/>
            <a:ext cx="8409358" cy="5891732"/>
            <a:chOff x="1212850" y="222250"/>
            <a:chExt cx="8409358" cy="5891732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68E6B5B8-753C-364A-8FB4-24C8BFCBFF2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12850" y="222250"/>
              <a:ext cx="8409358" cy="5522400"/>
            </a:xfrm>
            <a:prstGeom prst="rect">
              <a:avLst/>
            </a:prstGeom>
          </p:spPr>
        </p:pic>
        <p:sp>
          <p:nvSpPr>
            <p:cNvPr id="4" name="文本框 8">
              <a:extLst>
                <a:ext uri="{FF2B5EF4-FFF2-40B4-BE49-F238E27FC236}">
                  <a16:creationId xmlns:a16="http://schemas.microsoft.com/office/drawing/2014/main" id="{EBA1C0E7-A2DD-4241-AFC6-62BCEC4D4943}"/>
                </a:ext>
              </a:extLst>
            </p:cNvPr>
            <p:cNvSpPr txBox="1"/>
            <p:nvPr/>
          </p:nvSpPr>
          <p:spPr>
            <a:xfrm>
              <a:off x="2083732" y="5744650"/>
              <a:ext cx="66675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Figure 7. 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Forest plot of the improvement of VAS score for back pain</a:t>
              </a:r>
              <a:endParaRPr lang="zh-CN" altLang="zh-CN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50014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</TotalTime>
  <Words>90</Words>
  <Application>Microsoft Macintosh PowerPoint</Application>
  <PresentationFormat>宽屏</PresentationFormat>
  <Paragraphs>9</Paragraphs>
  <Slides>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3" baseType="lpstr">
      <vt:lpstr>DengXian</vt:lpstr>
      <vt:lpstr>Arial</vt:lpstr>
      <vt:lpstr>Calibri</vt:lpstr>
      <vt:lpstr>Calibri Light</vt:lpstr>
      <vt:lpstr>Times New Roman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dw4490</cp:lastModifiedBy>
  <cp:revision>83</cp:revision>
  <dcterms:created xsi:type="dcterms:W3CDTF">2019-12-26T12:41:14Z</dcterms:created>
  <dcterms:modified xsi:type="dcterms:W3CDTF">2022-01-20T07:05:54Z</dcterms:modified>
</cp:coreProperties>
</file>