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0" d="100"/>
          <a:sy n="70" d="100"/>
        </p:scale>
        <p:origin x="3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0E701F-2F43-4BB1-B5BB-C1E492B0497D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D3FD8-9BEB-4BF0-A646-568372FE6B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637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9350" y="1235075"/>
            <a:ext cx="4446588" cy="33353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6DA93F-AF0E-449A-94DF-1928DDC8D6D7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3000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3542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4864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1459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22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6987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651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6585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485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617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848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904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9219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 preferRelativeResize="0">
            <a:picLocks/>
          </p:cNvPicPr>
          <p:nvPr/>
        </p:nvPicPr>
        <p:blipFill rotWithShape="1">
          <a:blip r:embed="rId3"/>
          <a:srcRect l="30129" t="41263" r="14214" b="8156"/>
          <a:stretch/>
        </p:blipFill>
        <p:spPr>
          <a:xfrm>
            <a:off x="5506995" y="743133"/>
            <a:ext cx="1978752" cy="1229538"/>
          </a:xfrm>
          <a:prstGeom prst="rect">
            <a:avLst/>
          </a:prstGeom>
        </p:spPr>
      </p:pic>
      <p:cxnSp>
        <p:nvCxnSpPr>
          <p:cNvPr id="5" name="Connecteur droit 4"/>
          <p:cNvCxnSpPr/>
          <p:nvPr/>
        </p:nvCxnSpPr>
        <p:spPr>
          <a:xfrm>
            <a:off x="5966870" y="851418"/>
            <a:ext cx="424253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5966870" y="750868"/>
            <a:ext cx="835779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Connecteur droit 67"/>
          <p:cNvCxnSpPr/>
          <p:nvPr/>
        </p:nvCxnSpPr>
        <p:spPr>
          <a:xfrm>
            <a:off x="5966870" y="628233"/>
            <a:ext cx="1237722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ZoneTexte 68"/>
          <p:cNvSpPr txBox="1"/>
          <p:nvPr/>
        </p:nvSpPr>
        <p:spPr>
          <a:xfrm>
            <a:off x="6048214" y="724653"/>
            <a:ext cx="383142" cy="234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23" dirty="0"/>
              <a:t>**</a:t>
            </a:r>
          </a:p>
        </p:txBody>
      </p:sp>
      <p:sp>
        <p:nvSpPr>
          <p:cNvPr id="70" name="ZoneTexte 69"/>
          <p:cNvSpPr txBox="1"/>
          <p:nvPr/>
        </p:nvSpPr>
        <p:spPr>
          <a:xfrm>
            <a:off x="6265140" y="611415"/>
            <a:ext cx="282198" cy="234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23" dirty="0"/>
              <a:t>*</a:t>
            </a:r>
          </a:p>
        </p:txBody>
      </p:sp>
      <p:sp>
        <p:nvSpPr>
          <p:cNvPr id="71" name="ZoneTexte 70"/>
          <p:cNvSpPr txBox="1"/>
          <p:nvPr/>
        </p:nvSpPr>
        <p:spPr>
          <a:xfrm>
            <a:off x="6455925" y="477371"/>
            <a:ext cx="260020" cy="234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23" dirty="0"/>
              <a:t>*</a:t>
            </a:r>
          </a:p>
        </p:txBody>
      </p:sp>
      <p:sp>
        <p:nvSpPr>
          <p:cNvPr id="72" name="ZoneTexte 71"/>
          <p:cNvSpPr txBox="1"/>
          <p:nvPr/>
        </p:nvSpPr>
        <p:spPr>
          <a:xfrm>
            <a:off x="5121998" y="628234"/>
            <a:ext cx="430887" cy="1361449"/>
          </a:xfrm>
          <a:prstGeom prst="rect">
            <a:avLst/>
          </a:prstGeom>
          <a:noFill/>
        </p:spPr>
        <p:txBody>
          <a:bodyPr vert="vert270" wrap="square" rtlCol="0" anchor="b">
            <a:spAutoFit/>
          </a:bodyPr>
          <a:lstStyle/>
          <a:p>
            <a:pPr algn="ctr"/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TERT- positive area per small airway (µm²)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 Box 18"/>
          <p:cNvSpPr txBox="1">
            <a:spLocks noChangeArrowheads="1"/>
          </p:cNvSpPr>
          <p:nvPr/>
        </p:nvSpPr>
        <p:spPr bwMode="auto">
          <a:xfrm>
            <a:off x="827250" y="1277327"/>
            <a:ext cx="195753" cy="347558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vert270" wrap="square" lIns="35970" tIns="18705" rIns="35970" bIns="18705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TERT</a:t>
            </a:r>
            <a:endParaRPr lang="fr-FR" altLang="fr-FR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658395" y="743133"/>
            <a:ext cx="3273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CS</a:t>
            </a:r>
          </a:p>
        </p:txBody>
      </p:sp>
      <p:sp>
        <p:nvSpPr>
          <p:cNvPr id="41" name="ZoneTexte 40"/>
          <p:cNvSpPr txBox="1"/>
          <p:nvPr/>
        </p:nvSpPr>
        <p:spPr>
          <a:xfrm>
            <a:off x="556055" y="895695"/>
            <a:ext cx="4700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TA-65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2827638" y="895695"/>
            <a:ext cx="2439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1318059" y="897211"/>
            <a:ext cx="2183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44" name="ZoneTexte 43"/>
          <p:cNvSpPr txBox="1"/>
          <p:nvPr/>
        </p:nvSpPr>
        <p:spPr>
          <a:xfrm>
            <a:off x="3609468" y="895695"/>
            <a:ext cx="2439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3609468" y="725010"/>
            <a:ext cx="2439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2019619" y="725475"/>
            <a:ext cx="2439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1318059" y="723210"/>
            <a:ext cx="2183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48" name="ZoneTexte 47"/>
          <p:cNvSpPr txBox="1"/>
          <p:nvPr/>
        </p:nvSpPr>
        <p:spPr>
          <a:xfrm>
            <a:off x="2032196" y="895695"/>
            <a:ext cx="2183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49" name="ZoneTexte 48"/>
          <p:cNvSpPr txBox="1"/>
          <p:nvPr/>
        </p:nvSpPr>
        <p:spPr>
          <a:xfrm>
            <a:off x="2840215" y="716427"/>
            <a:ext cx="2183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50" name="Rectangle 49"/>
          <p:cNvSpPr/>
          <p:nvPr/>
        </p:nvSpPr>
        <p:spPr>
          <a:xfrm>
            <a:off x="258094" y="591869"/>
            <a:ext cx="2696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663989" y="638258"/>
            <a:ext cx="2792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59" name="Grouper 58"/>
          <p:cNvGrpSpPr/>
          <p:nvPr/>
        </p:nvGrpSpPr>
        <p:grpSpPr>
          <a:xfrm>
            <a:off x="5285205" y="1951694"/>
            <a:ext cx="2080177" cy="415860"/>
            <a:chOff x="484640" y="1870928"/>
            <a:chExt cx="2253526" cy="450515"/>
          </a:xfrm>
        </p:grpSpPr>
        <p:sp>
          <p:nvSpPr>
            <p:cNvPr id="60" name="ZoneTexte 59"/>
            <p:cNvSpPr txBox="1"/>
            <p:nvPr/>
          </p:nvSpPr>
          <p:spPr>
            <a:xfrm>
              <a:off x="644068" y="1870928"/>
              <a:ext cx="354612" cy="233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CS</a:t>
              </a:r>
            </a:p>
          </p:txBody>
        </p:sp>
        <p:sp>
          <p:nvSpPr>
            <p:cNvPr id="61" name="ZoneTexte 60"/>
            <p:cNvSpPr txBox="1"/>
            <p:nvPr/>
          </p:nvSpPr>
          <p:spPr>
            <a:xfrm>
              <a:off x="484640" y="2088045"/>
              <a:ext cx="509167" cy="233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TA-65</a:t>
              </a:r>
            </a:p>
          </p:txBody>
        </p:sp>
        <p:sp>
          <p:nvSpPr>
            <p:cNvPr id="62" name="ZoneTexte 61"/>
            <p:cNvSpPr txBox="1"/>
            <p:nvPr/>
          </p:nvSpPr>
          <p:spPr>
            <a:xfrm>
              <a:off x="2024895" y="2088045"/>
              <a:ext cx="264310" cy="233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63" name="ZoneTexte 62"/>
            <p:cNvSpPr txBox="1"/>
            <p:nvPr/>
          </p:nvSpPr>
          <p:spPr>
            <a:xfrm>
              <a:off x="1145044" y="2088045"/>
              <a:ext cx="236524" cy="233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2473856" y="2088045"/>
              <a:ext cx="264310" cy="233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65" name="ZoneTexte 64"/>
            <p:cNvSpPr txBox="1"/>
            <p:nvPr/>
          </p:nvSpPr>
          <p:spPr>
            <a:xfrm>
              <a:off x="2473856" y="1870928"/>
              <a:ext cx="264310" cy="233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1582230" y="1870928"/>
              <a:ext cx="264310" cy="233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67" name="ZoneTexte 66"/>
            <p:cNvSpPr txBox="1"/>
            <p:nvPr/>
          </p:nvSpPr>
          <p:spPr>
            <a:xfrm>
              <a:off x="1145044" y="1870928"/>
              <a:ext cx="236524" cy="233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1595855" y="2088045"/>
              <a:ext cx="236524" cy="233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85" name="ZoneTexte 84"/>
            <p:cNvSpPr txBox="1"/>
            <p:nvPr/>
          </p:nvSpPr>
          <p:spPr>
            <a:xfrm>
              <a:off x="2038520" y="1870928"/>
              <a:ext cx="236524" cy="233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</p:txBody>
        </p:sp>
      </p:grpSp>
      <p:pic>
        <p:nvPicPr>
          <p:cNvPr id="35" name="Imag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169" y="1119520"/>
            <a:ext cx="742774" cy="663995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160" y="1122966"/>
            <a:ext cx="742774" cy="658368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140" y="1122564"/>
            <a:ext cx="742774" cy="658368"/>
          </a:xfrm>
          <a:prstGeom prst="rect">
            <a:avLst/>
          </a:prstGeom>
        </p:spPr>
      </p:pic>
      <p:pic>
        <p:nvPicPr>
          <p:cNvPr id="52" name="Image 5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150" y="1122564"/>
            <a:ext cx="742774" cy="658368"/>
          </a:xfrm>
          <a:prstGeom prst="rect">
            <a:avLst/>
          </a:prstGeom>
        </p:spPr>
      </p:pic>
      <p:pic>
        <p:nvPicPr>
          <p:cNvPr id="53" name="Image 5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744" y="1780932"/>
            <a:ext cx="526923" cy="22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77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36</Words>
  <Application>Microsoft Office PowerPoint</Application>
  <PresentationFormat>Affichage à l'écran (4:3)</PresentationFormat>
  <Paragraphs>28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Microsoft YaHei</vt:lpstr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Company>APHP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SCHLEMMER Frederic</dc:creator>
  <cp:lastModifiedBy>SCHLEMMER Frederic</cp:lastModifiedBy>
  <cp:revision>6</cp:revision>
  <dcterms:created xsi:type="dcterms:W3CDTF">2022-07-25T09:58:12Z</dcterms:created>
  <dcterms:modified xsi:type="dcterms:W3CDTF">2022-07-25T10:01:09Z</dcterms:modified>
</cp:coreProperties>
</file>