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0" d="100"/>
          <a:sy n="70" d="100"/>
        </p:scale>
        <p:origin x="3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0E701F-2F43-4BB1-B5BB-C1E492B0497D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D3FD8-9BEB-4BF0-A646-568372FE6B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637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542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864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459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987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5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58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485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17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84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90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C2688-868E-44CF-960B-70DC60DA16A4}" type="datetimeFigureOut">
              <a:rPr lang="fr-FR" smtClean="0"/>
              <a:t>25/07/2022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40C58-1E59-43BD-BB9C-8D5EB1BC51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21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e 49"/>
          <p:cNvGrpSpPr/>
          <p:nvPr/>
        </p:nvGrpSpPr>
        <p:grpSpPr>
          <a:xfrm>
            <a:off x="599187" y="2353069"/>
            <a:ext cx="2176246" cy="465447"/>
            <a:chOff x="599187" y="2326174"/>
            <a:chExt cx="2176246" cy="465447"/>
          </a:xfrm>
        </p:grpSpPr>
        <p:sp>
          <p:nvSpPr>
            <p:cNvPr id="3" name="ZoneTexte 2"/>
            <p:cNvSpPr txBox="1"/>
            <p:nvPr/>
          </p:nvSpPr>
          <p:spPr>
            <a:xfrm>
              <a:off x="1732994" y="2355001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697771" y="2353364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alt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TA-65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599187" y="2545400"/>
              <a:ext cx="7377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alt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Imetelstat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2131505" y="2536854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1358102" y="2534185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358102" y="234052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749024" y="2532783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142728" y="2326174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2515425" y="2540890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2513992" y="2340522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1541677" y="721964"/>
            <a:ext cx="2343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05126" y="945636"/>
            <a:ext cx="492443" cy="128575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elomerase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ctivity (ratio/control)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1477641" y="942958"/>
            <a:ext cx="36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flipH="1" flipV="1">
            <a:off x="2249842" y="1634098"/>
            <a:ext cx="439" cy="6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H="1" flipV="1">
            <a:off x="2641725" y="1544404"/>
            <a:ext cx="439" cy="1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V="1">
            <a:off x="1860307" y="1068164"/>
            <a:ext cx="1" cy="1051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884897" y="2215304"/>
            <a:ext cx="3958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884043" y="1871366"/>
            <a:ext cx="3958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789269" y="1522896"/>
            <a:ext cx="4900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791181" y="1163319"/>
            <a:ext cx="4900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789269" y="803486"/>
            <a:ext cx="4900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322510" y="415998"/>
            <a:ext cx="32626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3228913" y="415998"/>
            <a:ext cx="38828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2551652" y="1561979"/>
            <a:ext cx="180000" cy="7464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1" name="Rectangle 210"/>
          <p:cNvSpPr/>
          <p:nvPr/>
        </p:nvSpPr>
        <p:spPr>
          <a:xfrm>
            <a:off x="2161917" y="1705248"/>
            <a:ext cx="180000" cy="6051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3" name="Rectangle 212"/>
          <p:cNvSpPr/>
          <p:nvPr/>
        </p:nvSpPr>
        <p:spPr>
          <a:xfrm>
            <a:off x="1380453" y="1620795"/>
            <a:ext cx="180000" cy="6902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4" name="Connecteur droit 213"/>
          <p:cNvCxnSpPr/>
          <p:nvPr/>
        </p:nvCxnSpPr>
        <p:spPr>
          <a:xfrm>
            <a:off x="2205206" y="1632814"/>
            <a:ext cx="9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/>
          <p:cNvCxnSpPr/>
          <p:nvPr/>
        </p:nvCxnSpPr>
        <p:spPr>
          <a:xfrm>
            <a:off x="2596813" y="1544789"/>
            <a:ext cx="9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Connecteur droit 217"/>
          <p:cNvCxnSpPr/>
          <p:nvPr/>
        </p:nvCxnSpPr>
        <p:spPr>
          <a:xfrm>
            <a:off x="1814071" y="1069936"/>
            <a:ext cx="9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Connecteur droit 225"/>
          <p:cNvCxnSpPr/>
          <p:nvPr/>
        </p:nvCxnSpPr>
        <p:spPr>
          <a:xfrm>
            <a:off x="1243377" y="2317082"/>
            <a:ext cx="160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6" name="Groupe 295"/>
          <p:cNvGrpSpPr/>
          <p:nvPr/>
        </p:nvGrpSpPr>
        <p:grpSpPr>
          <a:xfrm>
            <a:off x="1222855" y="919520"/>
            <a:ext cx="44223" cy="1454744"/>
            <a:chOff x="1222855" y="919520"/>
            <a:chExt cx="44223" cy="1454744"/>
          </a:xfrm>
        </p:grpSpPr>
        <p:cxnSp>
          <p:nvCxnSpPr>
            <p:cNvPr id="235" name="Connecteur droit 234"/>
            <p:cNvCxnSpPr/>
            <p:nvPr/>
          </p:nvCxnSpPr>
          <p:spPr>
            <a:xfrm>
              <a:off x="1222893" y="1974917"/>
              <a:ext cx="4103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36" name="Connecteur droit 235"/>
            <p:cNvCxnSpPr/>
            <p:nvPr/>
          </p:nvCxnSpPr>
          <p:spPr>
            <a:xfrm>
              <a:off x="1223613" y="1269104"/>
              <a:ext cx="4103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37" name="Connecteur droit 236"/>
            <p:cNvCxnSpPr/>
            <p:nvPr/>
          </p:nvCxnSpPr>
          <p:spPr>
            <a:xfrm>
              <a:off x="1223493" y="1622790"/>
              <a:ext cx="4103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38" name="Connecteur droit 237"/>
            <p:cNvCxnSpPr/>
            <p:nvPr/>
          </p:nvCxnSpPr>
          <p:spPr>
            <a:xfrm>
              <a:off x="1222855" y="923784"/>
              <a:ext cx="4103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39" name="Connecteur droit 238"/>
            <p:cNvCxnSpPr/>
            <p:nvPr/>
          </p:nvCxnSpPr>
          <p:spPr>
            <a:xfrm>
              <a:off x="1225020" y="2317021"/>
              <a:ext cx="41034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40" name="Connecteur droit 239"/>
            <p:cNvCxnSpPr/>
            <p:nvPr/>
          </p:nvCxnSpPr>
          <p:spPr>
            <a:xfrm>
              <a:off x="1265426" y="919520"/>
              <a:ext cx="1652" cy="14547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3" name="Connecteur droit 242"/>
          <p:cNvCxnSpPr/>
          <p:nvPr/>
        </p:nvCxnSpPr>
        <p:spPr>
          <a:xfrm>
            <a:off x="1664948" y="2319844"/>
            <a:ext cx="0" cy="382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/>
          <p:cNvCxnSpPr/>
          <p:nvPr/>
        </p:nvCxnSpPr>
        <p:spPr>
          <a:xfrm>
            <a:off x="2054698" y="2320687"/>
            <a:ext cx="0" cy="382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/>
          <p:cNvCxnSpPr/>
          <p:nvPr/>
        </p:nvCxnSpPr>
        <p:spPr>
          <a:xfrm>
            <a:off x="2837341" y="2319844"/>
            <a:ext cx="0" cy="382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/>
          <p:cNvCxnSpPr/>
          <p:nvPr/>
        </p:nvCxnSpPr>
        <p:spPr>
          <a:xfrm>
            <a:off x="2452366" y="2319844"/>
            <a:ext cx="0" cy="382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ZoneTexte 282"/>
          <p:cNvSpPr txBox="1"/>
          <p:nvPr/>
        </p:nvSpPr>
        <p:spPr>
          <a:xfrm>
            <a:off x="3794803" y="2215791"/>
            <a:ext cx="3958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4" name="ZoneTexte 283"/>
          <p:cNvSpPr txBox="1"/>
          <p:nvPr/>
        </p:nvSpPr>
        <p:spPr>
          <a:xfrm>
            <a:off x="3793949" y="1862888"/>
            <a:ext cx="3958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5" name="ZoneTexte 284"/>
          <p:cNvSpPr txBox="1"/>
          <p:nvPr/>
        </p:nvSpPr>
        <p:spPr>
          <a:xfrm>
            <a:off x="3699175" y="1514418"/>
            <a:ext cx="4900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" name="ZoneTexte 285"/>
          <p:cNvSpPr txBox="1"/>
          <p:nvPr/>
        </p:nvSpPr>
        <p:spPr>
          <a:xfrm>
            <a:off x="3701087" y="1154841"/>
            <a:ext cx="4900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ZoneTexte 286"/>
          <p:cNvSpPr txBox="1"/>
          <p:nvPr/>
        </p:nvSpPr>
        <p:spPr>
          <a:xfrm>
            <a:off x="3699175" y="795008"/>
            <a:ext cx="4900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ZoneTexte 252"/>
          <p:cNvSpPr txBox="1"/>
          <p:nvPr/>
        </p:nvSpPr>
        <p:spPr>
          <a:xfrm>
            <a:off x="4446199" y="697488"/>
            <a:ext cx="234359" cy="24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cxnSp>
        <p:nvCxnSpPr>
          <p:cNvPr id="254" name="Connecteur droit 253"/>
          <p:cNvCxnSpPr/>
          <p:nvPr/>
        </p:nvCxnSpPr>
        <p:spPr>
          <a:xfrm>
            <a:off x="4355706" y="921780"/>
            <a:ext cx="39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9" name="Rectangle 258"/>
          <p:cNvSpPr/>
          <p:nvPr/>
        </p:nvSpPr>
        <p:spPr>
          <a:xfrm>
            <a:off x="5450889" y="1573517"/>
            <a:ext cx="180000" cy="73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0" name="Rectangle 259"/>
          <p:cNvSpPr/>
          <p:nvPr/>
        </p:nvSpPr>
        <p:spPr>
          <a:xfrm>
            <a:off x="5057979" y="1619383"/>
            <a:ext cx="180000" cy="6902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1" name="Rectangle 260"/>
          <p:cNvSpPr/>
          <p:nvPr/>
        </p:nvSpPr>
        <p:spPr>
          <a:xfrm>
            <a:off x="4668444" y="1148455"/>
            <a:ext cx="180000" cy="11611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2" name="Rectangle 261"/>
          <p:cNvSpPr/>
          <p:nvPr/>
        </p:nvSpPr>
        <p:spPr>
          <a:xfrm>
            <a:off x="4279690" y="1609732"/>
            <a:ext cx="180000" cy="70057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3" name="Connecteur droit 262"/>
          <p:cNvCxnSpPr/>
          <p:nvPr/>
        </p:nvCxnSpPr>
        <p:spPr>
          <a:xfrm>
            <a:off x="5107618" y="1586962"/>
            <a:ext cx="9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Connecteur droit 263"/>
          <p:cNvCxnSpPr/>
          <p:nvPr/>
        </p:nvCxnSpPr>
        <p:spPr>
          <a:xfrm flipH="1" flipV="1">
            <a:off x="5150546" y="1588112"/>
            <a:ext cx="440" cy="28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5" name="Connecteur droit 264"/>
          <p:cNvCxnSpPr/>
          <p:nvPr/>
        </p:nvCxnSpPr>
        <p:spPr>
          <a:xfrm>
            <a:off x="5499225" y="1557243"/>
            <a:ext cx="9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Connecteur droit 265"/>
          <p:cNvCxnSpPr/>
          <p:nvPr/>
        </p:nvCxnSpPr>
        <p:spPr>
          <a:xfrm flipH="1" flipV="1">
            <a:off x="5542153" y="1558394"/>
            <a:ext cx="440" cy="144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7" name="Connecteur droit 266"/>
          <p:cNvCxnSpPr/>
          <p:nvPr/>
        </p:nvCxnSpPr>
        <p:spPr>
          <a:xfrm>
            <a:off x="4714895" y="1093511"/>
            <a:ext cx="9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eur droit 267"/>
          <p:cNvCxnSpPr/>
          <p:nvPr/>
        </p:nvCxnSpPr>
        <p:spPr>
          <a:xfrm flipH="1" flipV="1">
            <a:off x="4757823" y="1094661"/>
            <a:ext cx="440" cy="5042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8" name="Connecteur droit 277"/>
          <p:cNvCxnSpPr/>
          <p:nvPr/>
        </p:nvCxnSpPr>
        <p:spPr>
          <a:xfrm>
            <a:off x="4567374" y="2319213"/>
            <a:ext cx="0" cy="387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Connecteur droit 278"/>
          <p:cNvCxnSpPr/>
          <p:nvPr/>
        </p:nvCxnSpPr>
        <p:spPr>
          <a:xfrm>
            <a:off x="4957110" y="2320068"/>
            <a:ext cx="0" cy="387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Connecteur droit 279"/>
          <p:cNvCxnSpPr/>
          <p:nvPr/>
        </p:nvCxnSpPr>
        <p:spPr>
          <a:xfrm>
            <a:off x="5733403" y="2319213"/>
            <a:ext cx="0" cy="387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Connecteur droit 280"/>
          <p:cNvCxnSpPr/>
          <p:nvPr/>
        </p:nvCxnSpPr>
        <p:spPr>
          <a:xfrm>
            <a:off x="5348428" y="2319213"/>
            <a:ext cx="0" cy="387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Connecteur droit 288"/>
          <p:cNvCxnSpPr/>
          <p:nvPr/>
        </p:nvCxnSpPr>
        <p:spPr>
          <a:xfrm>
            <a:off x="4139735" y="1969514"/>
            <a:ext cx="4103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90" name="Connecteur droit 289"/>
          <p:cNvCxnSpPr/>
          <p:nvPr/>
        </p:nvCxnSpPr>
        <p:spPr>
          <a:xfrm>
            <a:off x="4140455" y="1251796"/>
            <a:ext cx="4103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91" name="Connecteur droit 290"/>
          <p:cNvCxnSpPr/>
          <p:nvPr/>
        </p:nvCxnSpPr>
        <p:spPr>
          <a:xfrm>
            <a:off x="4140335" y="1612625"/>
            <a:ext cx="4103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92" name="Connecteur droit 291"/>
          <p:cNvCxnSpPr/>
          <p:nvPr/>
        </p:nvCxnSpPr>
        <p:spPr>
          <a:xfrm>
            <a:off x="4139697" y="901714"/>
            <a:ext cx="41034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94" name="Connecteur droit 293"/>
          <p:cNvCxnSpPr/>
          <p:nvPr/>
        </p:nvCxnSpPr>
        <p:spPr>
          <a:xfrm>
            <a:off x="4182268" y="897450"/>
            <a:ext cx="1652" cy="14547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e 296"/>
          <p:cNvGrpSpPr/>
          <p:nvPr/>
        </p:nvGrpSpPr>
        <p:grpSpPr>
          <a:xfrm>
            <a:off x="3516672" y="2353069"/>
            <a:ext cx="2160371" cy="465447"/>
            <a:chOff x="599187" y="2326174"/>
            <a:chExt cx="2160371" cy="465447"/>
          </a:xfrm>
        </p:grpSpPr>
        <p:sp>
          <p:nvSpPr>
            <p:cNvPr id="298" name="ZoneTexte 297"/>
            <p:cNvSpPr txBox="1"/>
            <p:nvPr/>
          </p:nvSpPr>
          <p:spPr>
            <a:xfrm>
              <a:off x="1710769" y="2355001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ZoneTexte 298"/>
            <p:cNvSpPr txBox="1"/>
            <p:nvPr/>
          </p:nvSpPr>
          <p:spPr>
            <a:xfrm>
              <a:off x="697771" y="2353364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alt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TA-65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ZoneTexte 299"/>
            <p:cNvSpPr txBox="1"/>
            <p:nvPr/>
          </p:nvSpPr>
          <p:spPr>
            <a:xfrm>
              <a:off x="599187" y="2545400"/>
              <a:ext cx="7377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alt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Imetelstat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" name="ZoneTexte 300"/>
            <p:cNvSpPr txBox="1"/>
            <p:nvPr/>
          </p:nvSpPr>
          <p:spPr>
            <a:xfrm>
              <a:off x="2106105" y="2536854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" name="ZoneTexte 301"/>
            <p:cNvSpPr txBox="1"/>
            <p:nvPr/>
          </p:nvSpPr>
          <p:spPr>
            <a:xfrm>
              <a:off x="1337997" y="2534185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ZoneTexte 302"/>
            <p:cNvSpPr txBox="1"/>
            <p:nvPr/>
          </p:nvSpPr>
          <p:spPr>
            <a:xfrm>
              <a:off x="1337997" y="2340522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ZoneTexte 303"/>
            <p:cNvSpPr txBox="1"/>
            <p:nvPr/>
          </p:nvSpPr>
          <p:spPr>
            <a:xfrm>
              <a:off x="1726799" y="2532783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ZoneTexte 304"/>
            <p:cNvSpPr txBox="1"/>
            <p:nvPr/>
          </p:nvSpPr>
          <p:spPr>
            <a:xfrm>
              <a:off x="2117328" y="2326174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ZoneTexte 305"/>
            <p:cNvSpPr txBox="1"/>
            <p:nvPr/>
          </p:nvSpPr>
          <p:spPr>
            <a:xfrm>
              <a:off x="2499550" y="2540890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ZoneTexte 306"/>
            <p:cNvSpPr txBox="1"/>
            <p:nvPr/>
          </p:nvSpPr>
          <p:spPr>
            <a:xfrm>
              <a:off x="2498117" y="2340522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9" name="ZoneTexte 318"/>
          <p:cNvSpPr txBox="1"/>
          <p:nvPr/>
        </p:nvSpPr>
        <p:spPr>
          <a:xfrm>
            <a:off x="3407470" y="944676"/>
            <a:ext cx="492443" cy="128575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elomerase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ctivity (ratio/control)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ZoneTexte 87"/>
          <p:cNvSpPr txBox="1"/>
          <p:nvPr/>
        </p:nvSpPr>
        <p:spPr>
          <a:xfrm>
            <a:off x="1810174" y="546530"/>
            <a:ext cx="526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/>
                <a:cs typeface="Arial"/>
              </a:rPr>
              <a:t>MPLF</a:t>
            </a:r>
            <a:endParaRPr lang="fr-FR" sz="1000" dirty="0">
              <a:latin typeface="Arial"/>
              <a:cs typeface="Arial"/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4735044" y="546750"/>
            <a:ext cx="455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/>
                <a:cs typeface="Arial"/>
              </a:rPr>
              <a:t>MEF</a:t>
            </a:r>
            <a:endParaRPr lang="fr-FR" sz="1000" dirty="0">
              <a:latin typeface="Arial"/>
              <a:cs typeface="Arial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1771351" y="1172566"/>
            <a:ext cx="180000" cy="11361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0" name="Connecteur droit 89"/>
          <p:cNvCxnSpPr/>
          <p:nvPr/>
        </p:nvCxnSpPr>
        <p:spPr>
          <a:xfrm>
            <a:off x="4137890" y="2317082"/>
            <a:ext cx="160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96965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48</Words>
  <Application>Microsoft Office PowerPoint</Application>
  <PresentationFormat>Affichage à l'écran (4:3)</PresentationFormat>
  <Paragraphs>38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APHP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SCHLEMMER Frederic</dc:creator>
  <cp:lastModifiedBy>SCHLEMMER Frederic</cp:lastModifiedBy>
  <cp:revision>7</cp:revision>
  <dcterms:created xsi:type="dcterms:W3CDTF">2022-07-25T09:58:12Z</dcterms:created>
  <dcterms:modified xsi:type="dcterms:W3CDTF">2022-07-25T10:01:31Z</dcterms:modified>
</cp:coreProperties>
</file>