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97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B8E1-0A64-4776-9C15-3A82FE90A8DB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ED5CC-A96D-421E-8E6A-CAE0FDF36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419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B8E1-0A64-4776-9C15-3A82FE90A8DB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ED5CC-A96D-421E-8E6A-CAE0FDF36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0967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B8E1-0A64-4776-9C15-3A82FE90A8DB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ED5CC-A96D-421E-8E6A-CAE0FDF36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0297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B8E1-0A64-4776-9C15-3A82FE90A8DB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ED5CC-A96D-421E-8E6A-CAE0FDF36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2397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B8E1-0A64-4776-9C15-3A82FE90A8DB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ED5CC-A96D-421E-8E6A-CAE0FDF36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8548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B8E1-0A64-4776-9C15-3A82FE90A8DB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ED5CC-A96D-421E-8E6A-CAE0FDF36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2779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B8E1-0A64-4776-9C15-3A82FE90A8DB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ED5CC-A96D-421E-8E6A-CAE0FDF36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0647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B8E1-0A64-4776-9C15-3A82FE90A8DB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ED5CC-A96D-421E-8E6A-CAE0FDF36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7194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B8E1-0A64-4776-9C15-3A82FE90A8DB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ED5CC-A96D-421E-8E6A-CAE0FDF36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7166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B8E1-0A64-4776-9C15-3A82FE90A8DB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ED5CC-A96D-421E-8E6A-CAE0FDF36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9500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3B8E1-0A64-4776-9C15-3A82FE90A8DB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ED5CC-A96D-421E-8E6A-CAE0FDF36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9081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3B8E1-0A64-4776-9C15-3A82FE90A8DB}" type="datetimeFigureOut">
              <a:rPr lang="fr-FR" smtClean="0"/>
              <a:t>28/11/2022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ED5CC-A96D-421E-8E6A-CAE0FDF36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1942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6"/>
          <p:cNvSpPr txBox="1">
            <a:spLocks noChangeArrowheads="1"/>
          </p:cNvSpPr>
          <p:nvPr/>
        </p:nvSpPr>
        <p:spPr bwMode="auto">
          <a:xfrm>
            <a:off x="2378785" y="683925"/>
            <a:ext cx="78802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fr-FR" altLang="fr-FR" sz="1000" dirty="0">
                <a:latin typeface="Arial" panose="020B0604020202020204" pitchFamily="34" charset="0"/>
                <a:cs typeface="Arial" panose="020B0604020202020204" pitchFamily="34" charset="0"/>
              </a:rPr>
              <a:t>Imetelstat</a:t>
            </a:r>
          </a:p>
        </p:txBody>
      </p:sp>
      <p:sp>
        <p:nvSpPr>
          <p:cNvPr id="3" name="Text Box 38"/>
          <p:cNvSpPr txBox="1">
            <a:spLocks noChangeArrowheads="1"/>
          </p:cNvSpPr>
          <p:nvPr/>
        </p:nvSpPr>
        <p:spPr bwMode="auto">
          <a:xfrm>
            <a:off x="625309" y="874626"/>
            <a:ext cx="338554" cy="637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square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fr-FR" altLang="fr-FR" sz="1000" dirty="0">
                <a:latin typeface="Arial" panose="020B0604020202020204" pitchFamily="34" charset="0"/>
                <a:cs typeface="Arial" panose="020B0604020202020204" pitchFamily="34" charset="0"/>
              </a:rPr>
              <a:t>DMEM</a:t>
            </a:r>
          </a:p>
        </p:txBody>
      </p:sp>
      <p:sp>
        <p:nvSpPr>
          <p:cNvPr id="4" name="Text Box 39"/>
          <p:cNvSpPr txBox="1">
            <a:spLocks noChangeArrowheads="1"/>
          </p:cNvSpPr>
          <p:nvPr/>
        </p:nvSpPr>
        <p:spPr bwMode="auto">
          <a:xfrm>
            <a:off x="625309" y="1436688"/>
            <a:ext cx="338554" cy="62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square">
            <a:spAutoFit/>
          </a:bodyPr>
          <a:lstStyle/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</a:pPr>
            <a:r>
              <a:rPr lang="fr-FR" altLang="fr-FR" sz="1000" dirty="0">
                <a:latin typeface="Arial" pitchFamily="34" charset="0"/>
                <a:cs typeface="Arial" pitchFamily="34" charset="0"/>
              </a:rPr>
              <a:t>TGF-</a:t>
            </a:r>
            <a:r>
              <a:rPr lang="fr-FR" altLang="fr-FR" sz="1000" dirty="0">
                <a:latin typeface="Symbol" panose="05050102010706020507" pitchFamily="18" charset="2"/>
                <a:cs typeface="Arial" pitchFamily="34" charset="0"/>
              </a:rPr>
              <a:t>b</a:t>
            </a:r>
            <a:r>
              <a:rPr lang="fr-FR" altLang="fr-FR" sz="1000" dirty="0">
                <a:latin typeface="Arial" pitchFamily="34" charset="0"/>
                <a:cs typeface="Arial" pitchFamily="34" charset="0"/>
              </a:rPr>
              <a:t>1</a:t>
            </a:r>
            <a:endParaRPr lang="fr-FR" altLang="fr-FR" sz="10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36"/>
          <p:cNvSpPr txBox="1">
            <a:spLocks noChangeArrowheads="1"/>
          </p:cNvSpPr>
          <p:nvPr/>
        </p:nvSpPr>
        <p:spPr bwMode="auto">
          <a:xfrm>
            <a:off x="931981" y="683926"/>
            <a:ext cx="70618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fr-FR" altLang="fr-FR" sz="10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6" name="Text Box 36"/>
          <p:cNvSpPr txBox="1">
            <a:spLocks noChangeArrowheads="1"/>
          </p:cNvSpPr>
          <p:nvPr/>
        </p:nvSpPr>
        <p:spPr bwMode="auto">
          <a:xfrm>
            <a:off x="1769971" y="681249"/>
            <a:ext cx="57856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fr-FR" altLang="fr-FR" sz="1000" dirty="0">
                <a:latin typeface="Arial" panose="020B0604020202020204" pitchFamily="34" charset="0"/>
                <a:cs typeface="Arial" panose="020B0604020202020204" pitchFamily="34" charset="0"/>
              </a:rPr>
              <a:t>TA-65</a:t>
            </a:r>
          </a:p>
        </p:txBody>
      </p:sp>
      <p:sp>
        <p:nvSpPr>
          <p:cNvPr id="7" name="Rectangle 6"/>
          <p:cNvSpPr/>
          <p:nvPr/>
        </p:nvSpPr>
        <p:spPr>
          <a:xfrm>
            <a:off x="285069" y="591869"/>
            <a:ext cx="2696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 Box 36"/>
          <p:cNvSpPr txBox="1">
            <a:spLocks noChangeArrowheads="1"/>
          </p:cNvSpPr>
          <p:nvPr/>
        </p:nvSpPr>
        <p:spPr bwMode="auto">
          <a:xfrm>
            <a:off x="5718281" y="683918"/>
            <a:ext cx="78755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fr-FR" altLang="fr-FR" sz="1000" dirty="0">
                <a:latin typeface="Arial" panose="020B0604020202020204" pitchFamily="34" charset="0"/>
                <a:cs typeface="Arial" panose="020B0604020202020204" pitchFamily="34" charset="0"/>
              </a:rPr>
              <a:t>Imetelstat</a:t>
            </a:r>
          </a:p>
        </p:txBody>
      </p:sp>
      <p:sp>
        <p:nvSpPr>
          <p:cNvPr id="9" name="Text Box 36"/>
          <p:cNvSpPr txBox="1">
            <a:spLocks noChangeArrowheads="1"/>
          </p:cNvSpPr>
          <p:nvPr/>
        </p:nvSpPr>
        <p:spPr bwMode="auto">
          <a:xfrm>
            <a:off x="4332397" y="683918"/>
            <a:ext cx="67127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fr-FR" altLang="fr-FR" sz="100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10" name="Text Box 36"/>
          <p:cNvSpPr txBox="1">
            <a:spLocks noChangeArrowheads="1"/>
          </p:cNvSpPr>
          <p:nvPr/>
        </p:nvSpPr>
        <p:spPr bwMode="auto">
          <a:xfrm>
            <a:off x="5076751" y="681242"/>
            <a:ext cx="5684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fr-FR" altLang="fr-FR" sz="1000" dirty="0">
                <a:latin typeface="Arial" panose="020B0604020202020204" pitchFamily="34" charset="0"/>
                <a:cs typeface="Arial" panose="020B0604020202020204" pitchFamily="34" charset="0"/>
              </a:rPr>
              <a:t>TA-65</a:t>
            </a:r>
          </a:p>
        </p:txBody>
      </p:sp>
      <p:sp>
        <p:nvSpPr>
          <p:cNvPr id="11" name="Text Box 36"/>
          <p:cNvSpPr txBox="1">
            <a:spLocks noChangeArrowheads="1"/>
          </p:cNvSpPr>
          <p:nvPr/>
        </p:nvSpPr>
        <p:spPr bwMode="auto">
          <a:xfrm>
            <a:off x="6320761" y="528137"/>
            <a:ext cx="10937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fr-FR" altLang="fr-FR" sz="1000" dirty="0">
                <a:latin typeface="Arial" panose="020B0604020202020204" pitchFamily="34" charset="0"/>
                <a:cs typeface="Arial" panose="020B0604020202020204" pitchFamily="34" charset="0"/>
              </a:rPr>
              <a:t>TA-65 + </a:t>
            </a:r>
            <a:r>
              <a:rPr lang="fr-FR" altLang="fr-FR" sz="1000" dirty="0" err="1">
                <a:latin typeface="Arial" panose="020B0604020202020204" pitchFamily="34" charset="0"/>
                <a:cs typeface="Arial" panose="020B0604020202020204" pitchFamily="34" charset="0"/>
              </a:rPr>
              <a:t>Imetelstat</a:t>
            </a:r>
            <a:endParaRPr lang="fr-FR" altLang="fr-FR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672354" y="596031"/>
            <a:ext cx="27924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fr-FR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Box 38"/>
          <p:cNvSpPr txBox="1">
            <a:spLocks noChangeArrowheads="1"/>
          </p:cNvSpPr>
          <p:nvPr/>
        </p:nvSpPr>
        <p:spPr bwMode="auto">
          <a:xfrm>
            <a:off x="4008081" y="874626"/>
            <a:ext cx="338554" cy="637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square">
            <a:spAutoFit/>
          </a:bodyPr>
          <a:lstStyle/>
          <a:p>
            <a:pPr algn="ctr" eaLnBrk="1" hangingPunct="1">
              <a:spcBef>
                <a:spcPct val="5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r>
              <a:rPr lang="fr-FR" altLang="fr-FR" sz="1000" dirty="0">
                <a:latin typeface="Arial" panose="020B0604020202020204" pitchFamily="34" charset="0"/>
                <a:cs typeface="Arial" panose="020B0604020202020204" pitchFamily="34" charset="0"/>
              </a:rPr>
              <a:t>DMEM</a:t>
            </a:r>
          </a:p>
        </p:txBody>
      </p:sp>
      <p:sp>
        <p:nvSpPr>
          <p:cNvPr id="14" name="Text Box 39"/>
          <p:cNvSpPr txBox="1">
            <a:spLocks noChangeArrowheads="1"/>
          </p:cNvSpPr>
          <p:nvPr/>
        </p:nvSpPr>
        <p:spPr bwMode="auto">
          <a:xfrm>
            <a:off x="4008081" y="1436688"/>
            <a:ext cx="338554" cy="62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vert270" wrap="square">
            <a:spAutoFit/>
          </a:bodyPr>
          <a:lstStyle/>
          <a:p>
            <a:pPr algn="ctr">
              <a:spcBef>
                <a:spcPct val="50000"/>
              </a:spcBef>
              <a:buClr>
                <a:srgbClr val="000000"/>
              </a:buClr>
              <a:buSzPct val="100000"/>
            </a:pPr>
            <a:r>
              <a:rPr lang="fr-FR" altLang="fr-FR" sz="1000" dirty="0">
                <a:latin typeface="Arial" pitchFamily="34" charset="0"/>
                <a:cs typeface="Arial" pitchFamily="34" charset="0"/>
              </a:rPr>
              <a:t>TGF-</a:t>
            </a:r>
            <a:r>
              <a:rPr lang="fr-FR" altLang="fr-FR" sz="1000" dirty="0">
                <a:latin typeface="Symbol" panose="05050102010706020507" pitchFamily="18" charset="2"/>
                <a:cs typeface="Arial" pitchFamily="34" charset="0"/>
              </a:rPr>
              <a:t>b</a:t>
            </a:r>
            <a:r>
              <a:rPr lang="fr-FR" altLang="fr-FR" sz="1000" dirty="0">
                <a:latin typeface="Arial" pitchFamily="34" charset="0"/>
                <a:cs typeface="Arial" pitchFamily="34" charset="0"/>
              </a:rPr>
              <a:t>1</a:t>
            </a:r>
            <a:endParaRPr lang="fr-FR" altLang="fr-FR" sz="1000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Groupe 14"/>
          <p:cNvGrpSpPr/>
          <p:nvPr/>
        </p:nvGrpSpPr>
        <p:grpSpPr>
          <a:xfrm>
            <a:off x="917031" y="910278"/>
            <a:ext cx="2243717" cy="1123061"/>
            <a:chOff x="993450" y="700384"/>
            <a:chExt cx="2430693" cy="1216649"/>
          </a:xfrm>
        </p:grpSpPr>
        <p:pic>
          <p:nvPicPr>
            <p:cNvPr id="16" name="Image 1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936"/>
            <a:stretch/>
          </p:blipFill>
          <p:spPr>
            <a:xfrm>
              <a:off x="2618080" y="1319964"/>
              <a:ext cx="794600" cy="589799"/>
            </a:xfrm>
            <a:prstGeom prst="rect">
              <a:avLst/>
            </a:prstGeom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1849" y="1317922"/>
              <a:ext cx="789452" cy="591521"/>
            </a:xfrm>
            <a:prstGeom prst="rect">
              <a:avLst/>
            </a:prstGeom>
          </p:spPr>
        </p:pic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1851" y="711508"/>
              <a:ext cx="790517" cy="592319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4751" y="1318451"/>
              <a:ext cx="790518" cy="592319"/>
            </a:xfrm>
            <a:prstGeom prst="rect">
              <a:avLst/>
            </a:prstGeom>
          </p:spPr>
        </p:pic>
        <p:pic>
          <p:nvPicPr>
            <p:cNvPr id="20" name="Image 19"/>
            <p:cNvPicPr preferRelativeResize="0">
              <a:picLocks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3051" y="711508"/>
              <a:ext cx="793915" cy="596475"/>
            </a:xfrm>
            <a:prstGeom prst="rect">
              <a:avLst/>
            </a:prstGeom>
          </p:spPr>
        </p:pic>
        <p:pic>
          <p:nvPicPr>
            <p:cNvPr id="21" name="Image 20"/>
            <p:cNvPicPr preferRelativeResize="0">
              <a:picLocks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8764" y="710526"/>
              <a:ext cx="793915" cy="596475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993450" y="1277567"/>
              <a:ext cx="2430693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62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789021" y="708004"/>
              <a:ext cx="45719" cy="12090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62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596741" y="700384"/>
              <a:ext cx="45719" cy="12090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62"/>
            </a:p>
          </p:txBody>
        </p:sp>
      </p:grpSp>
      <p:grpSp>
        <p:nvGrpSpPr>
          <p:cNvPr id="25" name="Groupe 24"/>
          <p:cNvGrpSpPr/>
          <p:nvPr/>
        </p:nvGrpSpPr>
        <p:grpSpPr>
          <a:xfrm>
            <a:off x="4269789" y="888611"/>
            <a:ext cx="3004020" cy="1193643"/>
            <a:chOff x="5200015" y="676911"/>
            <a:chExt cx="3254355" cy="1293113"/>
          </a:xfrm>
        </p:grpSpPr>
        <p:grpSp>
          <p:nvGrpSpPr>
            <p:cNvPr id="26" name="Groupe 25"/>
            <p:cNvGrpSpPr/>
            <p:nvPr/>
          </p:nvGrpSpPr>
          <p:grpSpPr>
            <a:xfrm>
              <a:off x="5200015" y="677549"/>
              <a:ext cx="3254355" cy="1292475"/>
              <a:chOff x="5200015" y="677549"/>
              <a:chExt cx="3254355" cy="1292475"/>
            </a:xfrm>
          </p:grpSpPr>
          <p:pic>
            <p:nvPicPr>
              <p:cNvPr id="28" name="Image 27"/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889" t="8262" r="16527" b="78283"/>
              <a:stretch/>
            </p:blipFill>
            <p:spPr>
              <a:xfrm>
                <a:off x="5217470" y="677549"/>
                <a:ext cx="3212148" cy="633690"/>
              </a:xfrm>
              <a:prstGeom prst="rect">
                <a:avLst/>
              </a:prstGeom>
            </p:spPr>
          </p:pic>
          <p:pic>
            <p:nvPicPr>
              <p:cNvPr id="29" name="Image 28"/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889" t="22031" r="16723" b="65292"/>
              <a:stretch/>
            </p:blipFill>
            <p:spPr>
              <a:xfrm>
                <a:off x="5219073" y="1315408"/>
                <a:ext cx="3189961" cy="594914"/>
              </a:xfrm>
              <a:prstGeom prst="rect">
                <a:avLst/>
              </a:prstGeom>
            </p:spPr>
          </p:pic>
          <p:sp>
            <p:nvSpPr>
              <p:cNvPr id="30" name="Rectangle 29"/>
              <p:cNvSpPr/>
              <p:nvPr/>
            </p:nvSpPr>
            <p:spPr>
              <a:xfrm>
                <a:off x="6782255" y="698478"/>
                <a:ext cx="45719" cy="12090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62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7587554" y="697407"/>
                <a:ext cx="45719" cy="12090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62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5208610" y="1897795"/>
                <a:ext cx="3245760" cy="722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62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5200015" y="702299"/>
                <a:ext cx="45719" cy="12090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62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5982935" y="699203"/>
                <a:ext cx="45719" cy="12090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62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5216200" y="1278346"/>
                <a:ext cx="3213418" cy="430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62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8383760" y="697145"/>
                <a:ext cx="45719" cy="12090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662"/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5203500" y="676911"/>
              <a:ext cx="3213418" cy="267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662"/>
            </a:p>
          </p:txBody>
        </p:sp>
      </p:grpSp>
      <p:sp>
        <p:nvSpPr>
          <p:cNvPr id="37" name="ZoneTexte 36"/>
          <p:cNvSpPr txBox="1"/>
          <p:nvPr/>
        </p:nvSpPr>
        <p:spPr>
          <a:xfrm>
            <a:off x="1778064" y="2129798"/>
            <a:ext cx="5266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/>
                <a:cs typeface="Arial"/>
              </a:rPr>
              <a:t>MPLF</a:t>
            </a:r>
            <a:endParaRPr lang="fr-FR" sz="1000" dirty="0">
              <a:latin typeface="Arial"/>
              <a:cs typeface="Arial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5522799" y="2130018"/>
            <a:ext cx="45536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latin typeface="Arial"/>
                <a:cs typeface="Arial"/>
              </a:rPr>
              <a:t>MEF</a:t>
            </a:r>
            <a:endParaRPr lang="fr-FR" sz="1000" dirty="0">
              <a:latin typeface="Arial"/>
              <a:cs typeface="Arial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3150183" y="1630537"/>
            <a:ext cx="5822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008000"/>
                </a:solidFill>
                <a:latin typeface="Arial"/>
                <a:cs typeface="Arial"/>
              </a:rPr>
              <a:t>α-SMA</a:t>
            </a:r>
            <a:endParaRPr lang="fr-FR" sz="1000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7214141" y="1609370"/>
            <a:ext cx="5822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008000"/>
                </a:solidFill>
                <a:latin typeface="Arial"/>
                <a:cs typeface="Arial"/>
              </a:rPr>
              <a:t>α-SMA</a:t>
            </a:r>
            <a:endParaRPr lang="fr-FR" sz="1000" dirty="0">
              <a:solidFill>
                <a:srgbClr val="008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8689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19</Words>
  <Application>Microsoft Office PowerPoint</Application>
  <PresentationFormat>Affichage à l'écran (4:3)</PresentationFormat>
  <Paragraphs>17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Symbol</vt:lpstr>
      <vt:lpstr>Times New Roman</vt:lpstr>
      <vt:lpstr>Thème Office</vt:lpstr>
      <vt:lpstr>Présentation PowerPoint</vt:lpstr>
    </vt:vector>
  </TitlesOfParts>
  <Company>APHP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SCHLEMMER Frederic</dc:creator>
  <cp:lastModifiedBy>SCHLEMMER Frederic</cp:lastModifiedBy>
  <cp:revision>1</cp:revision>
  <dcterms:created xsi:type="dcterms:W3CDTF">2022-11-28T15:39:25Z</dcterms:created>
  <dcterms:modified xsi:type="dcterms:W3CDTF">2022-11-28T15:43:30Z</dcterms:modified>
</cp:coreProperties>
</file>