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9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EF82-FF97-4220-A75B-727E81C55A80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1D0D-C6E5-4503-A073-A4A8157B8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6913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EF82-FF97-4220-A75B-727E81C55A80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1D0D-C6E5-4503-A073-A4A8157B8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648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EF82-FF97-4220-A75B-727E81C55A80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1D0D-C6E5-4503-A073-A4A8157B8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1034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EF82-FF97-4220-A75B-727E81C55A80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1D0D-C6E5-4503-A073-A4A8157B8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4944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EF82-FF97-4220-A75B-727E81C55A80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1D0D-C6E5-4503-A073-A4A8157B8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4595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EF82-FF97-4220-A75B-727E81C55A80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1D0D-C6E5-4503-A073-A4A8157B8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1925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EF82-FF97-4220-A75B-727E81C55A80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1D0D-C6E5-4503-A073-A4A8157B8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8207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EF82-FF97-4220-A75B-727E81C55A80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1D0D-C6E5-4503-A073-A4A8157B8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2348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EF82-FF97-4220-A75B-727E81C55A80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1D0D-C6E5-4503-A073-A4A8157B8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742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EF82-FF97-4220-A75B-727E81C55A80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1D0D-C6E5-4503-A073-A4A8157B8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5230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7EF82-FF97-4220-A75B-727E81C55A80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41D0D-C6E5-4503-A073-A4A8157B8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5065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7EF82-FF97-4220-A75B-727E81C55A80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41D0D-C6E5-4503-A073-A4A8157B870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405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84014" y="222982"/>
            <a:ext cx="326263" cy="276999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5530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472552" y="157131"/>
            <a:ext cx="3579780" cy="1838162"/>
            <a:chOff x="472552" y="271431"/>
            <a:chExt cx="3579780" cy="1838162"/>
          </a:xfrm>
        </p:grpSpPr>
        <p:sp>
          <p:nvSpPr>
            <p:cNvPr id="6" name="Text Box 36"/>
            <p:cNvSpPr txBox="1">
              <a:spLocks noChangeArrowheads="1"/>
            </p:cNvSpPr>
            <p:nvPr/>
          </p:nvSpPr>
          <p:spPr bwMode="auto">
            <a:xfrm>
              <a:off x="2272415" y="419764"/>
              <a:ext cx="85318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defTabSz="553029"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GB" altLang="fr-FR" sz="100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Imetelstat</a:t>
              </a:r>
              <a:endParaRPr lang="en-GB" altLang="fr-FR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 Box 36"/>
            <p:cNvSpPr txBox="1">
              <a:spLocks noChangeArrowheads="1"/>
            </p:cNvSpPr>
            <p:nvPr/>
          </p:nvSpPr>
          <p:spPr bwMode="auto">
            <a:xfrm>
              <a:off x="760734" y="419764"/>
              <a:ext cx="80587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defTabSz="553029"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GB" altLang="fr-FR" sz="100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Untreated</a:t>
              </a:r>
              <a:endParaRPr lang="en-GB" altLang="fr-FR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 Box 36"/>
            <p:cNvSpPr txBox="1">
              <a:spLocks noChangeArrowheads="1"/>
            </p:cNvSpPr>
            <p:nvPr/>
          </p:nvSpPr>
          <p:spPr bwMode="auto">
            <a:xfrm>
              <a:off x="1643587" y="424514"/>
              <a:ext cx="61582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defTabSz="553029"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GB" altLang="fr-FR" sz="100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TA-65</a:t>
              </a:r>
              <a:endParaRPr lang="en-GB" altLang="fr-FR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 Box 36"/>
            <p:cNvSpPr txBox="1">
              <a:spLocks noChangeArrowheads="1"/>
            </p:cNvSpPr>
            <p:nvPr/>
          </p:nvSpPr>
          <p:spPr bwMode="auto">
            <a:xfrm>
              <a:off x="2867464" y="271431"/>
              <a:ext cx="118486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defTabSz="553029"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GB" altLang="fr-FR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TA-65 + </a:t>
              </a:r>
              <a:r>
                <a:rPr lang="en-GB" altLang="fr-FR" sz="1000" dirty="0" err="1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Imetelstat</a:t>
              </a:r>
              <a:endParaRPr lang="en-GB" alt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 Box 38"/>
            <p:cNvSpPr txBox="1">
              <a:spLocks noChangeArrowheads="1"/>
            </p:cNvSpPr>
            <p:nvPr/>
          </p:nvSpPr>
          <p:spPr bwMode="auto">
            <a:xfrm>
              <a:off x="472552" y="652721"/>
              <a:ext cx="338554" cy="690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square">
              <a:spAutoFit/>
            </a:bodyPr>
            <a:lstStyle/>
            <a:p>
              <a:pPr algn="ctr" defTabSz="553029">
                <a:spcBef>
                  <a:spcPct val="500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fr-FR" altLang="fr-FR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DMEM</a:t>
              </a:r>
              <a:endParaRPr lang="fr-FR" alt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 Box 39"/>
            <p:cNvSpPr txBox="1">
              <a:spLocks noChangeArrowheads="1"/>
            </p:cNvSpPr>
            <p:nvPr/>
          </p:nvSpPr>
          <p:spPr bwMode="auto">
            <a:xfrm>
              <a:off x="472552" y="1231256"/>
              <a:ext cx="338554" cy="675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square">
              <a:spAutoFit/>
            </a:bodyPr>
            <a:lstStyle/>
            <a:p>
              <a:pPr algn="ctr" defTabSz="553029">
                <a:spcBef>
                  <a:spcPct val="50000"/>
                </a:spcBef>
                <a:buClr>
                  <a:srgbClr val="000000"/>
                </a:buClr>
                <a:buSzPct val="100000"/>
              </a:pPr>
              <a:r>
                <a:rPr lang="fr-FR" altLang="fr-FR" sz="10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TGF-</a:t>
              </a:r>
              <a:r>
                <a:rPr lang="fr-FR" altLang="fr-FR" sz="1000" dirty="0">
                  <a:solidFill>
                    <a:prstClr val="black"/>
                  </a:solidFill>
                  <a:latin typeface="Symbol" panose="05050102010706020507" pitchFamily="18" charset="2"/>
                  <a:cs typeface="Arial" pitchFamily="34" charset="0"/>
                </a:rPr>
                <a:t>b</a:t>
              </a:r>
              <a:r>
                <a:rPr lang="fr-FR" altLang="fr-FR" sz="10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fr-FR" altLang="fr-FR" sz="10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e 11"/>
            <p:cNvGrpSpPr/>
            <p:nvPr/>
          </p:nvGrpSpPr>
          <p:grpSpPr>
            <a:xfrm>
              <a:off x="734173" y="643036"/>
              <a:ext cx="3205526" cy="1386243"/>
              <a:chOff x="812800" y="1022350"/>
              <a:chExt cx="4211351" cy="1821216"/>
            </a:xfrm>
          </p:grpSpPr>
          <p:pic>
            <p:nvPicPr>
              <p:cNvPr id="14" name="Image 13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159" t="44527" r="39751" b="32010"/>
              <a:stretch/>
            </p:blipFill>
            <p:spPr bwMode="auto">
              <a:xfrm>
                <a:off x="825500" y="1022350"/>
                <a:ext cx="4187564" cy="18212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825500" y="1822450"/>
                <a:ext cx="4191000" cy="5715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55302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89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825500" y="2616200"/>
                <a:ext cx="4191000" cy="5715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55302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89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1873250" y="1042888"/>
                <a:ext cx="45719" cy="1601887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55302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89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876071" y="1050081"/>
                <a:ext cx="45719" cy="1601887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55302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89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900483" y="1071463"/>
                <a:ext cx="45719" cy="1601887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55302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89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948232" y="1078167"/>
                <a:ext cx="75919" cy="1601887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55302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89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817848" y="1100038"/>
                <a:ext cx="45719" cy="1601887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55302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89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812800" y="1042888"/>
                <a:ext cx="4191000" cy="57149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553029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089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3" name="ZoneTexte 12"/>
            <p:cNvSpPr txBox="1"/>
            <p:nvPr/>
          </p:nvSpPr>
          <p:spPr>
            <a:xfrm>
              <a:off x="3158645" y="1863372"/>
              <a:ext cx="6908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>
                  <a:solidFill>
                    <a:srgbClr val="008000"/>
                  </a:solidFill>
                  <a:latin typeface="Arial"/>
                  <a:cs typeface="Arial"/>
                </a:rPr>
                <a:t>Catalase</a:t>
              </a:r>
              <a:endParaRPr lang="fr-FR" sz="1000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81182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</Words>
  <Application>Microsoft Office PowerPoint</Application>
  <PresentationFormat>Affichage à l'écran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Times New Roman</vt:lpstr>
      <vt:lpstr>Thème Office</vt:lpstr>
      <vt:lpstr>Présentation PowerPoint</vt:lpstr>
    </vt:vector>
  </TitlesOfParts>
  <Company>APHP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SCHLEMMER Frederic</dc:creator>
  <cp:lastModifiedBy>SCHLEMMER Frederic</cp:lastModifiedBy>
  <cp:revision>1</cp:revision>
  <dcterms:created xsi:type="dcterms:W3CDTF">2022-11-28T16:00:20Z</dcterms:created>
  <dcterms:modified xsi:type="dcterms:W3CDTF">2022-11-28T16:01:16Z</dcterms:modified>
</cp:coreProperties>
</file>