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3"/>
  </p:notesMasterIdLst>
  <p:sldIdLst>
    <p:sldId id="328" r:id="rId2"/>
    <p:sldId id="332" r:id="rId3"/>
    <p:sldId id="331" r:id="rId4"/>
    <p:sldId id="337" r:id="rId5"/>
    <p:sldId id="338" r:id="rId6"/>
    <p:sldId id="335" r:id="rId7"/>
    <p:sldId id="345" r:id="rId8"/>
    <p:sldId id="346" r:id="rId9"/>
    <p:sldId id="342" r:id="rId10"/>
    <p:sldId id="347" r:id="rId11"/>
    <p:sldId id="340" r:id="rId1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61BEF56-6BC7-C288-2E64-4D1709C85BDA}" name="Arnold, Henry" initials="AH" userId="S::harnold2@fredhutch.org::a13cc749-0f3b-43f3-9e0b-34c25d001b9d" providerId="AD"/>
  <p188:author id="{8FA1396D-C64D-093A-75E5-5550730878F2}" name="Hiatt MD PhD, Joseph B" initials="HMPJB" userId="Hiatt MD PhD, Joseph B" providerId="None"/>
  <p188:author id="{133292D6-A62F-8000-8CD8-81963D8B7FC2}" name="Hiatt MD PhD, Joseph B" initials="HMPJB" userId="S::jhiatt@fredhutch.org::19c4f68c-768a-4a8d-9afc-22bf678724e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36"/>
    <p:restoredTop sz="82101"/>
  </p:normalViewPr>
  <p:slideViewPr>
    <p:cSldViewPr snapToGrid="0">
      <p:cViewPr varScale="1">
        <p:scale>
          <a:sx n="130" d="100"/>
          <a:sy n="130" d="100"/>
        </p:scale>
        <p:origin x="35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att MD PhD, Joseph B" userId="19c4f68c-768a-4a8d-9afc-22bf678724ed" providerId="ADAL" clId="{BEE32D34-9009-1B4F-B1E6-DD22B72801BE}"/>
    <pc:docChg chg="modSld">
      <pc:chgData name="Hiatt MD PhD, Joseph B" userId="19c4f68c-768a-4a8d-9afc-22bf678724ed" providerId="ADAL" clId="{BEE32D34-9009-1B4F-B1E6-DD22B72801BE}" dt="2022-07-13T00:55:26.836" v="0" actId="20577"/>
      <pc:docMkLst>
        <pc:docMk/>
      </pc:docMkLst>
      <pc:sldChg chg="modNotesTx">
        <pc:chgData name="Hiatt MD PhD, Joseph B" userId="19c4f68c-768a-4a8d-9afc-22bf678724ed" providerId="ADAL" clId="{BEE32D34-9009-1B4F-B1E6-DD22B72801BE}" dt="2022-07-13T00:55:26.836" v="0" actId="20577"/>
        <pc:sldMkLst>
          <pc:docMk/>
          <pc:sldMk cId="2543220558" sldId="340"/>
        </pc:sldMkLst>
      </pc:sldChg>
    </pc:docChg>
  </pc:docChgLst>
  <pc:docChgLst>
    <pc:chgData name="Hiatt MD PhD, Joseph B" userId="19c4f68c-768a-4a8d-9afc-22bf678724ed" providerId="ADAL" clId="{FDCF568C-5049-0644-A90E-C78D8163CBD8}"/>
    <pc:docChg chg="undo custSel delSld modSld sldOrd">
      <pc:chgData name="Hiatt MD PhD, Joseph B" userId="19c4f68c-768a-4a8d-9afc-22bf678724ed" providerId="ADAL" clId="{FDCF568C-5049-0644-A90E-C78D8163CBD8}" dt="2022-06-22T17:24:40.875" v="1115" actId="404"/>
      <pc:docMkLst>
        <pc:docMk/>
      </pc:docMkLst>
      <pc:sldChg chg="addSp delSp modSp mod">
        <pc:chgData name="Hiatt MD PhD, Joseph B" userId="19c4f68c-768a-4a8d-9afc-22bf678724ed" providerId="ADAL" clId="{FDCF568C-5049-0644-A90E-C78D8163CBD8}" dt="2022-06-22T15:24:52.065" v="978" actId="20577"/>
        <pc:sldMkLst>
          <pc:docMk/>
          <pc:sldMk cId="3077035576" sldId="335"/>
        </pc:sldMkLst>
        <pc:spChg chg="mod">
          <ac:chgData name="Hiatt MD PhD, Joseph B" userId="19c4f68c-768a-4a8d-9afc-22bf678724ed" providerId="ADAL" clId="{FDCF568C-5049-0644-A90E-C78D8163CBD8}" dt="2022-06-22T15:24:52.065" v="978" actId="20577"/>
          <ac:spMkLst>
            <pc:docMk/>
            <pc:sldMk cId="3077035576" sldId="335"/>
            <ac:spMk id="2" creationId="{907C92DF-5DFF-0A40-B2EA-894F003F4EBF}"/>
          </ac:spMkLst>
        </pc:spChg>
        <pc:spChg chg="add mod">
          <ac:chgData name="Hiatt MD PhD, Joseph B" userId="19c4f68c-768a-4a8d-9afc-22bf678724ed" providerId="ADAL" clId="{FDCF568C-5049-0644-A90E-C78D8163CBD8}" dt="2022-06-22T00:43:10.866" v="173"/>
          <ac:spMkLst>
            <pc:docMk/>
            <pc:sldMk cId="3077035576" sldId="335"/>
            <ac:spMk id="4" creationId="{DDA07A74-48F4-7C08-6551-684D60176ECE}"/>
          </ac:spMkLst>
        </pc:spChg>
        <pc:spChg chg="add mod">
          <ac:chgData name="Hiatt MD PhD, Joseph B" userId="19c4f68c-768a-4a8d-9afc-22bf678724ed" providerId="ADAL" clId="{FDCF568C-5049-0644-A90E-C78D8163CBD8}" dt="2022-06-22T00:50:10.941" v="187" actId="1076"/>
          <ac:spMkLst>
            <pc:docMk/>
            <pc:sldMk cId="3077035576" sldId="335"/>
            <ac:spMk id="6" creationId="{D5C68F69-192B-06EC-9F87-BE41ACFD0E6B}"/>
          </ac:spMkLst>
        </pc:spChg>
        <pc:spChg chg="add mod">
          <ac:chgData name="Hiatt MD PhD, Joseph B" userId="19c4f68c-768a-4a8d-9afc-22bf678724ed" providerId="ADAL" clId="{FDCF568C-5049-0644-A90E-C78D8163CBD8}" dt="2022-06-22T00:53:17.138" v="293" actId="1076"/>
          <ac:spMkLst>
            <pc:docMk/>
            <pc:sldMk cId="3077035576" sldId="335"/>
            <ac:spMk id="11" creationId="{7FC12953-EEE3-0CCF-3CBE-6E1A20E6A357}"/>
          </ac:spMkLst>
        </pc:spChg>
        <pc:spChg chg="add mod">
          <ac:chgData name="Hiatt MD PhD, Joseph B" userId="19c4f68c-768a-4a8d-9afc-22bf678724ed" providerId="ADAL" clId="{FDCF568C-5049-0644-A90E-C78D8163CBD8}" dt="2022-06-22T01:18:47.014" v="434" actId="1076"/>
          <ac:spMkLst>
            <pc:docMk/>
            <pc:sldMk cId="3077035576" sldId="335"/>
            <ac:spMk id="24" creationId="{03470D8F-CC59-81F9-9171-FC4DB25B00C7}"/>
          </ac:spMkLst>
        </pc:spChg>
        <pc:spChg chg="add del mod">
          <ac:chgData name="Hiatt MD PhD, Joseph B" userId="19c4f68c-768a-4a8d-9afc-22bf678724ed" providerId="ADAL" clId="{FDCF568C-5049-0644-A90E-C78D8163CBD8}" dt="2022-06-22T01:27:58.203" v="484" actId="478"/>
          <ac:spMkLst>
            <pc:docMk/>
            <pc:sldMk cId="3077035576" sldId="335"/>
            <ac:spMk id="27" creationId="{B5A43C28-1209-704E-5072-2A8145E7527A}"/>
          </ac:spMkLst>
        </pc:spChg>
        <pc:spChg chg="add mod">
          <ac:chgData name="Hiatt MD PhD, Joseph B" userId="19c4f68c-768a-4a8d-9afc-22bf678724ed" providerId="ADAL" clId="{FDCF568C-5049-0644-A90E-C78D8163CBD8}" dt="2022-06-22T01:34:20.544" v="590" actId="554"/>
          <ac:spMkLst>
            <pc:docMk/>
            <pc:sldMk cId="3077035576" sldId="335"/>
            <ac:spMk id="28" creationId="{102CF265-9D0F-9F00-98AD-0C3928A8B3FE}"/>
          </ac:spMkLst>
        </pc:spChg>
        <pc:spChg chg="add mod">
          <ac:chgData name="Hiatt MD PhD, Joseph B" userId="19c4f68c-768a-4a8d-9afc-22bf678724ed" providerId="ADAL" clId="{FDCF568C-5049-0644-A90E-C78D8163CBD8}" dt="2022-06-22T01:28:50.602" v="509" actId="12789"/>
          <ac:spMkLst>
            <pc:docMk/>
            <pc:sldMk cId="3077035576" sldId="335"/>
            <ac:spMk id="29" creationId="{B9462877-B21E-2758-D859-AE3F641FDBA1}"/>
          </ac:spMkLst>
        </pc:spChg>
        <pc:spChg chg="add mod">
          <ac:chgData name="Hiatt MD PhD, Joseph B" userId="19c4f68c-768a-4a8d-9afc-22bf678724ed" providerId="ADAL" clId="{FDCF568C-5049-0644-A90E-C78D8163CBD8}" dt="2022-06-22T01:28:50.602" v="509" actId="12789"/>
          <ac:spMkLst>
            <pc:docMk/>
            <pc:sldMk cId="3077035576" sldId="335"/>
            <ac:spMk id="30" creationId="{90FE9A5F-1B08-682D-C4C0-0B4F11F7015F}"/>
          </ac:spMkLst>
        </pc:spChg>
        <pc:spChg chg="add mod">
          <ac:chgData name="Hiatt MD PhD, Joseph B" userId="19c4f68c-768a-4a8d-9afc-22bf678724ed" providerId="ADAL" clId="{FDCF568C-5049-0644-A90E-C78D8163CBD8}" dt="2022-06-22T01:28:50.602" v="509" actId="12789"/>
          <ac:spMkLst>
            <pc:docMk/>
            <pc:sldMk cId="3077035576" sldId="335"/>
            <ac:spMk id="31" creationId="{DE652D98-0038-05FE-CAB1-D134C0AEE1B2}"/>
          </ac:spMkLst>
        </pc:spChg>
        <pc:spChg chg="add mod">
          <ac:chgData name="Hiatt MD PhD, Joseph B" userId="19c4f68c-768a-4a8d-9afc-22bf678724ed" providerId="ADAL" clId="{FDCF568C-5049-0644-A90E-C78D8163CBD8}" dt="2022-06-22T01:28:55.677" v="513" actId="1076"/>
          <ac:spMkLst>
            <pc:docMk/>
            <pc:sldMk cId="3077035576" sldId="335"/>
            <ac:spMk id="32" creationId="{9E575667-D5B5-F39D-7159-CEFEB3EE7B98}"/>
          </ac:spMkLst>
        </pc:spChg>
        <pc:spChg chg="add mod">
          <ac:chgData name="Hiatt MD PhD, Joseph B" userId="19c4f68c-768a-4a8d-9afc-22bf678724ed" providerId="ADAL" clId="{FDCF568C-5049-0644-A90E-C78D8163CBD8}" dt="2022-06-22T01:28:51.938" v="510"/>
          <ac:spMkLst>
            <pc:docMk/>
            <pc:sldMk cId="3077035576" sldId="335"/>
            <ac:spMk id="33" creationId="{24B2DDE8-5ED9-E892-9490-B31933768EC3}"/>
          </ac:spMkLst>
        </pc:spChg>
        <pc:spChg chg="add mod">
          <ac:chgData name="Hiatt MD PhD, Joseph B" userId="19c4f68c-768a-4a8d-9afc-22bf678724ed" providerId="ADAL" clId="{FDCF568C-5049-0644-A90E-C78D8163CBD8}" dt="2022-06-22T01:28:51.938" v="510"/>
          <ac:spMkLst>
            <pc:docMk/>
            <pc:sldMk cId="3077035576" sldId="335"/>
            <ac:spMk id="34" creationId="{A004ECD9-BA8A-CF0A-BC12-2E26608D2583}"/>
          </ac:spMkLst>
        </pc:spChg>
        <pc:spChg chg="add mod">
          <ac:chgData name="Hiatt MD PhD, Joseph B" userId="19c4f68c-768a-4a8d-9afc-22bf678724ed" providerId="ADAL" clId="{FDCF568C-5049-0644-A90E-C78D8163CBD8}" dt="2022-06-22T01:28:51.938" v="510"/>
          <ac:spMkLst>
            <pc:docMk/>
            <pc:sldMk cId="3077035576" sldId="335"/>
            <ac:spMk id="35" creationId="{388A4E72-395C-52F7-84FB-F1446132F436}"/>
          </ac:spMkLst>
        </pc:spChg>
        <pc:spChg chg="add mod">
          <ac:chgData name="Hiatt MD PhD, Joseph B" userId="19c4f68c-768a-4a8d-9afc-22bf678724ed" providerId="ADAL" clId="{FDCF568C-5049-0644-A90E-C78D8163CBD8}" dt="2022-06-22T01:28:51.938" v="510"/>
          <ac:spMkLst>
            <pc:docMk/>
            <pc:sldMk cId="3077035576" sldId="335"/>
            <ac:spMk id="36" creationId="{29ED0E54-581E-2FDE-A75D-5B21BF4F6CF9}"/>
          </ac:spMkLst>
        </pc:spChg>
        <pc:spChg chg="add mod">
          <ac:chgData name="Hiatt MD PhD, Joseph B" userId="19c4f68c-768a-4a8d-9afc-22bf678724ed" providerId="ADAL" clId="{FDCF568C-5049-0644-A90E-C78D8163CBD8}" dt="2022-06-22T01:34:20.544" v="590" actId="554"/>
          <ac:spMkLst>
            <pc:docMk/>
            <pc:sldMk cId="3077035576" sldId="335"/>
            <ac:spMk id="39" creationId="{1398C3CA-05C5-8B1B-6D89-242E0A7F829D}"/>
          </ac:spMkLst>
        </pc:spChg>
        <pc:spChg chg="add mod">
          <ac:chgData name="Hiatt MD PhD, Joseph B" userId="19c4f68c-768a-4a8d-9afc-22bf678724ed" providerId="ADAL" clId="{FDCF568C-5049-0644-A90E-C78D8163CBD8}" dt="2022-06-22T01:35:01.461" v="627" actId="1037"/>
          <ac:spMkLst>
            <pc:docMk/>
            <pc:sldMk cId="3077035576" sldId="335"/>
            <ac:spMk id="40" creationId="{5EADDFB6-33C0-27B9-C840-30EAF0C194EF}"/>
          </ac:spMkLst>
        </pc:spChg>
        <pc:spChg chg="add mod">
          <ac:chgData name="Hiatt MD PhD, Joseph B" userId="19c4f68c-768a-4a8d-9afc-22bf678724ed" providerId="ADAL" clId="{FDCF568C-5049-0644-A90E-C78D8163CBD8}" dt="2022-06-22T01:34:20.544" v="590" actId="554"/>
          <ac:spMkLst>
            <pc:docMk/>
            <pc:sldMk cId="3077035576" sldId="335"/>
            <ac:spMk id="41" creationId="{BFB6D2B5-8719-129D-6BE8-9E89E3857DC4}"/>
          </ac:spMkLst>
        </pc:spChg>
        <pc:spChg chg="mod">
          <ac:chgData name="Hiatt MD PhD, Joseph B" userId="19c4f68c-768a-4a8d-9afc-22bf678724ed" providerId="ADAL" clId="{FDCF568C-5049-0644-A90E-C78D8163CBD8}" dt="2022-06-22T01:34:31.435" v="594"/>
          <ac:spMkLst>
            <pc:docMk/>
            <pc:sldMk cId="3077035576" sldId="335"/>
            <ac:spMk id="44" creationId="{D3BC93EB-843E-27F3-9E1A-273F978CF689}"/>
          </ac:spMkLst>
        </pc:spChg>
        <pc:spChg chg="mod">
          <ac:chgData name="Hiatt MD PhD, Joseph B" userId="19c4f68c-768a-4a8d-9afc-22bf678724ed" providerId="ADAL" clId="{FDCF568C-5049-0644-A90E-C78D8163CBD8}" dt="2022-06-22T01:34:31.435" v="594"/>
          <ac:spMkLst>
            <pc:docMk/>
            <pc:sldMk cId="3077035576" sldId="335"/>
            <ac:spMk id="45" creationId="{4524BCAE-CFED-9396-8A9F-7F8517F55B96}"/>
          </ac:spMkLst>
        </pc:spChg>
        <pc:spChg chg="mod">
          <ac:chgData name="Hiatt MD PhD, Joseph B" userId="19c4f68c-768a-4a8d-9afc-22bf678724ed" providerId="ADAL" clId="{FDCF568C-5049-0644-A90E-C78D8163CBD8}" dt="2022-06-22T01:34:53.901" v="625" actId="1037"/>
          <ac:spMkLst>
            <pc:docMk/>
            <pc:sldMk cId="3077035576" sldId="335"/>
            <ac:spMk id="46" creationId="{6A8ED4A4-BA75-3C51-126E-48DFD93BD3D2}"/>
          </ac:spMkLst>
        </pc:spChg>
        <pc:spChg chg="mod">
          <ac:chgData name="Hiatt MD PhD, Joseph B" userId="19c4f68c-768a-4a8d-9afc-22bf678724ed" providerId="ADAL" clId="{FDCF568C-5049-0644-A90E-C78D8163CBD8}" dt="2022-06-22T01:34:31.435" v="594"/>
          <ac:spMkLst>
            <pc:docMk/>
            <pc:sldMk cId="3077035576" sldId="335"/>
            <ac:spMk id="47" creationId="{8782E5E1-C0E7-87A0-D4EC-D5506E984D3F}"/>
          </ac:spMkLst>
        </pc:spChg>
        <pc:grpChg chg="add mod">
          <ac:chgData name="Hiatt MD PhD, Joseph B" userId="19c4f68c-768a-4a8d-9afc-22bf678724ed" providerId="ADAL" clId="{FDCF568C-5049-0644-A90E-C78D8163CBD8}" dt="2022-06-22T01:06:08.760" v="382" actId="1076"/>
          <ac:grpSpMkLst>
            <pc:docMk/>
            <pc:sldMk cId="3077035576" sldId="335"/>
            <ac:grpSpMk id="15" creationId="{15289BDC-65D1-62D4-1D9D-85AFB688C530}"/>
          </ac:grpSpMkLst>
        </pc:grpChg>
        <pc:grpChg chg="add">
          <ac:chgData name="Hiatt MD PhD, Joseph B" userId="19c4f68c-768a-4a8d-9afc-22bf678724ed" providerId="ADAL" clId="{FDCF568C-5049-0644-A90E-C78D8163CBD8}" dt="2022-06-22T01:06:50.245" v="387" actId="164"/>
          <ac:grpSpMkLst>
            <pc:docMk/>
            <pc:sldMk cId="3077035576" sldId="335"/>
            <ac:grpSpMk id="23" creationId="{4B4A50BF-E36E-0A14-C4EA-FADC0875CCAD}"/>
          </ac:grpSpMkLst>
        </pc:grpChg>
        <pc:grpChg chg="add mod">
          <ac:chgData name="Hiatt MD PhD, Joseph B" userId="19c4f68c-768a-4a8d-9afc-22bf678724ed" providerId="ADAL" clId="{FDCF568C-5049-0644-A90E-C78D8163CBD8}" dt="2022-06-22T01:07:34.463" v="429" actId="1076"/>
          <ac:grpSpMkLst>
            <pc:docMk/>
            <pc:sldMk cId="3077035576" sldId="335"/>
            <ac:grpSpMk id="25" creationId="{B4529C50-BF76-3807-DA4F-5CA2993CF54A}"/>
          </ac:grpSpMkLst>
        </pc:grpChg>
        <pc:grpChg chg="add">
          <ac:chgData name="Hiatt MD PhD, Joseph B" userId="19c4f68c-768a-4a8d-9afc-22bf678724ed" providerId="ADAL" clId="{FDCF568C-5049-0644-A90E-C78D8163CBD8}" dt="2022-06-22T01:07:23.907" v="426" actId="164"/>
          <ac:grpSpMkLst>
            <pc:docMk/>
            <pc:sldMk cId="3077035576" sldId="335"/>
            <ac:grpSpMk id="26" creationId="{D9790A75-07C1-0B28-E9A7-53F91C5F176A}"/>
          </ac:grpSpMkLst>
        </pc:grpChg>
        <pc:grpChg chg="add mod">
          <ac:chgData name="Hiatt MD PhD, Joseph B" userId="19c4f68c-768a-4a8d-9afc-22bf678724ed" providerId="ADAL" clId="{FDCF568C-5049-0644-A90E-C78D8163CBD8}" dt="2022-06-22T01:29:14.311" v="521" actId="1036"/>
          <ac:grpSpMkLst>
            <pc:docMk/>
            <pc:sldMk cId="3077035576" sldId="335"/>
            <ac:grpSpMk id="37" creationId="{3E1650FF-F112-E22F-6B4B-0C2539C08854}"/>
          </ac:grpSpMkLst>
        </pc:grpChg>
        <pc:grpChg chg="add">
          <ac:chgData name="Hiatt MD PhD, Joseph B" userId="19c4f68c-768a-4a8d-9afc-22bf678724ed" providerId="ADAL" clId="{FDCF568C-5049-0644-A90E-C78D8163CBD8}" dt="2022-06-22T01:29:08.352" v="515" actId="164"/>
          <ac:grpSpMkLst>
            <pc:docMk/>
            <pc:sldMk cId="3077035576" sldId="335"/>
            <ac:grpSpMk id="38" creationId="{65CAD780-ABF2-D668-922D-927F16061759}"/>
          </ac:grpSpMkLst>
        </pc:grpChg>
        <pc:grpChg chg="add mod">
          <ac:chgData name="Hiatt MD PhD, Joseph B" userId="19c4f68c-768a-4a8d-9afc-22bf678724ed" providerId="ADAL" clId="{FDCF568C-5049-0644-A90E-C78D8163CBD8}" dt="2022-06-22T01:34:37.318" v="596" actId="1035"/>
          <ac:grpSpMkLst>
            <pc:docMk/>
            <pc:sldMk cId="3077035576" sldId="335"/>
            <ac:grpSpMk id="42" creationId="{27AC5690-45DE-5BBA-8BDE-66B027424163}"/>
          </ac:grpSpMkLst>
        </pc:grpChg>
        <pc:grpChg chg="add mod">
          <ac:chgData name="Hiatt MD PhD, Joseph B" userId="19c4f68c-768a-4a8d-9afc-22bf678724ed" providerId="ADAL" clId="{FDCF568C-5049-0644-A90E-C78D8163CBD8}" dt="2022-06-22T01:34:48.962" v="617" actId="1038"/>
          <ac:grpSpMkLst>
            <pc:docMk/>
            <pc:sldMk cId="3077035576" sldId="335"/>
            <ac:grpSpMk id="43" creationId="{9DCAF205-2E7C-753D-E087-EA6D89A8562F}"/>
          </ac:grpSpMkLst>
        </pc:grpChg>
        <pc:picChg chg="mod">
          <ac:chgData name="Hiatt MD PhD, Joseph B" userId="19c4f68c-768a-4a8d-9afc-22bf678724ed" providerId="ADAL" clId="{FDCF568C-5049-0644-A90E-C78D8163CBD8}" dt="2022-06-22T00:53:12.793" v="291" actId="1076"/>
          <ac:picMkLst>
            <pc:docMk/>
            <pc:sldMk cId="3077035576" sldId="335"/>
            <ac:picMk id="5" creationId="{FC7D4BBC-C715-47B6-8E16-0232703B6045}"/>
          </ac:picMkLst>
        </pc:picChg>
        <pc:picChg chg="add mod modCrop">
          <ac:chgData name="Hiatt MD PhD, Joseph B" userId="19c4f68c-768a-4a8d-9afc-22bf678724ed" providerId="ADAL" clId="{FDCF568C-5049-0644-A90E-C78D8163CBD8}" dt="2022-06-22T00:54:15.217" v="312" actId="408"/>
          <ac:picMkLst>
            <pc:docMk/>
            <pc:sldMk cId="3077035576" sldId="335"/>
            <ac:picMk id="7" creationId="{47289ECC-ED6C-2806-D6D7-ECDADAED4AF8}"/>
          </ac:picMkLst>
        </pc:picChg>
        <pc:picChg chg="add mod modCrop">
          <ac:chgData name="Hiatt MD PhD, Joseph B" userId="19c4f68c-768a-4a8d-9afc-22bf678724ed" providerId="ADAL" clId="{FDCF568C-5049-0644-A90E-C78D8163CBD8}" dt="2022-06-22T00:54:15.217" v="312" actId="408"/>
          <ac:picMkLst>
            <pc:docMk/>
            <pc:sldMk cId="3077035576" sldId="335"/>
            <ac:picMk id="8" creationId="{B0A540AD-BDE9-80F8-20FA-016614B1233F}"/>
          </ac:picMkLst>
        </pc:picChg>
        <pc:picChg chg="add mod modCrop">
          <ac:chgData name="Hiatt MD PhD, Joseph B" userId="19c4f68c-768a-4a8d-9afc-22bf678724ed" providerId="ADAL" clId="{FDCF568C-5049-0644-A90E-C78D8163CBD8}" dt="2022-06-22T00:54:15.217" v="312" actId="408"/>
          <ac:picMkLst>
            <pc:docMk/>
            <pc:sldMk cId="3077035576" sldId="335"/>
            <ac:picMk id="9" creationId="{9CAE4BE9-9E26-248E-6344-1D53A4D07A56}"/>
          </ac:picMkLst>
        </pc:picChg>
        <pc:picChg chg="add mod modCrop">
          <ac:chgData name="Hiatt MD PhD, Joseph B" userId="19c4f68c-768a-4a8d-9afc-22bf678724ed" providerId="ADAL" clId="{FDCF568C-5049-0644-A90E-C78D8163CBD8}" dt="2022-06-22T00:54:15.217" v="312" actId="408"/>
          <ac:picMkLst>
            <pc:docMk/>
            <pc:sldMk cId="3077035576" sldId="335"/>
            <ac:picMk id="10" creationId="{DE11C7C2-14CE-5F83-3191-710AA4B1EF26}"/>
          </ac:picMkLst>
        </pc:picChg>
        <pc:picChg chg="add mod modCrop">
          <ac:chgData name="Hiatt MD PhD, Joseph B" userId="19c4f68c-768a-4a8d-9afc-22bf678724ed" providerId="ADAL" clId="{FDCF568C-5049-0644-A90E-C78D8163CBD8}" dt="2022-06-22T01:18:08.995" v="430" actId="732"/>
          <ac:picMkLst>
            <pc:docMk/>
            <pc:sldMk cId="3077035576" sldId="335"/>
            <ac:picMk id="16" creationId="{2F015FF3-3E06-C381-DD9F-1FACEE3812DE}"/>
          </ac:picMkLst>
        </pc:picChg>
        <pc:picChg chg="add mod modCrop">
          <ac:chgData name="Hiatt MD PhD, Joseph B" userId="19c4f68c-768a-4a8d-9afc-22bf678724ed" providerId="ADAL" clId="{FDCF568C-5049-0644-A90E-C78D8163CBD8}" dt="2022-06-22T01:18:35.130" v="433" actId="732"/>
          <ac:picMkLst>
            <pc:docMk/>
            <pc:sldMk cId="3077035576" sldId="335"/>
            <ac:picMk id="17" creationId="{CC2F2123-4DB6-978E-DF45-26720706709E}"/>
          </ac:picMkLst>
        </pc:picChg>
        <pc:picChg chg="add mod modCrop">
          <ac:chgData name="Hiatt MD PhD, Joseph B" userId="19c4f68c-768a-4a8d-9afc-22bf678724ed" providerId="ADAL" clId="{FDCF568C-5049-0644-A90E-C78D8163CBD8}" dt="2022-06-22T01:18:25.046" v="432" actId="732"/>
          <ac:picMkLst>
            <pc:docMk/>
            <pc:sldMk cId="3077035576" sldId="335"/>
            <ac:picMk id="18" creationId="{C25E8DA6-14A4-D774-8C0B-BC6D1393ADA4}"/>
          </ac:picMkLst>
        </pc:picChg>
        <pc:picChg chg="add mod modCrop">
          <ac:chgData name="Hiatt MD PhD, Joseph B" userId="19c4f68c-768a-4a8d-9afc-22bf678724ed" providerId="ADAL" clId="{FDCF568C-5049-0644-A90E-C78D8163CBD8}" dt="2022-06-22T01:18:16.396" v="431" actId="732"/>
          <ac:picMkLst>
            <pc:docMk/>
            <pc:sldMk cId="3077035576" sldId="335"/>
            <ac:picMk id="19" creationId="{B3427384-2705-25DE-2981-3E31EDD3E002}"/>
          </ac:picMkLst>
        </pc:picChg>
        <pc:cxnChg chg="add mod">
          <ac:chgData name="Hiatt MD PhD, Joseph B" userId="19c4f68c-768a-4a8d-9afc-22bf678724ed" providerId="ADAL" clId="{FDCF568C-5049-0644-A90E-C78D8163CBD8}" dt="2022-06-22T00:54:15.217" v="312" actId="408"/>
          <ac:cxnSpMkLst>
            <pc:docMk/>
            <pc:sldMk cId="3077035576" sldId="335"/>
            <ac:cxnSpMk id="12" creationId="{922CAC3A-D4AB-E6CA-7005-0E97DB0000F6}"/>
          </ac:cxnSpMkLst>
        </pc:cxnChg>
        <pc:cxnChg chg="add mod">
          <ac:chgData name="Hiatt MD PhD, Joseph B" userId="19c4f68c-768a-4a8d-9afc-22bf678724ed" providerId="ADAL" clId="{FDCF568C-5049-0644-A90E-C78D8163CBD8}" dt="2022-06-22T00:54:15.217" v="312" actId="408"/>
          <ac:cxnSpMkLst>
            <pc:docMk/>
            <pc:sldMk cId="3077035576" sldId="335"/>
            <ac:cxnSpMk id="13" creationId="{64EB9BC4-D508-7795-C554-4E568EB0AFD0}"/>
          </ac:cxnSpMkLst>
        </pc:cxnChg>
        <pc:cxnChg chg="add mod">
          <ac:chgData name="Hiatt MD PhD, Joseph B" userId="19c4f68c-768a-4a8d-9afc-22bf678724ed" providerId="ADAL" clId="{FDCF568C-5049-0644-A90E-C78D8163CBD8}" dt="2022-06-22T00:54:15.217" v="312" actId="408"/>
          <ac:cxnSpMkLst>
            <pc:docMk/>
            <pc:sldMk cId="3077035576" sldId="335"/>
            <ac:cxnSpMk id="14" creationId="{57C0B9C0-D52B-D140-B480-91A47680F55E}"/>
          </ac:cxnSpMkLst>
        </pc:cxnChg>
        <pc:cxnChg chg="add mod">
          <ac:chgData name="Hiatt MD PhD, Joseph B" userId="19c4f68c-768a-4a8d-9afc-22bf678724ed" providerId="ADAL" clId="{FDCF568C-5049-0644-A90E-C78D8163CBD8}" dt="2022-06-22T01:06:40.259" v="386" actId="1076"/>
          <ac:cxnSpMkLst>
            <pc:docMk/>
            <pc:sldMk cId="3077035576" sldId="335"/>
            <ac:cxnSpMk id="20" creationId="{75ECA340-8935-30C2-A35C-2439D8962E14}"/>
          </ac:cxnSpMkLst>
        </pc:cxnChg>
        <pc:cxnChg chg="add mod">
          <ac:chgData name="Hiatt MD PhD, Joseph B" userId="19c4f68c-768a-4a8d-9afc-22bf678724ed" providerId="ADAL" clId="{FDCF568C-5049-0644-A90E-C78D8163CBD8}" dt="2022-06-22T01:06:40.259" v="386" actId="1076"/>
          <ac:cxnSpMkLst>
            <pc:docMk/>
            <pc:sldMk cId="3077035576" sldId="335"/>
            <ac:cxnSpMk id="21" creationId="{D1292888-AEF4-4E6D-79F1-D38CCF18ECE8}"/>
          </ac:cxnSpMkLst>
        </pc:cxnChg>
        <pc:cxnChg chg="add mod">
          <ac:chgData name="Hiatt MD PhD, Joseph B" userId="19c4f68c-768a-4a8d-9afc-22bf678724ed" providerId="ADAL" clId="{FDCF568C-5049-0644-A90E-C78D8163CBD8}" dt="2022-06-22T01:06:40.259" v="386" actId="1076"/>
          <ac:cxnSpMkLst>
            <pc:docMk/>
            <pc:sldMk cId="3077035576" sldId="335"/>
            <ac:cxnSpMk id="22" creationId="{F332B293-BD3A-C2BD-1B15-C046E0D0970B}"/>
          </ac:cxnSpMkLst>
        </pc:cxnChg>
      </pc:sldChg>
      <pc:sldChg chg="addSp delSp modSp mod">
        <pc:chgData name="Hiatt MD PhD, Joseph B" userId="19c4f68c-768a-4a8d-9afc-22bf678724ed" providerId="ADAL" clId="{FDCF568C-5049-0644-A90E-C78D8163CBD8}" dt="2022-06-22T17:11:52.177" v="1043" actId="1038"/>
        <pc:sldMkLst>
          <pc:docMk/>
          <pc:sldMk cId="661747629" sldId="337"/>
        </pc:sldMkLst>
        <pc:spChg chg="mod">
          <ac:chgData name="Hiatt MD PhD, Joseph B" userId="19c4f68c-768a-4a8d-9afc-22bf678724ed" providerId="ADAL" clId="{FDCF568C-5049-0644-A90E-C78D8163CBD8}" dt="2022-06-22T17:11:48.037" v="1041" actId="1037"/>
          <ac:spMkLst>
            <pc:docMk/>
            <pc:sldMk cId="661747629" sldId="337"/>
            <ac:spMk id="5" creationId="{7F295F11-7548-C54E-88D0-A7709F59D7C4}"/>
          </ac:spMkLst>
        </pc:spChg>
        <pc:spChg chg="mod">
          <ac:chgData name="Hiatt MD PhD, Joseph B" userId="19c4f68c-768a-4a8d-9afc-22bf678724ed" providerId="ADAL" clId="{FDCF568C-5049-0644-A90E-C78D8163CBD8}" dt="2022-06-22T17:11:52.177" v="1043" actId="1038"/>
          <ac:spMkLst>
            <pc:docMk/>
            <pc:sldMk cId="661747629" sldId="337"/>
            <ac:spMk id="7" creationId="{78322264-0FD2-4441-9197-9EAEAFFEC7B6}"/>
          </ac:spMkLst>
        </pc:spChg>
        <pc:spChg chg="del mod">
          <ac:chgData name="Hiatt MD PhD, Joseph B" userId="19c4f68c-768a-4a8d-9afc-22bf678724ed" providerId="ADAL" clId="{FDCF568C-5049-0644-A90E-C78D8163CBD8}" dt="2022-06-22T17:11:36.978" v="1035" actId="478"/>
          <ac:spMkLst>
            <pc:docMk/>
            <pc:sldMk cId="661747629" sldId="337"/>
            <ac:spMk id="8" creationId="{6AB9E70A-927F-0644-AD32-6BD25B22E256}"/>
          </ac:spMkLst>
        </pc:spChg>
        <pc:picChg chg="del">
          <ac:chgData name="Hiatt MD PhD, Joseph B" userId="19c4f68c-768a-4a8d-9afc-22bf678724ed" providerId="ADAL" clId="{FDCF568C-5049-0644-A90E-C78D8163CBD8}" dt="2022-06-22T17:11:32.253" v="1033" actId="478"/>
          <ac:picMkLst>
            <pc:docMk/>
            <pc:sldMk cId="661747629" sldId="337"/>
            <ac:picMk id="4" creationId="{94EED26C-A369-2745-93A5-52400E18BED8}"/>
          </ac:picMkLst>
        </pc:picChg>
        <pc:picChg chg="add mod">
          <ac:chgData name="Hiatt MD PhD, Joseph B" userId="19c4f68c-768a-4a8d-9afc-22bf678724ed" providerId="ADAL" clId="{FDCF568C-5049-0644-A90E-C78D8163CBD8}" dt="2022-06-22T17:11:43.251" v="1039" actId="1076"/>
          <ac:picMkLst>
            <pc:docMk/>
            <pc:sldMk cId="661747629" sldId="337"/>
            <ac:picMk id="9" creationId="{3253ED97-A8FB-5B90-D8E8-84E2BDF162CC}"/>
          </ac:picMkLst>
        </pc:picChg>
      </pc:sldChg>
      <pc:sldChg chg="addSp delSp modSp mod delCm modNotesTx">
        <pc:chgData name="Hiatt MD PhD, Joseph B" userId="19c4f68c-768a-4a8d-9afc-22bf678724ed" providerId="ADAL" clId="{FDCF568C-5049-0644-A90E-C78D8163CBD8}" dt="2022-06-22T17:24:28.095" v="1114" actId="255"/>
        <pc:sldMkLst>
          <pc:docMk/>
          <pc:sldMk cId="2543220558" sldId="340"/>
        </pc:sldMkLst>
        <pc:spChg chg="mod">
          <ac:chgData name="Hiatt MD PhD, Joseph B" userId="19c4f68c-768a-4a8d-9afc-22bf678724ed" providerId="ADAL" clId="{FDCF568C-5049-0644-A90E-C78D8163CBD8}" dt="2022-06-22T17:23:50.291" v="1112" actId="20577"/>
          <ac:spMkLst>
            <pc:docMk/>
            <pc:sldMk cId="2543220558" sldId="340"/>
            <ac:spMk id="2" creationId="{77BDC342-1338-E4B9-38FF-1C91B2135A5B}"/>
          </ac:spMkLst>
        </pc:spChg>
        <pc:spChg chg="mod">
          <ac:chgData name="Hiatt MD PhD, Joseph B" userId="19c4f68c-768a-4a8d-9afc-22bf678724ed" providerId="ADAL" clId="{FDCF568C-5049-0644-A90E-C78D8163CBD8}" dt="2022-06-22T17:24:28.095" v="1114" actId="255"/>
          <ac:spMkLst>
            <pc:docMk/>
            <pc:sldMk cId="2543220558" sldId="340"/>
            <ac:spMk id="16" creationId="{E7353100-F3A1-1ED9-235E-93AE6530330F}"/>
          </ac:spMkLst>
        </pc:spChg>
        <pc:spChg chg="mod">
          <ac:chgData name="Hiatt MD PhD, Joseph B" userId="19c4f68c-768a-4a8d-9afc-22bf678724ed" providerId="ADAL" clId="{FDCF568C-5049-0644-A90E-C78D8163CBD8}" dt="2022-06-21T20:40:42.155" v="4" actId="20577"/>
          <ac:spMkLst>
            <pc:docMk/>
            <pc:sldMk cId="2543220558" sldId="340"/>
            <ac:spMk id="22" creationId="{C31B704D-11E1-779E-CE24-25B285A4BA36}"/>
          </ac:spMkLst>
        </pc:spChg>
        <pc:spChg chg="mod">
          <ac:chgData name="Hiatt MD PhD, Joseph B" userId="19c4f68c-768a-4a8d-9afc-22bf678724ed" providerId="ADAL" clId="{FDCF568C-5049-0644-A90E-C78D8163CBD8}" dt="2022-06-21T20:40:45.226" v="6" actId="20577"/>
          <ac:spMkLst>
            <pc:docMk/>
            <pc:sldMk cId="2543220558" sldId="340"/>
            <ac:spMk id="23" creationId="{AA87AA04-1428-3CFC-2D9F-476DCFDCC3A6}"/>
          </ac:spMkLst>
        </pc:spChg>
        <pc:spChg chg="del mod">
          <ac:chgData name="Hiatt MD PhD, Joseph B" userId="19c4f68c-768a-4a8d-9afc-22bf678724ed" providerId="ADAL" clId="{FDCF568C-5049-0644-A90E-C78D8163CBD8}" dt="2022-06-22T17:24:04.354" v="1113" actId="478"/>
          <ac:spMkLst>
            <pc:docMk/>
            <pc:sldMk cId="2543220558" sldId="340"/>
            <ac:spMk id="27" creationId="{EB2DF7F3-1FB9-BA73-B10E-DC4F6A8B2106}"/>
          </ac:spMkLst>
        </pc:spChg>
        <pc:spChg chg="mod">
          <ac:chgData name="Hiatt MD PhD, Joseph B" userId="19c4f68c-768a-4a8d-9afc-22bf678724ed" providerId="ADAL" clId="{FDCF568C-5049-0644-A90E-C78D8163CBD8}" dt="2022-06-22T17:24:28.095" v="1114" actId="255"/>
          <ac:spMkLst>
            <pc:docMk/>
            <pc:sldMk cId="2543220558" sldId="340"/>
            <ac:spMk id="32" creationId="{A29A1203-C236-5442-3186-2A14E2713D33}"/>
          </ac:spMkLst>
        </pc:spChg>
        <pc:spChg chg="mod">
          <ac:chgData name="Hiatt MD PhD, Joseph B" userId="19c4f68c-768a-4a8d-9afc-22bf678724ed" providerId="ADAL" clId="{FDCF568C-5049-0644-A90E-C78D8163CBD8}" dt="2022-06-22T17:24:28.095" v="1114" actId="255"/>
          <ac:spMkLst>
            <pc:docMk/>
            <pc:sldMk cId="2543220558" sldId="340"/>
            <ac:spMk id="33" creationId="{1A904257-2B94-9D86-E6AF-F84950A2CC7F}"/>
          </ac:spMkLst>
        </pc:spChg>
        <pc:spChg chg="mod">
          <ac:chgData name="Hiatt MD PhD, Joseph B" userId="19c4f68c-768a-4a8d-9afc-22bf678724ed" providerId="ADAL" clId="{FDCF568C-5049-0644-A90E-C78D8163CBD8}" dt="2022-06-22T17:24:28.095" v="1114" actId="255"/>
          <ac:spMkLst>
            <pc:docMk/>
            <pc:sldMk cId="2543220558" sldId="340"/>
            <ac:spMk id="34" creationId="{E21300BB-C72A-8E24-9C5B-843D200CA0BB}"/>
          </ac:spMkLst>
        </pc:spChg>
        <pc:spChg chg="mod">
          <ac:chgData name="Hiatt MD PhD, Joseph B" userId="19c4f68c-768a-4a8d-9afc-22bf678724ed" providerId="ADAL" clId="{FDCF568C-5049-0644-A90E-C78D8163CBD8}" dt="2022-06-22T17:24:28.095" v="1114" actId="255"/>
          <ac:spMkLst>
            <pc:docMk/>
            <pc:sldMk cId="2543220558" sldId="340"/>
            <ac:spMk id="35" creationId="{6F2FA4E0-60F7-532B-1F78-B282FFB3978C}"/>
          </ac:spMkLst>
        </pc:spChg>
        <pc:grpChg chg="add">
          <ac:chgData name="Hiatt MD PhD, Joseph B" userId="19c4f68c-768a-4a8d-9afc-22bf678724ed" providerId="ADAL" clId="{FDCF568C-5049-0644-A90E-C78D8163CBD8}" dt="2022-06-22T03:24:30.201" v="656" actId="164"/>
          <ac:grpSpMkLst>
            <pc:docMk/>
            <pc:sldMk cId="2543220558" sldId="340"/>
            <ac:grpSpMk id="20" creationId="{22551886-1BCE-2D1E-E09D-42F12058F087}"/>
          </ac:grpSpMkLst>
        </pc:grpChg>
        <pc:graphicFrameChg chg="mod modGraphic">
          <ac:chgData name="Hiatt MD PhD, Joseph B" userId="19c4f68c-768a-4a8d-9afc-22bf678724ed" providerId="ADAL" clId="{FDCF568C-5049-0644-A90E-C78D8163CBD8}" dt="2022-06-22T15:31:34.576" v="1010" actId="14100"/>
          <ac:graphicFrameMkLst>
            <pc:docMk/>
            <pc:sldMk cId="2543220558" sldId="340"/>
            <ac:graphicFrameMk id="5" creationId="{9B7BBB88-7882-CA1C-6FB0-61DABE7B33BC}"/>
          </ac:graphicFrameMkLst>
        </pc:graphicFrameChg>
        <pc:picChg chg="add mod">
          <ac:chgData name="Hiatt MD PhD, Joseph B" userId="19c4f68c-768a-4a8d-9afc-22bf678724ed" providerId="ADAL" clId="{FDCF568C-5049-0644-A90E-C78D8163CBD8}" dt="2022-06-22T03:22:26.062" v="651" actId="1076"/>
          <ac:picMkLst>
            <pc:docMk/>
            <pc:sldMk cId="2543220558" sldId="340"/>
            <ac:picMk id="18" creationId="{9E03286B-2F8D-701C-BD25-CFD75CC951DA}"/>
          </ac:picMkLst>
        </pc:picChg>
        <pc:picChg chg="add mod">
          <ac:chgData name="Hiatt MD PhD, Joseph B" userId="19c4f68c-768a-4a8d-9afc-22bf678724ed" providerId="ADAL" clId="{FDCF568C-5049-0644-A90E-C78D8163CBD8}" dt="2022-06-22T03:24:26.451" v="655" actId="1076"/>
          <ac:picMkLst>
            <pc:docMk/>
            <pc:sldMk cId="2543220558" sldId="340"/>
            <ac:picMk id="19" creationId="{7B3876B8-F5B7-2091-F045-BB37BE4C3749}"/>
          </ac:picMkLst>
        </pc:picChg>
        <pc:picChg chg="del">
          <ac:chgData name="Hiatt MD PhD, Joseph B" userId="19c4f68c-768a-4a8d-9afc-22bf678724ed" providerId="ADAL" clId="{FDCF568C-5049-0644-A90E-C78D8163CBD8}" dt="2022-06-22T03:23:11.189" v="652" actId="478"/>
          <ac:picMkLst>
            <pc:docMk/>
            <pc:sldMk cId="2543220558" sldId="340"/>
            <ac:picMk id="30" creationId="{786C713A-974F-E2CA-0EB4-530693030F99}"/>
          </ac:picMkLst>
        </pc:picChg>
        <pc:picChg chg="del">
          <ac:chgData name="Hiatt MD PhD, Joseph B" userId="19c4f68c-768a-4a8d-9afc-22bf678724ed" providerId="ADAL" clId="{FDCF568C-5049-0644-A90E-C78D8163CBD8}" dt="2022-06-22T03:22:20.023" v="648" actId="478"/>
          <ac:picMkLst>
            <pc:docMk/>
            <pc:sldMk cId="2543220558" sldId="340"/>
            <ac:picMk id="31" creationId="{F14C3964-521E-CF8A-40B3-DF0A1CA53552}"/>
          </ac:picMkLst>
        </pc:picChg>
      </pc:sldChg>
      <pc:sldChg chg="delSp modSp mod ord">
        <pc:chgData name="Hiatt MD PhD, Joseph B" userId="19c4f68c-768a-4a8d-9afc-22bf678724ed" providerId="ADAL" clId="{FDCF568C-5049-0644-A90E-C78D8163CBD8}" dt="2022-06-22T17:18:15.287" v="1107" actId="478"/>
        <pc:sldMkLst>
          <pc:docMk/>
          <pc:sldMk cId="1564755395" sldId="342"/>
        </pc:sldMkLst>
        <pc:spChg chg="mod">
          <ac:chgData name="Hiatt MD PhD, Joseph B" userId="19c4f68c-768a-4a8d-9afc-22bf678724ed" providerId="ADAL" clId="{FDCF568C-5049-0644-A90E-C78D8163CBD8}" dt="2022-06-21T22:47:48.661" v="164" actId="20577"/>
          <ac:spMkLst>
            <pc:docMk/>
            <pc:sldMk cId="1564755395" sldId="342"/>
            <ac:spMk id="2" creationId="{9B5D2E70-F8E3-6B17-29B9-5E52B9148E8B}"/>
          </ac:spMkLst>
        </pc:spChg>
        <pc:spChg chg="del">
          <ac:chgData name="Hiatt MD PhD, Joseph B" userId="19c4f68c-768a-4a8d-9afc-22bf678724ed" providerId="ADAL" clId="{FDCF568C-5049-0644-A90E-C78D8163CBD8}" dt="2022-06-22T17:18:15.287" v="1107" actId="478"/>
          <ac:spMkLst>
            <pc:docMk/>
            <pc:sldMk cId="1564755395" sldId="342"/>
            <ac:spMk id="12" creationId="{4C4C2D75-B7C4-9171-EAF6-D2CCEA13535D}"/>
          </ac:spMkLst>
        </pc:spChg>
      </pc:sldChg>
      <pc:sldChg chg="del">
        <pc:chgData name="Hiatt MD PhD, Joseph B" userId="19c4f68c-768a-4a8d-9afc-22bf678724ed" providerId="ADAL" clId="{FDCF568C-5049-0644-A90E-C78D8163CBD8}" dt="2022-06-21T21:25:31.782" v="163" actId="2696"/>
        <pc:sldMkLst>
          <pc:docMk/>
          <pc:sldMk cId="3570785583" sldId="343"/>
        </pc:sldMkLst>
      </pc:sldChg>
      <pc:sldChg chg="addSp delSp modSp del mod">
        <pc:chgData name="Hiatt MD PhD, Joseph B" userId="19c4f68c-768a-4a8d-9afc-22bf678724ed" providerId="ADAL" clId="{FDCF568C-5049-0644-A90E-C78D8163CBD8}" dt="2022-06-21T21:25:19.844" v="162" actId="2696"/>
        <pc:sldMkLst>
          <pc:docMk/>
          <pc:sldMk cId="3090768285" sldId="344"/>
        </pc:sldMkLst>
        <pc:spChg chg="mod">
          <ac:chgData name="Hiatt MD PhD, Joseph B" userId="19c4f68c-768a-4a8d-9afc-22bf678724ed" providerId="ADAL" clId="{FDCF568C-5049-0644-A90E-C78D8163CBD8}" dt="2022-06-21T20:52:17.005" v="32" actId="20577"/>
          <ac:spMkLst>
            <pc:docMk/>
            <pc:sldMk cId="3090768285" sldId="344"/>
            <ac:spMk id="6" creationId="{6BBD4099-71DA-39FC-B548-1CB183C18B2F}"/>
          </ac:spMkLst>
        </pc:spChg>
        <pc:picChg chg="del">
          <ac:chgData name="Hiatt MD PhD, Joseph B" userId="19c4f68c-768a-4a8d-9afc-22bf678724ed" providerId="ADAL" clId="{FDCF568C-5049-0644-A90E-C78D8163CBD8}" dt="2022-06-21T20:40:30.387" v="2" actId="478"/>
          <ac:picMkLst>
            <pc:docMk/>
            <pc:sldMk cId="3090768285" sldId="344"/>
            <ac:picMk id="3" creationId="{E2C1ECCC-7BE2-4E26-CF37-DD3060EE1B17}"/>
          </ac:picMkLst>
        </pc:picChg>
        <pc:picChg chg="del">
          <ac:chgData name="Hiatt MD PhD, Joseph B" userId="19c4f68c-768a-4a8d-9afc-22bf678724ed" providerId="ADAL" clId="{FDCF568C-5049-0644-A90E-C78D8163CBD8}" dt="2022-06-21T20:40:30.387" v="2" actId="478"/>
          <ac:picMkLst>
            <pc:docMk/>
            <pc:sldMk cId="3090768285" sldId="344"/>
            <ac:picMk id="5" creationId="{E427613A-6A2B-85B9-EEC6-A2883629A9A9}"/>
          </ac:picMkLst>
        </pc:picChg>
        <pc:picChg chg="add del">
          <ac:chgData name="Hiatt MD PhD, Joseph B" userId="19c4f68c-768a-4a8d-9afc-22bf678724ed" providerId="ADAL" clId="{FDCF568C-5049-0644-A90E-C78D8163CBD8}" dt="2022-06-21T20:47:03.675" v="8"/>
          <ac:picMkLst>
            <pc:docMk/>
            <pc:sldMk cId="3090768285" sldId="344"/>
            <ac:picMk id="8" creationId="{1BB6E12E-1496-7222-98A0-75A685131788}"/>
          </ac:picMkLst>
        </pc:picChg>
      </pc:sldChg>
      <pc:sldChg chg="addSp delSp modSp mod addCm delCm modCm">
        <pc:chgData name="Hiatt MD PhD, Joseph B" userId="19c4f68c-768a-4a8d-9afc-22bf678724ed" providerId="ADAL" clId="{FDCF568C-5049-0644-A90E-C78D8163CBD8}" dt="2022-06-22T17:13:42.573" v="1049"/>
        <pc:sldMkLst>
          <pc:docMk/>
          <pc:sldMk cId="481297206" sldId="345"/>
        </pc:sldMkLst>
        <pc:spChg chg="mod">
          <ac:chgData name="Hiatt MD PhD, Joseph B" userId="19c4f68c-768a-4a8d-9afc-22bf678724ed" providerId="ADAL" clId="{FDCF568C-5049-0644-A90E-C78D8163CBD8}" dt="2022-06-22T17:13:33.090" v="1046" actId="20577"/>
          <ac:spMkLst>
            <pc:docMk/>
            <pc:sldMk cId="481297206" sldId="345"/>
            <ac:spMk id="2" creationId="{3D4E2E31-F421-790F-6F0E-D566E076D7AE}"/>
          </ac:spMkLst>
        </pc:spChg>
        <pc:spChg chg="del mod">
          <ac:chgData name="Hiatt MD PhD, Joseph B" userId="19c4f68c-768a-4a8d-9afc-22bf678724ed" providerId="ADAL" clId="{FDCF568C-5049-0644-A90E-C78D8163CBD8}" dt="2022-06-22T17:13:42.573" v="1049"/>
          <ac:spMkLst>
            <pc:docMk/>
            <pc:sldMk cId="481297206" sldId="345"/>
            <ac:spMk id="3" creationId="{21739EEA-FEA1-F4F9-88F8-C8D726668BD9}"/>
          </ac:spMkLst>
        </pc:spChg>
        <pc:picChg chg="del">
          <ac:chgData name="Hiatt MD PhD, Joseph B" userId="19c4f68c-768a-4a8d-9afc-22bf678724ed" providerId="ADAL" clId="{FDCF568C-5049-0644-A90E-C78D8163CBD8}" dt="2022-06-22T03:15:51.389" v="631" actId="478"/>
          <ac:picMkLst>
            <pc:docMk/>
            <pc:sldMk cId="481297206" sldId="345"/>
            <ac:picMk id="9" creationId="{250F7013-3B72-6845-4F9A-8169A9C924C2}"/>
          </ac:picMkLst>
        </pc:picChg>
        <pc:picChg chg="add mod">
          <ac:chgData name="Hiatt MD PhD, Joseph B" userId="19c4f68c-768a-4a8d-9afc-22bf678724ed" providerId="ADAL" clId="{FDCF568C-5049-0644-A90E-C78D8163CBD8}" dt="2022-06-22T03:16:15.944" v="636" actId="1076"/>
          <ac:picMkLst>
            <pc:docMk/>
            <pc:sldMk cId="481297206" sldId="345"/>
            <ac:picMk id="10" creationId="{78ED4439-C11C-D7B9-0D17-444C2F6EA1C3}"/>
          </ac:picMkLst>
        </pc:picChg>
      </pc:sldChg>
      <pc:sldChg chg="addSp delSp modSp mod">
        <pc:chgData name="Hiatt MD PhD, Joseph B" userId="19c4f68c-768a-4a8d-9afc-22bf678724ed" providerId="ADAL" clId="{FDCF568C-5049-0644-A90E-C78D8163CBD8}" dt="2022-06-22T17:24:40.875" v="1115" actId="404"/>
        <pc:sldMkLst>
          <pc:docMk/>
          <pc:sldMk cId="1311405638" sldId="346"/>
        </pc:sldMkLst>
        <pc:spChg chg="mod">
          <ac:chgData name="Hiatt MD PhD, Joseph B" userId="19c4f68c-768a-4a8d-9afc-22bf678724ed" providerId="ADAL" clId="{FDCF568C-5049-0644-A90E-C78D8163CBD8}" dt="2022-06-22T17:24:40.875" v="1115" actId="404"/>
          <ac:spMkLst>
            <pc:docMk/>
            <pc:sldMk cId="1311405638" sldId="346"/>
            <ac:spMk id="8" creationId="{F2175115-5EDB-55FD-E8A4-A01E10261F1E}"/>
          </ac:spMkLst>
        </pc:spChg>
        <pc:spChg chg="mod">
          <ac:chgData name="Hiatt MD PhD, Joseph B" userId="19c4f68c-768a-4a8d-9afc-22bf678724ed" providerId="ADAL" clId="{FDCF568C-5049-0644-A90E-C78D8163CBD8}" dt="2022-06-22T17:24:40.875" v="1115" actId="404"/>
          <ac:spMkLst>
            <pc:docMk/>
            <pc:sldMk cId="1311405638" sldId="346"/>
            <ac:spMk id="9" creationId="{E78C0F10-39C8-6559-4F21-EAC639204537}"/>
          </ac:spMkLst>
        </pc:spChg>
        <pc:spChg chg="mod">
          <ac:chgData name="Hiatt MD PhD, Joseph B" userId="19c4f68c-768a-4a8d-9afc-22bf678724ed" providerId="ADAL" clId="{FDCF568C-5049-0644-A90E-C78D8163CBD8}" dt="2022-06-22T17:24:40.875" v="1115" actId="404"/>
          <ac:spMkLst>
            <pc:docMk/>
            <pc:sldMk cId="1311405638" sldId="346"/>
            <ac:spMk id="10" creationId="{A3C0A086-7C5F-73FF-DBDE-B8ED48A8052F}"/>
          </ac:spMkLst>
        </pc:spChg>
        <pc:spChg chg="del">
          <ac:chgData name="Hiatt MD PhD, Joseph B" userId="19c4f68c-768a-4a8d-9afc-22bf678724ed" providerId="ADAL" clId="{FDCF568C-5049-0644-A90E-C78D8163CBD8}" dt="2022-06-22T17:15:35.997" v="1050" actId="478"/>
          <ac:spMkLst>
            <pc:docMk/>
            <pc:sldMk cId="1311405638" sldId="346"/>
            <ac:spMk id="15" creationId="{28958B47-0480-2608-5EDB-E9BF6C27ED3F}"/>
          </ac:spMkLst>
        </pc:spChg>
        <pc:spChg chg="add mod">
          <ac:chgData name="Hiatt MD PhD, Joseph B" userId="19c4f68c-768a-4a8d-9afc-22bf678724ed" providerId="ADAL" clId="{FDCF568C-5049-0644-A90E-C78D8163CBD8}" dt="2022-06-22T17:15:58.388" v="1090" actId="1076"/>
          <ac:spMkLst>
            <pc:docMk/>
            <pc:sldMk cId="1311405638" sldId="346"/>
            <ac:spMk id="16" creationId="{286513D2-C3AF-2FA6-6D11-70DB566A4106}"/>
          </ac:spMkLst>
        </pc:spChg>
        <pc:grpChg chg="add mod">
          <ac:chgData name="Hiatt MD PhD, Joseph B" userId="19c4f68c-768a-4a8d-9afc-22bf678724ed" providerId="ADAL" clId="{FDCF568C-5049-0644-A90E-C78D8163CBD8}" dt="2022-06-22T17:16:03.527" v="1099" actId="1038"/>
          <ac:grpSpMkLst>
            <pc:docMk/>
            <pc:sldMk cId="1311405638" sldId="346"/>
            <ac:grpSpMk id="17" creationId="{BB7B981B-4D2D-33E8-DE04-2A7B3D442958}"/>
          </ac:grpSpMkLst>
        </pc:grpChg>
        <pc:picChg chg="mod">
          <ac:chgData name="Hiatt MD PhD, Joseph B" userId="19c4f68c-768a-4a8d-9afc-22bf678724ed" providerId="ADAL" clId="{FDCF568C-5049-0644-A90E-C78D8163CBD8}" dt="2022-06-22T17:16:08.198" v="1101" actId="1076"/>
          <ac:picMkLst>
            <pc:docMk/>
            <pc:sldMk cId="1311405638" sldId="346"/>
            <ac:picMk id="7" creationId="{26AAAADA-1211-2EEE-94E1-15B4C9C6D481}"/>
          </ac:picMkLst>
        </pc:picChg>
      </pc:sldChg>
      <pc:sldChg chg="addSp delSp modSp mod">
        <pc:chgData name="Hiatt MD PhD, Joseph B" userId="19c4f68c-768a-4a8d-9afc-22bf678724ed" providerId="ADAL" clId="{FDCF568C-5049-0644-A90E-C78D8163CBD8}" dt="2022-06-22T17:20:47.871" v="1109" actId="478"/>
        <pc:sldMkLst>
          <pc:docMk/>
          <pc:sldMk cId="3071870687" sldId="347"/>
        </pc:sldMkLst>
        <pc:spChg chg="mod">
          <ac:chgData name="Hiatt MD PhD, Joseph B" userId="19c4f68c-768a-4a8d-9afc-22bf678724ed" providerId="ADAL" clId="{FDCF568C-5049-0644-A90E-C78D8163CBD8}" dt="2022-06-21T22:47:54.026" v="166" actId="20577"/>
          <ac:spMkLst>
            <pc:docMk/>
            <pc:sldMk cId="3071870687" sldId="347"/>
            <ac:spMk id="2" creationId="{822F8CFA-180C-0F5F-F44E-45BB4A96E4CB}"/>
          </ac:spMkLst>
        </pc:spChg>
        <pc:spChg chg="del mod">
          <ac:chgData name="Hiatt MD PhD, Joseph B" userId="19c4f68c-768a-4a8d-9afc-22bf678724ed" providerId="ADAL" clId="{FDCF568C-5049-0644-A90E-C78D8163CBD8}" dt="2022-06-22T17:20:47.871" v="1109" actId="478"/>
          <ac:spMkLst>
            <pc:docMk/>
            <pc:sldMk cId="3071870687" sldId="347"/>
            <ac:spMk id="4" creationId="{A8D9CB94-18ED-5CE2-4F8B-EDB9481CE346}"/>
          </ac:spMkLst>
        </pc:spChg>
        <pc:spChg chg="add mod">
          <ac:chgData name="Hiatt MD PhD, Joseph B" userId="19c4f68c-768a-4a8d-9afc-22bf678724ed" providerId="ADAL" clId="{FDCF568C-5049-0644-A90E-C78D8163CBD8}" dt="2022-06-21T21:25:14.945" v="161" actId="1076"/>
          <ac:spMkLst>
            <pc:docMk/>
            <pc:sldMk cId="3071870687" sldId="347"/>
            <ac:spMk id="8" creationId="{6094A198-8B17-82D5-8818-85C56D0B809E}"/>
          </ac:spMkLst>
        </pc:spChg>
        <pc:spChg chg="add mod">
          <ac:chgData name="Hiatt MD PhD, Joseph B" userId="19c4f68c-768a-4a8d-9afc-22bf678724ed" providerId="ADAL" clId="{FDCF568C-5049-0644-A90E-C78D8163CBD8}" dt="2022-06-21T21:25:14.945" v="161" actId="1076"/>
          <ac:spMkLst>
            <pc:docMk/>
            <pc:sldMk cId="3071870687" sldId="347"/>
            <ac:spMk id="9" creationId="{8135749A-CFE1-7D7E-CE0B-487D4D6A64E5}"/>
          </ac:spMkLst>
        </pc:spChg>
        <pc:spChg chg="add mod">
          <ac:chgData name="Hiatt MD PhD, Joseph B" userId="19c4f68c-768a-4a8d-9afc-22bf678724ed" providerId="ADAL" clId="{FDCF568C-5049-0644-A90E-C78D8163CBD8}" dt="2022-06-21T21:25:14.945" v="161" actId="1076"/>
          <ac:spMkLst>
            <pc:docMk/>
            <pc:sldMk cId="3071870687" sldId="347"/>
            <ac:spMk id="10" creationId="{14B23CF7-A9DE-6AF8-144F-45068F97365C}"/>
          </ac:spMkLst>
        </pc:spChg>
        <pc:spChg chg="add mod">
          <ac:chgData name="Hiatt MD PhD, Joseph B" userId="19c4f68c-768a-4a8d-9afc-22bf678724ed" providerId="ADAL" clId="{FDCF568C-5049-0644-A90E-C78D8163CBD8}" dt="2022-06-21T21:25:14.945" v="161" actId="1076"/>
          <ac:spMkLst>
            <pc:docMk/>
            <pc:sldMk cId="3071870687" sldId="347"/>
            <ac:spMk id="11" creationId="{E3A2042D-17C4-77CC-97AF-CEC5DF6847C7}"/>
          </ac:spMkLst>
        </pc:spChg>
        <pc:spChg chg="add del mod">
          <ac:chgData name="Hiatt MD PhD, Joseph B" userId="19c4f68c-768a-4a8d-9afc-22bf678724ed" providerId="ADAL" clId="{FDCF568C-5049-0644-A90E-C78D8163CBD8}" dt="2022-06-21T21:04:23.518" v="107"/>
          <ac:spMkLst>
            <pc:docMk/>
            <pc:sldMk cId="3071870687" sldId="347"/>
            <ac:spMk id="13" creationId="{1E765A8C-5981-D3A5-9AB7-2239951B54F2}"/>
          </ac:spMkLst>
        </pc:spChg>
        <pc:spChg chg="add mod">
          <ac:chgData name="Hiatt MD PhD, Joseph B" userId="19c4f68c-768a-4a8d-9afc-22bf678724ed" providerId="ADAL" clId="{FDCF568C-5049-0644-A90E-C78D8163CBD8}" dt="2022-06-21T21:25:14.945" v="161" actId="1076"/>
          <ac:spMkLst>
            <pc:docMk/>
            <pc:sldMk cId="3071870687" sldId="347"/>
            <ac:spMk id="14" creationId="{CB954B8E-856D-67C0-61C8-6C33AE078979}"/>
          </ac:spMkLst>
        </pc:spChg>
        <pc:spChg chg="add mod">
          <ac:chgData name="Hiatt MD PhD, Joseph B" userId="19c4f68c-768a-4a8d-9afc-22bf678724ed" providerId="ADAL" clId="{FDCF568C-5049-0644-A90E-C78D8163CBD8}" dt="2022-06-21T21:25:14.945" v="161" actId="1076"/>
          <ac:spMkLst>
            <pc:docMk/>
            <pc:sldMk cId="3071870687" sldId="347"/>
            <ac:spMk id="15" creationId="{D6E44DC3-4D57-C3AC-0723-5A221489E164}"/>
          </ac:spMkLst>
        </pc:spChg>
        <pc:picChg chg="del">
          <ac:chgData name="Hiatt MD PhD, Joseph B" userId="19c4f68c-768a-4a8d-9afc-22bf678724ed" providerId="ADAL" clId="{FDCF568C-5049-0644-A90E-C78D8163CBD8}" dt="2022-06-21T20:40:20.948" v="1" actId="478"/>
          <ac:picMkLst>
            <pc:docMk/>
            <pc:sldMk cId="3071870687" sldId="347"/>
            <ac:picMk id="3" creationId="{62A7DC4A-9C23-9D4D-0EEC-3123F4554EF8}"/>
          </ac:picMkLst>
        </pc:picChg>
        <pc:picChg chg="add del mod">
          <ac:chgData name="Hiatt MD PhD, Joseph B" userId="19c4f68c-768a-4a8d-9afc-22bf678724ed" providerId="ADAL" clId="{FDCF568C-5049-0644-A90E-C78D8163CBD8}" dt="2022-06-21T20:48:26.824" v="13" actId="478"/>
          <ac:picMkLst>
            <pc:docMk/>
            <pc:sldMk cId="3071870687" sldId="347"/>
            <ac:picMk id="5" creationId="{43541A27-9702-8623-9CAF-F3B77EC453BF}"/>
          </ac:picMkLst>
        </pc:picChg>
        <pc:picChg chg="add mod">
          <ac:chgData name="Hiatt MD PhD, Joseph B" userId="19c4f68c-768a-4a8d-9afc-22bf678724ed" providerId="ADAL" clId="{FDCF568C-5049-0644-A90E-C78D8163CBD8}" dt="2022-06-21T21:25:14.945" v="161" actId="1076"/>
          <ac:picMkLst>
            <pc:docMk/>
            <pc:sldMk cId="3071870687" sldId="347"/>
            <ac:picMk id="6" creationId="{1DD0A30F-E829-4C1A-0766-73A26D676518}"/>
          </ac:picMkLst>
        </pc:picChg>
        <pc:picChg chg="add del mod">
          <ac:chgData name="Hiatt MD PhD, Joseph B" userId="19c4f68c-768a-4a8d-9afc-22bf678724ed" providerId="ADAL" clId="{FDCF568C-5049-0644-A90E-C78D8163CBD8}" dt="2022-06-22T00:44:38.232" v="176" actId="478"/>
          <ac:picMkLst>
            <pc:docMk/>
            <pc:sldMk cId="3071870687" sldId="347"/>
            <ac:picMk id="7" creationId="{5CD944BC-A9B8-555F-A691-1CFBF8DAD935}"/>
          </ac:picMkLst>
        </pc:picChg>
        <pc:picChg chg="add del mod">
          <ac:chgData name="Hiatt MD PhD, Joseph B" userId="19c4f68c-768a-4a8d-9afc-22bf678724ed" providerId="ADAL" clId="{FDCF568C-5049-0644-A90E-C78D8163CBD8}" dt="2022-06-21T21:21:16.319" v="119" actId="478"/>
          <ac:picMkLst>
            <pc:docMk/>
            <pc:sldMk cId="3071870687" sldId="347"/>
            <ac:picMk id="12" creationId="{DAC3D975-4D28-1106-6D80-783177D3F3B2}"/>
          </ac:picMkLst>
        </pc:picChg>
        <pc:picChg chg="add mod">
          <ac:chgData name="Hiatt MD PhD, Joseph B" userId="19c4f68c-768a-4a8d-9afc-22bf678724ed" providerId="ADAL" clId="{FDCF568C-5049-0644-A90E-C78D8163CBD8}" dt="2022-06-21T21:25:14.945" v="161" actId="1076"/>
          <ac:picMkLst>
            <pc:docMk/>
            <pc:sldMk cId="3071870687" sldId="347"/>
            <ac:picMk id="16" creationId="{BF56DC99-54D6-3B69-68F1-E764FC32C7C6}"/>
          </ac:picMkLst>
        </pc:picChg>
        <pc:picChg chg="add mod">
          <ac:chgData name="Hiatt MD PhD, Joseph B" userId="19c4f68c-768a-4a8d-9afc-22bf678724ed" providerId="ADAL" clId="{FDCF568C-5049-0644-A90E-C78D8163CBD8}" dt="2022-06-22T00:46:45.961" v="183" actId="1076"/>
          <ac:picMkLst>
            <pc:docMk/>
            <pc:sldMk cId="3071870687" sldId="347"/>
            <ac:picMk id="17" creationId="{F0DF5B5D-0613-79CE-D6DA-4610F24323E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F629BF-2269-D642-923F-815F878A4AD1}" type="datetimeFigureOut">
              <a:rPr lang="en-US" smtClean="0"/>
              <a:t>7/12/22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D11AB5-AD79-4140-AA3D-BD3F101113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87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/Users/</a:t>
            </a:r>
            <a:r>
              <a:rPr lang="en-US" err="1"/>
              <a:t>jhiatt</a:t>
            </a:r>
            <a:r>
              <a:rPr lang="en-US"/>
              <a:t>/Library/</a:t>
            </a:r>
            <a:r>
              <a:rPr lang="en-US" err="1"/>
              <a:t>CloudStorage</a:t>
            </a:r>
            <a:r>
              <a:rPr lang="en-US"/>
              <a:t>/OneDrive-</a:t>
            </a:r>
            <a:r>
              <a:rPr lang="en-US" err="1"/>
              <a:t>FredHutchinsonCancerResearchCenter</a:t>
            </a:r>
            <a:r>
              <a:rPr lang="en-US"/>
              <a:t>/RESEARCH/Projects/LSD1_AND_REST/LSD1/02052021_03OVA_tumors.pzfx alias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D11AB5-AD79-4140-AA3D-BD3F1011137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34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/Users/</a:t>
            </a:r>
            <a:r>
              <a:rPr lang="en-US" err="1"/>
              <a:t>jhiatt</a:t>
            </a:r>
            <a:r>
              <a:rPr lang="en-US"/>
              <a:t>/Library/</a:t>
            </a:r>
            <a:r>
              <a:rPr lang="en-US" err="1"/>
              <a:t>CloudStorage</a:t>
            </a:r>
            <a:r>
              <a:rPr lang="en-US"/>
              <a:t>/OneDrive-</a:t>
            </a:r>
            <a:r>
              <a:rPr lang="en-US" err="1"/>
              <a:t>FredHutchinsonCancerResearchCenter</a:t>
            </a:r>
            <a:r>
              <a:rPr lang="en-US"/>
              <a:t>/RESEARCH/Projects/LSD1_AND_REST/LSD1/2022 Manuscript/202204 CCR sub/220525 revision/LSD1 CCR resub figure </a:t>
            </a:r>
            <a:r>
              <a:rPr lang="en-US" err="1"/>
              <a:t>layouts.pzfx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D11AB5-AD79-4140-AA3D-BD3F1011137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245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b="0"/>
              <a:t>/Users/</a:t>
            </a:r>
            <a:r>
              <a:rPr lang="en-US" b="0" err="1"/>
              <a:t>jhiatt</a:t>
            </a:r>
            <a:r>
              <a:rPr lang="en-US" b="0"/>
              <a:t>/Library/</a:t>
            </a:r>
            <a:r>
              <a:rPr lang="en-US" b="0" err="1"/>
              <a:t>CloudStorage</a:t>
            </a:r>
            <a:r>
              <a:rPr lang="en-US" b="0"/>
              <a:t>/OneDrive-</a:t>
            </a:r>
            <a:r>
              <a:rPr lang="en-US" b="0" err="1"/>
              <a:t>FredHutchinsonCancerResearchCenter</a:t>
            </a:r>
            <a:r>
              <a:rPr lang="en-US" b="0"/>
              <a:t>/220525 CCR Revisions/LSY Prism Data Files/human cells/Wrong IFNG/H1048 and H841.pzfx</a:t>
            </a:r>
          </a:p>
          <a:p>
            <a:r>
              <a:rPr lang="en-US"/>
              <a:t>Histogram: /Users/</a:t>
            </a:r>
            <a:r>
              <a:rPr lang="en-US" err="1"/>
              <a:t>jhiatt</a:t>
            </a:r>
            <a:r>
              <a:rPr lang="en-US"/>
              <a:t>/Library/</a:t>
            </a:r>
            <a:r>
              <a:rPr lang="en-US" err="1"/>
              <a:t>CloudStorage</a:t>
            </a:r>
            <a:r>
              <a:rPr lang="en-US"/>
              <a:t>/OneDrive-</a:t>
            </a:r>
            <a:r>
              <a:rPr lang="en-US" err="1"/>
              <a:t>FredHutchinsonCancerResearchCenter</a:t>
            </a:r>
            <a:r>
              <a:rPr lang="en-US"/>
              <a:t>/220525 CCR Revisions/LSY Prism Data Files/human cells/Wrong IFNG/H1048-FCS file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D11AB5-AD79-4140-AA3D-BD3F1011137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251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/Users/</a:t>
            </a:r>
            <a:r>
              <a:rPr lang="en-US" err="1"/>
              <a:t>jhiatt</a:t>
            </a:r>
            <a:r>
              <a:rPr lang="en-US"/>
              <a:t>/Library/</a:t>
            </a:r>
            <a:r>
              <a:rPr lang="en-US" err="1"/>
              <a:t>CloudStorage</a:t>
            </a:r>
            <a:r>
              <a:rPr lang="en-US"/>
              <a:t>/OneDrive-</a:t>
            </a:r>
            <a:r>
              <a:rPr lang="en-US" err="1"/>
              <a:t>FredHutchinsonCancerResearchCenter</a:t>
            </a:r>
            <a:r>
              <a:rPr lang="en-US"/>
              <a:t>/220525 CCR Revisions/HA Prism Data Files/220620_western_quant.pzfx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D11AB5-AD79-4140-AA3D-BD3F1011137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833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Users/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jhiatt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/Library/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CloudStorage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/OneDrive-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FredHutchinsonCancerResearchCenter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/220525 CCR Revisions _Teams_/LSY Prism Data Files/B6-03 OVA GSI 10 days/RP048OVA GSI 10d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aggregated.pzfx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/Users/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jhiatt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/Library/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CloudStorage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/OneDrive-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FredHutchinsonCancerResearchCenter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/220525 CCR Revisions _Teams_/LSY Prism Data Files/K7127 T1- GSI 4 DAYS treatment/K7127 GSI 4d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aggregated.pzfx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D11AB5-AD79-4140-AA3D-BD3F1011137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855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276C0-C2E8-8E44-AB16-DBF54635C4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2B6780-2D2B-784E-8128-0C55041A71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64FE2-E593-9443-99D8-A00C295F4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6697-7B16-5141-B6E5-00E3132CDDE2}" type="datetimeFigureOut">
              <a:rPr lang="en-US" smtClean="0"/>
              <a:t>7/12/22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27C700-64DB-2E43-B680-5717D948B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309B78-9F4E-BE4E-9F27-463F4FFFA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7283-EDD3-F740-8CEC-BF1F67660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709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23ED2-78BD-DD42-8913-5018468F2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9A2B99-1BEE-8346-A754-E63C0D25FC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C662E2-CA5C-AE46-9ED1-4D984FD08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6697-7B16-5141-B6E5-00E3132CDDE2}" type="datetimeFigureOut">
              <a:rPr lang="en-US" smtClean="0"/>
              <a:t>7/12/22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5BBD64-69EB-7D4F-8CAF-E5063A50A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75BBD-B7B9-FD43-B579-0434A13DA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7283-EDD3-F740-8CEC-BF1F67660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072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8A9052-B655-3F4C-BBD0-CCCCBE91ED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D059E2-D616-0548-A456-CF5B6E2D51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53BA4-1C41-B14A-83DC-6225B4B10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6697-7B16-5141-B6E5-00E3132CDDE2}" type="datetimeFigureOut">
              <a:rPr lang="en-US" smtClean="0"/>
              <a:t>7/12/22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434D8E-B295-F040-8D71-F70161F98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1AB65-7168-7341-A925-AB1918538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7283-EDD3-F740-8CEC-BF1F67660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624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E59CD-9EA6-F04A-80E8-E20F169B7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8D383-396C-A44E-91B7-8E031E81A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35B534-A91F-AC4F-90E6-DB8190BE8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6697-7B16-5141-B6E5-00E3132CDDE2}" type="datetimeFigureOut">
              <a:rPr lang="en-US" smtClean="0"/>
              <a:t>7/12/22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4869D-A79C-1A4D-B188-1AC4CDA53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FFEC3-C4A0-EE4A-A144-D66DCF5FA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7283-EDD3-F740-8CEC-BF1F67660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931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D3019-3C23-914A-84FD-DDE88D6F3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E6F26E-0958-6042-B54A-34CEF3E398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E0378-ADC6-D148-8860-3CDC1A3E1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6697-7B16-5141-B6E5-00E3132CDDE2}" type="datetimeFigureOut">
              <a:rPr lang="en-US" smtClean="0"/>
              <a:t>7/12/22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B2653-0EA5-364A-987B-2D973B90E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B2BB51-EE82-7747-9BFE-59543BBE6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7283-EDD3-F740-8CEC-BF1F67660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824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AE69B-9131-974A-B3ED-BF0B4BA7F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2F723-21F5-914A-A3CB-0EF3395360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BD4CB4-E742-DF4E-949E-FD6F122A8A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501888-3CCD-1A43-95BA-EA344DAE0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6697-7B16-5141-B6E5-00E3132CDDE2}" type="datetimeFigureOut">
              <a:rPr lang="en-US" smtClean="0"/>
              <a:t>7/12/22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F255E0-1F4D-DB48-A390-1DC14047C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6E9533-2F5F-AB42-911E-84C3407FD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7283-EDD3-F740-8CEC-BF1F67660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68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7A0F7-331B-114A-BFAB-9ADE3C144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486834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0F2980-99E1-8B43-B1A0-49556A25A0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FBAEB8-8BD8-BC4A-93E9-CDDC8D04AA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7F05CA-6061-5049-B052-9BA4647A44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687481-DB40-474D-B8B1-A3E2133C26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AB224D-93AE-7A47-866E-B97F9D6EA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6697-7B16-5141-B6E5-00E3132CDDE2}" type="datetimeFigureOut">
              <a:rPr lang="en-US" smtClean="0"/>
              <a:t>7/12/22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E626AD-3E78-4A45-8C16-682A4E63A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D8C566-3F71-174F-BF00-17D0CA3D6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7283-EDD3-F740-8CEC-BF1F67660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01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7CD5A-5D7E-5A49-980E-77E636044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68675D-331B-324E-AEB7-3C96641A0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6697-7B16-5141-B6E5-00E3132CDDE2}" type="datetimeFigureOut">
              <a:rPr lang="en-US" smtClean="0"/>
              <a:t>7/12/22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55E172-D0E0-5449-A06E-4BD78A75B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CD989E-94A4-104F-A791-125BD24F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7283-EDD3-F740-8CEC-BF1F67660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510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3DDFC0-D7BB-CB48-B1DB-36F5544ED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6697-7B16-5141-B6E5-00E3132CDDE2}" type="datetimeFigureOut">
              <a:rPr lang="en-US" smtClean="0"/>
              <a:t>7/12/22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B7C394-6C5A-754C-901C-8456C8E29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B91BC7-B29B-9946-AB00-A1774E6FE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7283-EDD3-F740-8CEC-BF1F67660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3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49DA9-0A2C-144D-B2A5-E8D542167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9041A7-B31B-1A48-AF01-8B7F257766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4E6F24-7D6D-8540-92C6-9AE311C3C7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9CD209-EB9A-5741-A9DA-D00E62255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6697-7B16-5141-B6E5-00E3132CDDE2}" type="datetimeFigureOut">
              <a:rPr lang="en-US" smtClean="0"/>
              <a:t>7/12/22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D77125-3DD5-7845-B597-49B6FCFD7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138519-124F-0E4A-8277-F19BE76B3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7283-EDD3-F740-8CEC-BF1F67660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655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2A031-D05A-FB4F-83B2-B165360B5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C9A507-6695-5549-9F5D-84C78B8518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ACFC55-530E-D545-9E35-7E278EC7E7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CF0931-EE93-D343-82AA-3D3D6CCD6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96697-7B16-5141-B6E5-00E3132CDDE2}" type="datetimeFigureOut">
              <a:rPr lang="en-US" smtClean="0"/>
              <a:t>7/12/22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11F1A3-6A8F-7040-B441-218047C6C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09F0C4-468A-A34B-B98B-C0D5632DA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7283-EDD3-F740-8CEC-BF1F67660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650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BBA5E4-4418-A94B-9C28-1B010FA27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267"/>
            <a:ext cx="6858000" cy="878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32648D-2E84-4041-B69B-EC4B73773C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086679"/>
            <a:ext cx="6858000" cy="7149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F3557A-E056-3F41-9C56-8731938838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596697-7B16-5141-B6E5-00E3132CDDE2}" type="datetimeFigureOut">
              <a:rPr lang="en-US" smtClean="0"/>
              <a:pPr/>
              <a:t>7/12/22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8781C-F1F5-9348-81BE-289A179BC5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0A364B-9127-034F-8681-1219398847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B0A7283-EDD3-F740-8CEC-BF1F67660A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975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18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tiff"/><Relationship Id="rId5" Type="http://schemas.openxmlformats.org/officeDocument/2006/relationships/image" Target="../media/image25.tiff"/><Relationship Id="rId4" Type="http://schemas.openxmlformats.org/officeDocument/2006/relationships/image" Target="../media/image24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tiff"/><Relationship Id="rId3" Type="http://schemas.openxmlformats.org/officeDocument/2006/relationships/image" Target="../media/image7.tiff"/><Relationship Id="rId7" Type="http://schemas.openxmlformats.org/officeDocument/2006/relationships/image" Target="../media/image11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tiff"/><Relationship Id="rId5" Type="http://schemas.openxmlformats.org/officeDocument/2006/relationships/image" Target="../media/image9.tiff"/><Relationship Id="rId10" Type="http://schemas.openxmlformats.org/officeDocument/2006/relationships/image" Target="../media/image14.tiff"/><Relationship Id="rId4" Type="http://schemas.openxmlformats.org/officeDocument/2006/relationships/image" Target="../media/image8.tiff"/><Relationship Id="rId9" Type="http://schemas.openxmlformats.org/officeDocument/2006/relationships/image" Target="../media/image13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F9D671C-024F-5A4F-9FAC-7D70AEBC9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858000" cy="663547"/>
          </a:xfrm>
        </p:spPr>
        <p:txBody>
          <a:bodyPr>
            <a:normAutofit/>
          </a:bodyPr>
          <a:lstStyle/>
          <a:p>
            <a:r>
              <a:rPr lang="en-US"/>
              <a:t>Supp Fig S1. </a:t>
            </a:r>
            <a:r>
              <a:rPr lang="en-US" err="1"/>
              <a:t>Bomedemstat</a:t>
            </a:r>
            <a:r>
              <a:rPr lang="en-US"/>
              <a:t> strongly suppresses growth of a LSD1i-sensitive SCLC PDX model.</a:t>
            </a:r>
          </a:p>
        </p:txBody>
      </p:sp>
      <p:pic>
        <p:nvPicPr>
          <p:cNvPr id="5" name="Picture 4" descr="A picture containing sky, light, night&#10;&#10;Description automatically generated">
            <a:extLst>
              <a:ext uri="{FF2B5EF4-FFF2-40B4-BE49-F238E27FC236}">
                <a16:creationId xmlns:a16="http://schemas.microsoft.com/office/drawing/2014/main" id="{9843BEAC-68F4-4B42-8A7E-C23BEC0620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492"/>
          <a:stretch/>
        </p:blipFill>
        <p:spPr>
          <a:xfrm>
            <a:off x="288036" y="888902"/>
            <a:ext cx="5990844" cy="445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81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0DF5B5D-0613-79CE-D6DA-4610F24323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022698"/>
            <a:ext cx="5082540" cy="15043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DD0A30F-E829-4C1A-0766-73A26D6765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54841"/>
            <a:ext cx="6858000" cy="14254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2F8CFA-180C-0F5F-F44E-45BB4A96E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267"/>
            <a:ext cx="6858000" cy="582191"/>
          </a:xfrm>
        </p:spPr>
        <p:txBody>
          <a:bodyPr>
            <a:normAutofit fontScale="90000"/>
          </a:bodyPr>
          <a:lstStyle/>
          <a:p>
            <a:r>
              <a:rPr lang="en-US"/>
              <a:t>Supp Fig S10. Quantification of molecular changes induced by LSD1 inhibition in cell line models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94A198-8B17-82D5-8818-85C56D0B809E}"/>
              </a:ext>
            </a:extLst>
          </p:cNvPr>
          <p:cNvSpPr txBox="1"/>
          <p:nvPr/>
        </p:nvSpPr>
        <p:spPr>
          <a:xfrm>
            <a:off x="0" y="61145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35749A-CFE1-7D7E-CE0B-487D4D6A64E5}"/>
              </a:ext>
            </a:extLst>
          </p:cNvPr>
          <p:cNvSpPr txBox="1"/>
          <p:nvPr/>
        </p:nvSpPr>
        <p:spPr>
          <a:xfrm>
            <a:off x="0" y="254077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B23CF7-A9DE-6AF8-144F-45068F97365C}"/>
              </a:ext>
            </a:extLst>
          </p:cNvPr>
          <p:cNvSpPr txBox="1"/>
          <p:nvPr/>
        </p:nvSpPr>
        <p:spPr>
          <a:xfrm>
            <a:off x="774978" y="2837366"/>
            <a:ext cx="345529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1">
                <a:latin typeface="Arial" panose="020B0604020202020204" pitchFamily="34" charset="0"/>
                <a:cs typeface="Arial" panose="020B0604020202020204" pitchFamily="34" charset="0"/>
              </a:rPr>
              <a:t>RP-48</a:t>
            </a:r>
            <a:r>
              <a:rPr lang="en-US" sz="1050" b="1" baseline="-25000">
                <a:latin typeface="Arial" panose="020B0604020202020204" pitchFamily="34" charset="0"/>
                <a:cs typeface="Arial" panose="020B0604020202020204" pitchFamily="34" charset="0"/>
              </a:rPr>
              <a:t>OVA-LLO190</a:t>
            </a:r>
            <a:r>
              <a:rPr lang="en-US" sz="1050" b="1">
                <a:latin typeface="Arial" panose="020B0604020202020204" pitchFamily="34" charset="0"/>
                <a:cs typeface="Arial" panose="020B0604020202020204" pitchFamily="34" charset="0"/>
              </a:rPr>
              <a:t> BOM</a:t>
            </a:r>
            <a:endParaRPr lang="en-US" sz="1050" b="1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A2042D-17C4-77CC-97AF-CEC5DF6847C7}"/>
              </a:ext>
            </a:extLst>
          </p:cNvPr>
          <p:cNvSpPr txBox="1"/>
          <p:nvPr/>
        </p:nvSpPr>
        <p:spPr>
          <a:xfrm>
            <a:off x="1701351" y="730368"/>
            <a:ext cx="345529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1">
                <a:latin typeface="Arial" panose="020B0604020202020204" pitchFamily="34" charset="0"/>
                <a:cs typeface="Arial" panose="020B0604020202020204" pitchFamily="34" charset="0"/>
              </a:rPr>
              <a:t>RP-48</a:t>
            </a:r>
            <a:r>
              <a:rPr lang="en-US" sz="1050" b="1" baseline="-25000">
                <a:latin typeface="Arial" panose="020B0604020202020204" pitchFamily="34" charset="0"/>
                <a:cs typeface="Arial" panose="020B0604020202020204" pitchFamily="34" charset="0"/>
              </a:rPr>
              <a:t>OVA-LLO190</a:t>
            </a:r>
            <a:r>
              <a:rPr lang="en-US" sz="1050" b="1">
                <a:latin typeface="Arial" panose="020B0604020202020204" pitchFamily="34" charset="0"/>
                <a:cs typeface="Arial" panose="020B0604020202020204" pitchFamily="34" charset="0"/>
              </a:rPr>
              <a:t> CRISPR</a:t>
            </a:r>
            <a:endParaRPr lang="en-US" sz="1050" b="1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954B8E-856D-67C0-61C8-6C33AE078979}"/>
              </a:ext>
            </a:extLst>
          </p:cNvPr>
          <p:cNvSpPr txBox="1"/>
          <p:nvPr/>
        </p:nvSpPr>
        <p:spPr>
          <a:xfrm>
            <a:off x="-9526" y="459381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E44DC3-4D57-C3AC-0723-5A221489E164}"/>
              </a:ext>
            </a:extLst>
          </p:cNvPr>
          <p:cNvSpPr txBox="1"/>
          <p:nvPr/>
        </p:nvSpPr>
        <p:spPr>
          <a:xfrm>
            <a:off x="1254682" y="4675807"/>
            <a:ext cx="345529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1">
                <a:latin typeface="Arial" panose="020B0604020202020204" pitchFamily="34" charset="0"/>
                <a:cs typeface="Arial" panose="020B0604020202020204" pitchFamily="34" charset="0"/>
              </a:rPr>
              <a:t>HUMAN</a:t>
            </a:r>
            <a:endParaRPr lang="en-US" sz="1050" b="1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F56DC99-54D6-3B69-68F1-E764FC32C7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975800"/>
            <a:ext cx="5784112" cy="1551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870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E03286B-2F8D-701C-BD25-CFD75CC951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28616"/>
            <a:ext cx="6858000" cy="1680847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EC4FCB0-DB8C-AB40-2E34-609B18206B77}"/>
              </a:ext>
            </a:extLst>
          </p:cNvPr>
          <p:cNvGrpSpPr/>
          <p:nvPr/>
        </p:nvGrpSpPr>
        <p:grpSpPr>
          <a:xfrm>
            <a:off x="831889" y="3385260"/>
            <a:ext cx="4589272" cy="230832"/>
            <a:chOff x="831889" y="3636038"/>
            <a:chExt cx="4589272" cy="23083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7C3C3D7-C64F-9125-ADCD-BA70747E8E93}"/>
                </a:ext>
              </a:extLst>
            </p:cNvPr>
            <p:cNvSpPr txBox="1"/>
            <p:nvPr/>
          </p:nvSpPr>
          <p:spPr>
            <a:xfrm>
              <a:off x="831889" y="3636038"/>
              <a:ext cx="1092093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900" b="1">
                  <a:latin typeface="Arial" panose="020B0604020202020204" pitchFamily="34" charset="0"/>
                  <a:cs typeface="Arial" panose="020B0604020202020204" pitchFamily="34" charset="0"/>
                </a:rPr>
                <a:t>RP-48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59FF018-8FC2-6CB0-90F0-36200E955AE5}"/>
                </a:ext>
              </a:extLst>
            </p:cNvPr>
            <p:cNvSpPr txBox="1"/>
            <p:nvPr/>
          </p:nvSpPr>
          <p:spPr>
            <a:xfrm>
              <a:off x="4329068" y="3636038"/>
              <a:ext cx="1092093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900" b="1">
                  <a:latin typeface="Arial" panose="020B0604020202020204" pitchFamily="34" charset="0"/>
                  <a:cs typeface="Arial" panose="020B0604020202020204" pitchFamily="34" charset="0"/>
                </a:rPr>
                <a:t>RP-48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7BDC342-1338-E4B9-38FF-1C91B213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268"/>
            <a:ext cx="6858000" cy="650204"/>
          </a:xfrm>
        </p:spPr>
        <p:txBody>
          <a:bodyPr/>
          <a:lstStyle/>
          <a:p>
            <a:r>
              <a:rPr lang="en-US"/>
              <a:t>Supp Fig S11. NOTCH signaling blockade does not rescue bomedemstat-induced MHC-I upregulation.</a:t>
            </a:r>
          </a:p>
        </p:txBody>
      </p:sp>
      <p:graphicFrame>
        <p:nvGraphicFramePr>
          <p:cNvPr id="5" name="Table 73">
            <a:extLst>
              <a:ext uri="{FF2B5EF4-FFF2-40B4-BE49-F238E27FC236}">
                <a16:creationId xmlns:a16="http://schemas.microsoft.com/office/drawing/2014/main" id="{9B7BBB88-7882-CA1C-6FB0-61DABE7B33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876294"/>
              </p:ext>
            </p:extLst>
          </p:nvPr>
        </p:nvGraphicFramePr>
        <p:xfrm>
          <a:off x="549263" y="978467"/>
          <a:ext cx="4148732" cy="934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5728">
                  <a:extLst>
                    <a:ext uri="{9D8B030D-6E8A-4147-A177-3AD203B41FA5}">
                      <a16:colId xmlns:a16="http://schemas.microsoft.com/office/drawing/2014/main" val="355853134"/>
                    </a:ext>
                  </a:extLst>
                </a:gridCol>
                <a:gridCol w="311917">
                  <a:extLst>
                    <a:ext uri="{9D8B030D-6E8A-4147-A177-3AD203B41FA5}">
                      <a16:colId xmlns:a16="http://schemas.microsoft.com/office/drawing/2014/main" val="2629780982"/>
                    </a:ext>
                  </a:extLst>
                </a:gridCol>
                <a:gridCol w="311917">
                  <a:extLst>
                    <a:ext uri="{9D8B030D-6E8A-4147-A177-3AD203B41FA5}">
                      <a16:colId xmlns:a16="http://schemas.microsoft.com/office/drawing/2014/main" val="4073380679"/>
                    </a:ext>
                  </a:extLst>
                </a:gridCol>
                <a:gridCol w="311917">
                  <a:extLst>
                    <a:ext uri="{9D8B030D-6E8A-4147-A177-3AD203B41FA5}">
                      <a16:colId xmlns:a16="http://schemas.microsoft.com/office/drawing/2014/main" val="1910498342"/>
                    </a:ext>
                  </a:extLst>
                </a:gridCol>
                <a:gridCol w="311917">
                  <a:extLst>
                    <a:ext uri="{9D8B030D-6E8A-4147-A177-3AD203B41FA5}">
                      <a16:colId xmlns:a16="http://schemas.microsoft.com/office/drawing/2014/main" val="1441815199"/>
                    </a:ext>
                  </a:extLst>
                </a:gridCol>
                <a:gridCol w="311917">
                  <a:extLst>
                    <a:ext uri="{9D8B030D-6E8A-4147-A177-3AD203B41FA5}">
                      <a16:colId xmlns:a16="http://schemas.microsoft.com/office/drawing/2014/main" val="1684639821"/>
                    </a:ext>
                  </a:extLst>
                </a:gridCol>
                <a:gridCol w="311917">
                  <a:extLst>
                    <a:ext uri="{9D8B030D-6E8A-4147-A177-3AD203B41FA5}">
                      <a16:colId xmlns:a16="http://schemas.microsoft.com/office/drawing/2014/main" val="2081633515"/>
                    </a:ext>
                  </a:extLst>
                </a:gridCol>
                <a:gridCol w="311917">
                  <a:extLst>
                    <a:ext uri="{9D8B030D-6E8A-4147-A177-3AD203B41FA5}">
                      <a16:colId xmlns:a16="http://schemas.microsoft.com/office/drawing/2014/main" val="2040756494"/>
                    </a:ext>
                  </a:extLst>
                </a:gridCol>
                <a:gridCol w="311917">
                  <a:extLst>
                    <a:ext uri="{9D8B030D-6E8A-4147-A177-3AD203B41FA5}">
                      <a16:colId xmlns:a16="http://schemas.microsoft.com/office/drawing/2014/main" val="2396460533"/>
                    </a:ext>
                  </a:extLst>
                </a:gridCol>
                <a:gridCol w="311917">
                  <a:extLst>
                    <a:ext uri="{9D8B030D-6E8A-4147-A177-3AD203B41FA5}">
                      <a16:colId xmlns:a16="http://schemas.microsoft.com/office/drawing/2014/main" val="2555486538"/>
                    </a:ext>
                  </a:extLst>
                </a:gridCol>
                <a:gridCol w="311917">
                  <a:extLst>
                    <a:ext uri="{9D8B030D-6E8A-4147-A177-3AD203B41FA5}">
                      <a16:colId xmlns:a16="http://schemas.microsoft.com/office/drawing/2014/main" val="437745384"/>
                    </a:ext>
                  </a:extLst>
                </a:gridCol>
                <a:gridCol w="311917">
                  <a:extLst>
                    <a:ext uri="{9D8B030D-6E8A-4147-A177-3AD203B41FA5}">
                      <a16:colId xmlns:a16="http://schemas.microsoft.com/office/drawing/2014/main" val="368515991"/>
                    </a:ext>
                  </a:extLst>
                </a:gridCol>
                <a:gridCol w="311917">
                  <a:extLst>
                    <a:ext uri="{9D8B030D-6E8A-4147-A177-3AD203B41FA5}">
                      <a16:colId xmlns:a16="http://schemas.microsoft.com/office/drawing/2014/main" val="779936118"/>
                    </a:ext>
                  </a:extLst>
                </a:gridCol>
              </a:tblGrid>
              <a:tr h="233590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IFNg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86433" marR="86433" marT="43216" marB="43216" anchor="ctr"/>
                </a:tc>
                <a:extLst>
                  <a:ext uri="{0D108BD9-81ED-4DB2-BD59-A6C34878D82A}">
                    <a16:rowId xmlns:a16="http://schemas.microsoft.com/office/drawing/2014/main" val="2993127797"/>
                  </a:ext>
                </a:extLst>
              </a:tr>
              <a:tr h="233590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DBZ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86433" marR="86433" marT="43216" marB="43216" anchor="ctr"/>
                </a:tc>
                <a:extLst>
                  <a:ext uri="{0D108BD9-81ED-4DB2-BD59-A6C34878D82A}">
                    <a16:rowId xmlns:a16="http://schemas.microsoft.com/office/drawing/2014/main" val="572525850"/>
                  </a:ext>
                </a:extLst>
              </a:tr>
              <a:tr h="233590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RO4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extLst>
                  <a:ext uri="{0D108BD9-81ED-4DB2-BD59-A6C34878D82A}">
                    <a16:rowId xmlns:a16="http://schemas.microsoft.com/office/drawing/2014/main" val="3865069024"/>
                  </a:ext>
                </a:extLst>
              </a:tr>
              <a:tr h="233590"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BOM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86433" marR="86433" marT="43216" marB="432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86433" marR="86433" marT="43216" marB="43216" anchor="ctr"/>
                </a:tc>
                <a:extLst>
                  <a:ext uri="{0D108BD9-81ED-4DB2-BD59-A6C34878D82A}">
                    <a16:rowId xmlns:a16="http://schemas.microsoft.com/office/drawing/2014/main" val="177280066"/>
                  </a:ext>
                </a:extLst>
              </a:tr>
            </a:tbl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67FDB832-3DC5-4D31-2A79-9A177D099CFF}"/>
              </a:ext>
            </a:extLst>
          </p:cNvPr>
          <p:cNvGrpSpPr/>
          <p:nvPr/>
        </p:nvGrpSpPr>
        <p:grpSpPr>
          <a:xfrm>
            <a:off x="75718" y="1979160"/>
            <a:ext cx="5271026" cy="1107104"/>
            <a:chOff x="-95941" y="2482397"/>
            <a:chExt cx="7284854" cy="153007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E5715CA-1800-D948-0006-69E98DBBA0B6}"/>
                </a:ext>
              </a:extLst>
            </p:cNvPr>
            <p:cNvSpPr txBox="1"/>
            <p:nvPr/>
          </p:nvSpPr>
          <p:spPr>
            <a:xfrm>
              <a:off x="293995" y="3648877"/>
              <a:ext cx="814493" cy="319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>
                  <a:latin typeface="Arial" panose="020B0604020202020204" pitchFamily="34" charset="0"/>
                  <a:cs typeface="Arial" panose="020B0604020202020204" pitchFamily="34" charset="0"/>
                </a:rPr>
                <a:t>⍺-TUB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4FFC952-D070-3F5E-6BDB-E2FBFC9C46D3}"/>
                </a:ext>
              </a:extLst>
            </p:cNvPr>
            <p:cNvSpPr txBox="1"/>
            <p:nvPr/>
          </p:nvSpPr>
          <p:spPr>
            <a:xfrm>
              <a:off x="421061" y="3086189"/>
              <a:ext cx="685404" cy="319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>
                  <a:latin typeface="Arial" panose="020B0604020202020204" pitchFamily="34" charset="0"/>
                  <a:cs typeface="Arial" panose="020B0604020202020204" pitchFamily="34" charset="0"/>
                </a:rPr>
                <a:t>HES1</a:t>
              </a:r>
            </a:p>
          </p:txBody>
        </p:sp>
        <p:pic>
          <p:nvPicPr>
            <p:cNvPr id="6" name="Picture 5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724BA9D5-27AC-4DDC-3A81-F4BCADA701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533" t="50416" r="30745" b="44896"/>
            <a:stretch/>
          </p:blipFill>
          <p:spPr>
            <a:xfrm>
              <a:off x="1095719" y="3577884"/>
              <a:ext cx="5196592" cy="43459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DE8A79B-6674-669C-B824-EEB6DC31A8DC}"/>
                </a:ext>
              </a:extLst>
            </p:cNvPr>
            <p:cNvSpPr txBox="1"/>
            <p:nvPr/>
          </p:nvSpPr>
          <p:spPr>
            <a:xfrm>
              <a:off x="6217571" y="3629872"/>
              <a:ext cx="971342" cy="319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atin typeface="Arial" panose="020B0604020202020204" pitchFamily="34" charset="0"/>
                  <a:cs typeface="Arial" panose="020B0604020202020204" pitchFamily="34" charset="0"/>
                </a:rPr>
                <a:t>- 50</a:t>
              </a:r>
            </a:p>
          </p:txBody>
        </p:sp>
        <p:pic>
          <p:nvPicPr>
            <p:cNvPr id="9" name="Picture 8" descr="A picture containing electronics, surge suppressor&#10;&#10;Description automatically generated">
              <a:extLst>
                <a:ext uri="{FF2B5EF4-FFF2-40B4-BE49-F238E27FC236}">
                  <a16:creationId xmlns:a16="http://schemas.microsoft.com/office/drawing/2014/main" id="{64738793-1756-2220-2310-BCE655E93A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24" t="59239" r="29238" b="36089"/>
            <a:stretch/>
          </p:blipFill>
          <p:spPr>
            <a:xfrm>
              <a:off x="1106951" y="2482397"/>
              <a:ext cx="5185975" cy="44512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D5901D2-41AE-D262-172F-F8420E2C6390}"/>
                </a:ext>
              </a:extLst>
            </p:cNvPr>
            <p:cNvSpPr txBox="1"/>
            <p:nvPr/>
          </p:nvSpPr>
          <p:spPr>
            <a:xfrm>
              <a:off x="-95941" y="2573733"/>
              <a:ext cx="1202407" cy="319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>
                  <a:solidFill>
                    <a:srgbClr val="000000"/>
                  </a:solidFill>
                  <a:latin typeface="Arial" panose="020B0604020202020204" pitchFamily="34" charset="0"/>
                </a:rPr>
                <a:t>NOTCH1</a:t>
              </a:r>
              <a:r>
                <a:rPr lang="en-US" sz="900" baseline="30000">
                  <a:solidFill>
                    <a:srgbClr val="000000"/>
                  </a:solidFill>
                  <a:latin typeface="Arial" panose="020B0604020202020204" pitchFamily="34" charset="0"/>
                </a:rPr>
                <a:t>ICD</a:t>
              </a:r>
              <a:endParaRPr lang="en-US" sz="900" i="0" baseline="30000">
                <a:solidFill>
                  <a:srgbClr val="000000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0ED6E9F-FB57-81C2-EEF8-9AF0240533E2}"/>
                </a:ext>
              </a:extLst>
            </p:cNvPr>
            <p:cNvSpPr txBox="1"/>
            <p:nvPr/>
          </p:nvSpPr>
          <p:spPr>
            <a:xfrm>
              <a:off x="6217571" y="2573523"/>
              <a:ext cx="971342" cy="319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atin typeface="Arial" panose="020B0604020202020204" pitchFamily="34" charset="0"/>
                  <a:cs typeface="Arial" panose="020B0604020202020204" pitchFamily="34" charset="0"/>
                </a:rPr>
                <a:t>- 100</a:t>
              </a:r>
            </a:p>
          </p:txBody>
        </p:sp>
        <p:pic>
          <p:nvPicPr>
            <p:cNvPr id="13" name="Picture 12" descr="A picture containing diagram&#10;&#10;Description automatically generated">
              <a:extLst>
                <a:ext uri="{FF2B5EF4-FFF2-40B4-BE49-F238E27FC236}">
                  <a16:creationId xmlns:a16="http://schemas.microsoft.com/office/drawing/2014/main" id="{798FF2E5-070E-73D8-0424-7240C3CD56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884" t="56579" r="26636" b="39168"/>
            <a:stretch/>
          </p:blipFill>
          <p:spPr>
            <a:xfrm>
              <a:off x="1095719" y="3058723"/>
              <a:ext cx="5196591" cy="40232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F240986-53A3-E0B7-C035-A31B86D88C2A}"/>
                </a:ext>
              </a:extLst>
            </p:cNvPr>
            <p:cNvSpPr txBox="1"/>
            <p:nvPr/>
          </p:nvSpPr>
          <p:spPr>
            <a:xfrm>
              <a:off x="6217571" y="2912084"/>
              <a:ext cx="971342" cy="319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atin typeface="Arial" panose="020B0604020202020204" pitchFamily="34" charset="0"/>
                  <a:cs typeface="Arial" panose="020B0604020202020204" pitchFamily="34" charset="0"/>
                </a:rPr>
                <a:t>- 37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7353100-F3A1-1ED9-235E-93AE6530330F}"/>
              </a:ext>
            </a:extLst>
          </p:cNvPr>
          <p:cNvSpPr txBox="1"/>
          <p:nvPr/>
        </p:nvSpPr>
        <p:spPr>
          <a:xfrm>
            <a:off x="94603" y="79721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9A1203-C236-5442-3186-2A14E2713D33}"/>
              </a:ext>
            </a:extLst>
          </p:cNvPr>
          <p:cNvSpPr txBox="1"/>
          <p:nvPr/>
        </p:nvSpPr>
        <p:spPr>
          <a:xfrm>
            <a:off x="52968" y="325406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A904257-2B94-9D86-E6AF-F84950A2CC7F}"/>
              </a:ext>
            </a:extLst>
          </p:cNvPr>
          <p:cNvSpPr txBox="1"/>
          <p:nvPr/>
        </p:nvSpPr>
        <p:spPr>
          <a:xfrm>
            <a:off x="3420863" y="325406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1300BB-C72A-8E24-9C5B-843D200CA0BB}"/>
              </a:ext>
            </a:extLst>
          </p:cNvPr>
          <p:cNvSpPr txBox="1"/>
          <p:nvPr/>
        </p:nvSpPr>
        <p:spPr>
          <a:xfrm>
            <a:off x="32280" y="508170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2FA4E0-60F7-532B-1F78-B282FFB3978C}"/>
              </a:ext>
            </a:extLst>
          </p:cNvPr>
          <p:cNvSpPr txBox="1"/>
          <p:nvPr/>
        </p:nvSpPr>
        <p:spPr>
          <a:xfrm>
            <a:off x="3427324" y="5067450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2551886-1BCE-2D1E-E09D-42F12058F087}"/>
              </a:ext>
            </a:extLst>
          </p:cNvPr>
          <p:cNvGrpSpPr/>
          <p:nvPr/>
        </p:nvGrpSpPr>
        <p:grpSpPr>
          <a:xfrm>
            <a:off x="0" y="5338044"/>
            <a:ext cx="6858000" cy="1905102"/>
            <a:chOff x="0" y="5338044"/>
            <a:chExt cx="6858000" cy="1905102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D260096-6F93-B071-5334-DFBAC71B5720}"/>
                </a:ext>
              </a:extLst>
            </p:cNvPr>
            <p:cNvGrpSpPr/>
            <p:nvPr/>
          </p:nvGrpSpPr>
          <p:grpSpPr>
            <a:xfrm>
              <a:off x="831889" y="5338044"/>
              <a:ext cx="4589271" cy="230832"/>
              <a:chOff x="831889" y="5636050"/>
              <a:chExt cx="4589271" cy="230832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31B704D-11E1-779E-CE24-25B285A4BA36}"/>
                  </a:ext>
                </a:extLst>
              </p:cNvPr>
              <p:cNvSpPr txBox="1"/>
              <p:nvPr/>
            </p:nvSpPr>
            <p:spPr>
              <a:xfrm>
                <a:off x="831889" y="5636050"/>
                <a:ext cx="1092093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900" b="1">
                    <a:latin typeface="Arial" panose="020B0604020202020204" pitchFamily="34" charset="0"/>
                    <a:cs typeface="Arial" panose="020B0604020202020204" pitchFamily="34" charset="0"/>
                  </a:rPr>
                  <a:t>FH-B6RP1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A87AA04-1428-3CFC-2D9F-476DCFDCC3A6}"/>
                  </a:ext>
                </a:extLst>
              </p:cNvPr>
              <p:cNvSpPr txBox="1"/>
              <p:nvPr/>
            </p:nvSpPr>
            <p:spPr>
              <a:xfrm>
                <a:off x="4329067" y="5636050"/>
                <a:ext cx="1092093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900" b="1">
                    <a:latin typeface="Arial" panose="020B0604020202020204" pitchFamily="34" charset="0"/>
                    <a:cs typeface="Arial" panose="020B0604020202020204" pitchFamily="34" charset="0"/>
                  </a:rPr>
                  <a:t>FH-B6RP1</a:t>
                </a:r>
              </a:p>
            </p:txBody>
          </p:sp>
        </p:grp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B3876B8-F5B7-2091-F045-BB37BE4C374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5568876"/>
              <a:ext cx="6858000" cy="16742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43220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41805-F8C2-0C4F-8628-353FD9F49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6858000" cy="647363"/>
          </a:xfrm>
        </p:spPr>
        <p:txBody>
          <a:bodyPr>
            <a:normAutofit/>
          </a:bodyPr>
          <a:lstStyle/>
          <a:p>
            <a:r>
              <a:rPr lang="en-US"/>
              <a:t>Supp Fig S2. Quantification of </a:t>
            </a:r>
            <a:r>
              <a:rPr lang="en-US" err="1"/>
              <a:t>bomedemstat</a:t>
            </a:r>
            <a:r>
              <a:rPr lang="en-US"/>
              <a:t>-induced protein expression changes in FHSC04.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133EC30-493C-4F9F-B2C8-7B0240AEE0C3}"/>
              </a:ext>
            </a:extLst>
          </p:cNvPr>
          <p:cNvGrpSpPr/>
          <p:nvPr/>
        </p:nvGrpSpPr>
        <p:grpSpPr>
          <a:xfrm>
            <a:off x="0" y="808572"/>
            <a:ext cx="6858000" cy="2208095"/>
            <a:chOff x="0" y="3467952"/>
            <a:chExt cx="6858000" cy="2208095"/>
          </a:xfrm>
        </p:grpSpPr>
        <p:pic>
          <p:nvPicPr>
            <p:cNvPr id="11" name="Picture 10" descr="A picture containing icon&#10;&#10;Description automatically generated">
              <a:extLst>
                <a:ext uri="{FF2B5EF4-FFF2-40B4-BE49-F238E27FC236}">
                  <a16:creationId xmlns:a16="http://schemas.microsoft.com/office/drawing/2014/main" id="{0D5D72C1-3C72-4D0E-8278-58E6195BD7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467952"/>
              <a:ext cx="6858000" cy="2208095"/>
            </a:xfrm>
            <a:prstGeom prst="rect">
              <a:avLst/>
            </a:prstGeom>
            <a:ln>
              <a:noFill/>
            </a:ln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4602ACD-5163-4189-BF77-178C5BAD3EED}"/>
                </a:ext>
              </a:extLst>
            </p:cNvPr>
            <p:cNvSpPr txBox="1"/>
            <p:nvPr/>
          </p:nvSpPr>
          <p:spPr>
            <a:xfrm>
              <a:off x="187844" y="3514773"/>
              <a:ext cx="31451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97B4A81-08AA-47C9-8901-275455764B09}"/>
                </a:ext>
              </a:extLst>
            </p:cNvPr>
            <p:cNvSpPr txBox="1"/>
            <p:nvPr/>
          </p:nvSpPr>
          <p:spPr>
            <a:xfrm>
              <a:off x="1440512" y="3514773"/>
              <a:ext cx="31451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3CDC136-7DAE-4223-A8DC-EAD96CA5A0BB}"/>
                </a:ext>
              </a:extLst>
            </p:cNvPr>
            <p:cNvSpPr txBox="1"/>
            <p:nvPr/>
          </p:nvSpPr>
          <p:spPr>
            <a:xfrm>
              <a:off x="2827830" y="3514773"/>
              <a:ext cx="31451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156202F-80CD-4E24-8D74-7545C1B1D10C}"/>
                </a:ext>
              </a:extLst>
            </p:cNvPr>
            <p:cNvSpPr txBox="1"/>
            <p:nvPr/>
          </p:nvSpPr>
          <p:spPr>
            <a:xfrm>
              <a:off x="4227972" y="3514773"/>
              <a:ext cx="31451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D881234-B2F6-49BE-8EC4-B32511143205}"/>
                </a:ext>
              </a:extLst>
            </p:cNvPr>
            <p:cNvSpPr txBox="1"/>
            <p:nvPr/>
          </p:nvSpPr>
          <p:spPr>
            <a:xfrm>
              <a:off x="5628114" y="3514773"/>
              <a:ext cx="30489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9058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A31D4-DF30-CC49-8128-34FD287B2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858000" cy="614995"/>
          </a:xfrm>
        </p:spPr>
        <p:txBody>
          <a:bodyPr>
            <a:normAutofit/>
          </a:bodyPr>
          <a:lstStyle/>
          <a:p>
            <a:r>
              <a:rPr lang="en-US"/>
              <a:t>Supp Fig S3. </a:t>
            </a:r>
            <a:r>
              <a:rPr lang="en-US" err="1"/>
              <a:t>Bomedemstat</a:t>
            </a:r>
            <a:r>
              <a:rPr lang="en-US"/>
              <a:t> activates NOTCH signaling and inflammatory gene expression pathways in </a:t>
            </a:r>
            <a:r>
              <a:rPr lang="en-US" err="1"/>
              <a:t>mSCLC</a:t>
            </a:r>
            <a:r>
              <a:rPr lang="en-US"/>
              <a:t> cell lines.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859D0E-7863-0B4A-B93B-1716DCD281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" y="717082"/>
            <a:ext cx="5593080" cy="715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650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253ED97-A8FB-5B90-D8E8-84E2BDF162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70909"/>
            <a:ext cx="6858000" cy="2887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71F1D9-F9BA-A147-9691-7E75B625C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858000" cy="878784"/>
          </a:xfrm>
        </p:spPr>
        <p:txBody>
          <a:bodyPr/>
          <a:lstStyle/>
          <a:p>
            <a:r>
              <a:rPr lang="en-US"/>
              <a:t>Supp Fig S4. Quantification of additional immune cell subsets in an immunocompetent syngeneic murine model of SCLC treated with </a:t>
            </a:r>
            <a:r>
              <a:rPr lang="en-US" err="1"/>
              <a:t>bomedemstat</a:t>
            </a:r>
            <a:r>
              <a:rPr lang="en-US"/>
              <a:t> and PD1 inhibition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73884B3-AF67-7E40-AA23-9EFFCDB7B409}"/>
              </a:ext>
            </a:extLst>
          </p:cNvPr>
          <p:cNvGrpSpPr/>
          <p:nvPr/>
        </p:nvGrpSpPr>
        <p:grpSpPr>
          <a:xfrm>
            <a:off x="80669" y="1117021"/>
            <a:ext cx="4878894" cy="307777"/>
            <a:chOff x="17061" y="1625906"/>
            <a:chExt cx="4878894" cy="30777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F295F11-7548-C54E-88D0-A7709F59D7C4}"/>
                </a:ext>
              </a:extLst>
            </p:cNvPr>
            <p:cNvSpPr txBox="1"/>
            <p:nvPr/>
          </p:nvSpPr>
          <p:spPr>
            <a:xfrm>
              <a:off x="17061" y="1625906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7E02FA0-9EAF-104E-A710-504B64BA7804}"/>
                </a:ext>
              </a:extLst>
            </p:cNvPr>
            <p:cNvSpPr txBox="1"/>
            <p:nvPr/>
          </p:nvSpPr>
          <p:spPr>
            <a:xfrm>
              <a:off x="2299253" y="1625906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8322264-0FD2-4441-9197-9EAEAFFEC7B6}"/>
                </a:ext>
              </a:extLst>
            </p:cNvPr>
            <p:cNvSpPr txBox="1"/>
            <p:nvPr/>
          </p:nvSpPr>
          <p:spPr>
            <a:xfrm>
              <a:off x="4581445" y="1625906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1747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FE995-2290-FE49-9BD2-634D28D1A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1904" y="0"/>
            <a:ext cx="6858000" cy="614995"/>
          </a:xfrm>
        </p:spPr>
        <p:txBody>
          <a:bodyPr/>
          <a:lstStyle/>
          <a:p>
            <a:r>
              <a:rPr lang="en-US"/>
              <a:t>Supp Fig S5. Gene set enrichment analysis results for all </a:t>
            </a:r>
            <a:r>
              <a:rPr lang="en-US" err="1"/>
              <a:t>MSigDB</a:t>
            </a:r>
            <a:r>
              <a:rPr lang="en-US"/>
              <a:t> Hallmark pathways in RP-48</a:t>
            </a:r>
            <a:r>
              <a:rPr lang="en-US" baseline="-25000"/>
              <a:t>OVA-LLO190</a:t>
            </a:r>
            <a:r>
              <a:rPr lang="en-US"/>
              <a:t> flank tumors.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CDFC7E5-6D41-1E43-ACA9-E046497D51A7}"/>
              </a:ext>
            </a:extLst>
          </p:cNvPr>
          <p:cNvGrpSpPr/>
          <p:nvPr/>
        </p:nvGrpSpPr>
        <p:grpSpPr>
          <a:xfrm>
            <a:off x="0" y="614995"/>
            <a:ext cx="6858000" cy="6628787"/>
            <a:chOff x="0" y="754162"/>
            <a:chExt cx="6858000" cy="662878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D841450-1598-D64A-A584-01594780E1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50000"/>
            <a:stretch/>
          </p:blipFill>
          <p:spPr>
            <a:xfrm>
              <a:off x="3440904" y="908051"/>
              <a:ext cx="3417096" cy="6474898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05F0E38-DF40-BE42-B467-43B20ED420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50000"/>
            <a:stretch/>
          </p:blipFill>
          <p:spPr>
            <a:xfrm>
              <a:off x="0" y="908051"/>
              <a:ext cx="3417096" cy="647489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6F2A5E4-9AB1-1147-80CE-0FBA7838B137}"/>
                </a:ext>
              </a:extLst>
            </p:cNvPr>
            <p:cNvSpPr txBox="1"/>
            <p:nvPr/>
          </p:nvSpPr>
          <p:spPr>
            <a:xfrm>
              <a:off x="0" y="754162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85920C7-E0AC-3746-ACA9-B99EF5A51B03}"/>
                </a:ext>
              </a:extLst>
            </p:cNvPr>
            <p:cNvSpPr txBox="1"/>
            <p:nvPr/>
          </p:nvSpPr>
          <p:spPr>
            <a:xfrm>
              <a:off x="3440904" y="754162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3511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C92DF-5DFF-0A40-B2EA-894F003F4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858000" cy="723292"/>
          </a:xfrm>
        </p:spPr>
        <p:txBody>
          <a:bodyPr>
            <a:normAutofit/>
          </a:bodyPr>
          <a:lstStyle/>
          <a:p>
            <a:r>
              <a:rPr lang="en-US"/>
              <a:t>Supp Fig S6. Tumor growth kinetics and gating strategy from 10 day treatment course immunocompetent flank tumor experiment.</a:t>
            </a:r>
          </a:p>
        </p:txBody>
      </p:sp>
      <p:pic>
        <p:nvPicPr>
          <p:cNvPr id="5" name="Picture 4" descr="A picture containing dark&#10;&#10;Description automatically generated">
            <a:extLst>
              <a:ext uri="{FF2B5EF4-FFF2-40B4-BE49-F238E27FC236}">
                <a16:creationId xmlns:a16="http://schemas.microsoft.com/office/drawing/2014/main" id="{FC7D4BBC-C715-47B6-8E16-0232703B60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325" t="16426"/>
          <a:stretch/>
        </p:blipFill>
        <p:spPr>
          <a:xfrm>
            <a:off x="0" y="922771"/>
            <a:ext cx="6530340" cy="328923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A07A74-48F4-7C08-6551-684D60176ECE}"/>
              </a:ext>
            </a:extLst>
          </p:cNvPr>
          <p:cNvSpPr txBox="1"/>
          <p:nvPr/>
        </p:nvSpPr>
        <p:spPr>
          <a:xfrm>
            <a:off x="0" y="614995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C68F69-192B-06EC-9F87-BE41ACFD0E6B}"/>
              </a:ext>
            </a:extLst>
          </p:cNvPr>
          <p:cNvSpPr txBox="1"/>
          <p:nvPr/>
        </p:nvSpPr>
        <p:spPr>
          <a:xfrm>
            <a:off x="13150" y="396370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9790A75-07C1-0B28-E9A7-53F91C5F176A}"/>
              </a:ext>
            </a:extLst>
          </p:cNvPr>
          <p:cNvGrpSpPr/>
          <p:nvPr/>
        </p:nvGrpSpPr>
        <p:grpSpPr>
          <a:xfrm>
            <a:off x="52844" y="4219558"/>
            <a:ext cx="6714212" cy="1693564"/>
            <a:chOff x="52844" y="4219558"/>
            <a:chExt cx="6714212" cy="169356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FC12953-EEE3-0CCF-3CBE-6E1A20E6A357}"/>
                </a:ext>
              </a:extLst>
            </p:cNvPr>
            <p:cNvSpPr txBox="1"/>
            <p:nvPr/>
          </p:nvSpPr>
          <p:spPr>
            <a:xfrm>
              <a:off x="2181703" y="4219558"/>
              <a:ext cx="24945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>
                  <a:latin typeface="Arial" panose="020B0604020202020204" pitchFamily="34" charset="0"/>
                  <a:cs typeface="Arial" panose="020B0604020202020204" pitchFamily="34" charset="0"/>
                </a:rPr>
                <a:t>Representative vehicle-treated tumor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5289BDC-65D1-62D4-1D9D-85AFB688C530}"/>
                </a:ext>
              </a:extLst>
            </p:cNvPr>
            <p:cNvGrpSpPr/>
            <p:nvPr/>
          </p:nvGrpSpPr>
          <p:grpSpPr>
            <a:xfrm>
              <a:off x="52844" y="4458309"/>
              <a:ext cx="6714212" cy="1454813"/>
              <a:chOff x="52844" y="4458309"/>
              <a:chExt cx="6714212" cy="1454813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47289ECC-ED6C-2806-D6D7-ECDADAED4AF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b="17186"/>
              <a:stretch/>
            </p:blipFill>
            <p:spPr>
              <a:xfrm>
                <a:off x="52844" y="4458309"/>
                <a:ext cx="1505756" cy="1454812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B0A540AD-BDE9-80F8-20FA-016614B1233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1" b="16301"/>
              <a:stretch/>
            </p:blipFill>
            <p:spPr>
              <a:xfrm>
                <a:off x="3589682" y="4481169"/>
                <a:ext cx="1441223" cy="1378612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9CAE4BE9-9E26-248E-6344-1D53A4D07A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b="13098"/>
              <a:stretch/>
            </p:blipFill>
            <p:spPr>
              <a:xfrm>
                <a:off x="5325833" y="4485550"/>
                <a:ext cx="1441223" cy="1427572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DE11C7C2-14CE-5F83-3191-710AA4B1EF2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b="12598"/>
              <a:stretch/>
            </p:blipFill>
            <p:spPr>
              <a:xfrm>
                <a:off x="1853529" y="4481168"/>
                <a:ext cx="1441223" cy="1431953"/>
              </a:xfrm>
              <a:prstGeom prst="rect">
                <a:avLst/>
              </a:prstGeom>
            </p:spPr>
          </p:pic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922CAC3A-D4AB-E6CA-7005-0E97DB0000F6}"/>
                  </a:ext>
                </a:extLst>
              </p:cNvPr>
              <p:cNvCxnSpPr/>
              <p:nvPr/>
            </p:nvCxnSpPr>
            <p:spPr>
              <a:xfrm>
                <a:off x="1623578" y="5097780"/>
                <a:ext cx="164972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64EB9BC4-D508-7795-C554-4E568EB0AFD0}"/>
                  </a:ext>
                </a:extLst>
              </p:cNvPr>
              <p:cNvCxnSpPr/>
              <p:nvPr/>
            </p:nvCxnSpPr>
            <p:spPr>
              <a:xfrm>
                <a:off x="3359731" y="5097780"/>
                <a:ext cx="164972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57C0B9C0-D52B-D140-B480-91A47680F55E}"/>
                  </a:ext>
                </a:extLst>
              </p:cNvPr>
              <p:cNvCxnSpPr/>
              <p:nvPr/>
            </p:nvCxnSpPr>
            <p:spPr>
              <a:xfrm>
                <a:off x="5095884" y="5097780"/>
                <a:ext cx="164972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4529C50-BF76-3807-DA4F-5CA2993CF54A}"/>
              </a:ext>
            </a:extLst>
          </p:cNvPr>
          <p:cNvGrpSpPr/>
          <p:nvPr/>
        </p:nvGrpSpPr>
        <p:grpSpPr>
          <a:xfrm>
            <a:off x="117376" y="5913121"/>
            <a:ext cx="6665096" cy="1681560"/>
            <a:chOff x="117376" y="6273871"/>
            <a:chExt cx="6665096" cy="168156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4B4A50BF-E36E-0A14-C4EA-FADC0875CCAD}"/>
                </a:ext>
              </a:extLst>
            </p:cNvPr>
            <p:cNvGrpSpPr/>
            <p:nvPr/>
          </p:nvGrpSpPr>
          <p:grpSpPr>
            <a:xfrm>
              <a:off x="117376" y="6500622"/>
              <a:ext cx="6665096" cy="1454809"/>
              <a:chOff x="117376" y="6500622"/>
              <a:chExt cx="6665096" cy="1454809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2F015FF3-3E06-C381-DD9F-1FACEE3812D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b="15010"/>
              <a:stretch/>
            </p:blipFill>
            <p:spPr>
              <a:xfrm>
                <a:off x="117376" y="6500622"/>
                <a:ext cx="1441223" cy="1454809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CC2F2123-4DB6-978E-DF45-26720706709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b="13723"/>
              <a:stretch/>
            </p:blipFill>
            <p:spPr>
              <a:xfrm>
                <a:off x="5310415" y="6530979"/>
                <a:ext cx="1472057" cy="1424444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C25E8DA6-14A4-D774-8C0B-BC6D1393ADA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b="14384"/>
              <a:stretch/>
            </p:blipFill>
            <p:spPr>
              <a:xfrm>
                <a:off x="3554030" y="6515689"/>
                <a:ext cx="1479280" cy="1439740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B3427384-2705-25DE-2981-3E31EDD3E00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b="13734"/>
              <a:stretch/>
            </p:blipFill>
            <p:spPr>
              <a:xfrm>
                <a:off x="1835703" y="6530748"/>
                <a:ext cx="1441223" cy="1424681"/>
              </a:xfrm>
              <a:prstGeom prst="rect">
                <a:avLst/>
              </a:prstGeom>
            </p:spPr>
          </p:pic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75ECA340-8935-30C2-A35C-2439D8962E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14665" y="7165994"/>
                <a:ext cx="164972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D1292888-AEF4-4E6D-79F1-D38CCF18EC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32992" y="7165994"/>
                <a:ext cx="164972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F332B293-BD3A-C2BD-1B15-C046E0D097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89376" y="7165994"/>
                <a:ext cx="164972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3470D8F-CC59-81F9-9171-FC4DB25B00C7}"/>
                </a:ext>
              </a:extLst>
            </p:cNvPr>
            <p:cNvSpPr txBox="1"/>
            <p:nvPr/>
          </p:nvSpPr>
          <p:spPr>
            <a:xfrm>
              <a:off x="1657725" y="6273871"/>
              <a:ext cx="353814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>
                  <a:latin typeface="Arial" panose="020B0604020202020204" pitchFamily="34" charset="0"/>
                  <a:cs typeface="Arial" panose="020B0604020202020204" pitchFamily="34" charset="0"/>
                </a:rPr>
                <a:t>Representative bomedemstat+anti-PD1-treated tumor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5CAD780-ABF2-D668-922D-927F16061759}"/>
              </a:ext>
            </a:extLst>
          </p:cNvPr>
          <p:cNvGrpSpPr/>
          <p:nvPr/>
        </p:nvGrpSpPr>
        <p:grpSpPr>
          <a:xfrm>
            <a:off x="52844" y="4858766"/>
            <a:ext cx="5405112" cy="512623"/>
            <a:chOff x="52844" y="4858766"/>
            <a:chExt cx="5405112" cy="51262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9462877-B21E-2758-D859-AE3F641FDBA1}"/>
                </a:ext>
              </a:extLst>
            </p:cNvPr>
            <p:cNvSpPr txBox="1"/>
            <p:nvPr/>
          </p:nvSpPr>
          <p:spPr>
            <a:xfrm rot="16200000">
              <a:off x="-129697" y="5041307"/>
              <a:ext cx="512623" cy="1475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600">
                  <a:latin typeface="Arial" panose="020B0604020202020204" pitchFamily="34" charset="0"/>
                  <a:cs typeface="Arial" panose="020B0604020202020204" pitchFamily="34" charset="0"/>
                </a:rPr>
                <a:t>Side scatter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0FE9A5F-1B08-682D-C4C0-0B4F11F7015F}"/>
                </a:ext>
              </a:extLst>
            </p:cNvPr>
            <p:cNvSpPr txBox="1"/>
            <p:nvPr/>
          </p:nvSpPr>
          <p:spPr>
            <a:xfrm rot="16200000">
              <a:off x="1653162" y="5041307"/>
              <a:ext cx="512623" cy="1475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600">
                  <a:latin typeface="Arial" panose="020B0604020202020204" pitchFamily="34" charset="0"/>
                  <a:cs typeface="Arial" panose="020B0604020202020204" pitchFamily="34" charset="0"/>
                </a:rPr>
                <a:t>Side scatter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E652D98-0038-05FE-CAB1-D134C0AEE1B2}"/>
                </a:ext>
              </a:extLst>
            </p:cNvPr>
            <p:cNvSpPr txBox="1"/>
            <p:nvPr/>
          </p:nvSpPr>
          <p:spPr>
            <a:xfrm rot="16200000">
              <a:off x="3396268" y="5041307"/>
              <a:ext cx="512623" cy="1475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600">
                  <a:latin typeface="Arial" panose="020B0604020202020204" pitchFamily="34" charset="0"/>
                  <a:cs typeface="Arial" panose="020B0604020202020204" pitchFamily="34" charset="0"/>
                </a:rPr>
                <a:t>Side scatter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E575667-D5B5-F39D-7159-CEFEB3EE7B98}"/>
                </a:ext>
              </a:extLst>
            </p:cNvPr>
            <p:cNvSpPr txBox="1"/>
            <p:nvPr/>
          </p:nvSpPr>
          <p:spPr>
            <a:xfrm rot="16200000">
              <a:off x="5127874" y="5041307"/>
              <a:ext cx="512623" cy="1475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600">
                  <a:latin typeface="Arial" panose="020B0604020202020204" pitchFamily="34" charset="0"/>
                  <a:cs typeface="Arial" panose="020B0604020202020204" pitchFamily="34" charset="0"/>
                </a:rPr>
                <a:t>Side scatter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E1650FF-F112-E22F-6B4B-0C2539C08854}"/>
              </a:ext>
            </a:extLst>
          </p:cNvPr>
          <p:cNvGrpSpPr/>
          <p:nvPr/>
        </p:nvGrpSpPr>
        <p:grpSpPr>
          <a:xfrm>
            <a:off x="42967" y="6571015"/>
            <a:ext cx="5405112" cy="512623"/>
            <a:chOff x="205244" y="5011166"/>
            <a:chExt cx="5405112" cy="512623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4B2DDE8-5ED9-E892-9490-B31933768EC3}"/>
                </a:ext>
              </a:extLst>
            </p:cNvPr>
            <p:cNvSpPr txBox="1"/>
            <p:nvPr/>
          </p:nvSpPr>
          <p:spPr>
            <a:xfrm rot="16200000">
              <a:off x="22703" y="5193707"/>
              <a:ext cx="512623" cy="1475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600">
                  <a:latin typeface="Arial" panose="020B0604020202020204" pitchFamily="34" charset="0"/>
                  <a:cs typeface="Arial" panose="020B0604020202020204" pitchFamily="34" charset="0"/>
                </a:rPr>
                <a:t>Side scatter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004ECD9-BA8A-CF0A-BC12-2E26608D2583}"/>
                </a:ext>
              </a:extLst>
            </p:cNvPr>
            <p:cNvSpPr txBox="1"/>
            <p:nvPr/>
          </p:nvSpPr>
          <p:spPr>
            <a:xfrm rot="16200000">
              <a:off x="1805562" y="5193707"/>
              <a:ext cx="512623" cy="1475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600">
                  <a:latin typeface="Arial" panose="020B0604020202020204" pitchFamily="34" charset="0"/>
                  <a:cs typeface="Arial" panose="020B0604020202020204" pitchFamily="34" charset="0"/>
                </a:rPr>
                <a:t>Side scatter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88A4E72-395C-52F7-84FB-F1446132F436}"/>
                </a:ext>
              </a:extLst>
            </p:cNvPr>
            <p:cNvSpPr txBox="1"/>
            <p:nvPr/>
          </p:nvSpPr>
          <p:spPr>
            <a:xfrm rot="16200000">
              <a:off x="3548668" y="5193707"/>
              <a:ext cx="512623" cy="1475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600">
                  <a:latin typeface="Arial" panose="020B0604020202020204" pitchFamily="34" charset="0"/>
                  <a:cs typeface="Arial" panose="020B0604020202020204" pitchFamily="34" charset="0"/>
                </a:rPr>
                <a:t>Side scatter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9ED0E54-581E-2FDE-A75D-5B21BF4F6CF9}"/>
                </a:ext>
              </a:extLst>
            </p:cNvPr>
            <p:cNvSpPr txBox="1"/>
            <p:nvPr/>
          </p:nvSpPr>
          <p:spPr>
            <a:xfrm rot="16200000">
              <a:off x="5280274" y="5193707"/>
              <a:ext cx="512623" cy="1475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600">
                  <a:latin typeface="Arial" panose="020B0604020202020204" pitchFamily="34" charset="0"/>
                  <a:cs typeface="Arial" panose="020B0604020202020204" pitchFamily="34" charset="0"/>
                </a:rPr>
                <a:t>Side scatter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7AC5690-45DE-5BBA-8BDE-66B027424163}"/>
              </a:ext>
            </a:extLst>
          </p:cNvPr>
          <p:cNvGrpSpPr/>
          <p:nvPr/>
        </p:nvGrpSpPr>
        <p:grpSpPr>
          <a:xfrm>
            <a:off x="610265" y="7488758"/>
            <a:ext cx="6064874" cy="157956"/>
            <a:chOff x="624482" y="5767544"/>
            <a:chExt cx="6064874" cy="15795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02CF265-9D0F-9F00-98AD-0C3928A8B3FE}"/>
                </a:ext>
              </a:extLst>
            </p:cNvPr>
            <p:cNvSpPr txBox="1"/>
            <p:nvPr/>
          </p:nvSpPr>
          <p:spPr>
            <a:xfrm>
              <a:off x="624482" y="5767544"/>
              <a:ext cx="682887" cy="15795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600">
                  <a:latin typeface="Arial" panose="020B0604020202020204" pitchFamily="34" charset="0"/>
                  <a:cs typeface="Arial" panose="020B0604020202020204" pitchFamily="34" charset="0"/>
                </a:rPr>
                <a:t>Forward scatter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398C3CA-05C5-8B1B-6D89-242E0A7F829D}"/>
                </a:ext>
              </a:extLst>
            </p:cNvPr>
            <p:cNvSpPr txBox="1"/>
            <p:nvPr/>
          </p:nvSpPr>
          <p:spPr>
            <a:xfrm>
              <a:off x="2448350" y="5767544"/>
              <a:ext cx="512623" cy="15795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600">
                  <a:latin typeface="Arial" panose="020B0604020202020204" pitchFamily="34" charset="0"/>
                  <a:cs typeface="Arial" panose="020B0604020202020204" pitchFamily="34" charset="0"/>
                </a:rPr>
                <a:t>Viability dye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EADDFB6-33C0-27B9-C840-30EAF0C194EF}"/>
                </a:ext>
              </a:extLst>
            </p:cNvPr>
            <p:cNvSpPr txBox="1"/>
            <p:nvPr/>
          </p:nvSpPr>
          <p:spPr>
            <a:xfrm>
              <a:off x="4005820" y="5767544"/>
              <a:ext cx="966356" cy="15795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600">
                  <a:latin typeface="Arial" panose="020B0604020202020204" pitchFamily="34" charset="0"/>
                  <a:cs typeface="Arial" panose="020B0604020202020204" pitchFamily="34" charset="0"/>
                </a:rPr>
                <a:t>CD45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FB6D2B5-8719-129D-6BE8-9E89E3857DC4}"/>
                </a:ext>
              </a:extLst>
            </p:cNvPr>
            <p:cNvSpPr txBox="1"/>
            <p:nvPr/>
          </p:nvSpPr>
          <p:spPr>
            <a:xfrm>
              <a:off x="5723000" y="5767544"/>
              <a:ext cx="966356" cy="15795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600">
                  <a:latin typeface="Arial" panose="020B0604020202020204" pitchFamily="34" charset="0"/>
                  <a:cs typeface="Arial" panose="020B0604020202020204" pitchFamily="34" charset="0"/>
                </a:rPr>
                <a:t>H-2K</a:t>
              </a:r>
              <a:r>
                <a:rPr lang="en-US" sz="600" baseline="3000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sz="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DCAF205-2E7C-753D-E087-EA6D89A8562F}"/>
              </a:ext>
            </a:extLst>
          </p:cNvPr>
          <p:cNvGrpSpPr/>
          <p:nvPr/>
        </p:nvGrpSpPr>
        <p:grpSpPr>
          <a:xfrm>
            <a:off x="667553" y="5780798"/>
            <a:ext cx="6064874" cy="157956"/>
            <a:chOff x="624482" y="5767544"/>
            <a:chExt cx="6064874" cy="15795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3BC93EB-843E-27F3-9E1A-273F978CF689}"/>
                </a:ext>
              </a:extLst>
            </p:cNvPr>
            <p:cNvSpPr txBox="1"/>
            <p:nvPr/>
          </p:nvSpPr>
          <p:spPr>
            <a:xfrm>
              <a:off x="624482" y="5767544"/>
              <a:ext cx="682887" cy="15795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600">
                  <a:latin typeface="Arial" panose="020B0604020202020204" pitchFamily="34" charset="0"/>
                  <a:cs typeface="Arial" panose="020B0604020202020204" pitchFamily="34" charset="0"/>
                </a:rPr>
                <a:t>Forward scatter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524BCAE-CFED-9396-8A9F-7F8517F55B96}"/>
                </a:ext>
              </a:extLst>
            </p:cNvPr>
            <p:cNvSpPr txBox="1"/>
            <p:nvPr/>
          </p:nvSpPr>
          <p:spPr>
            <a:xfrm>
              <a:off x="2448350" y="5767544"/>
              <a:ext cx="512623" cy="15795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600">
                  <a:latin typeface="Arial" panose="020B0604020202020204" pitchFamily="34" charset="0"/>
                  <a:cs typeface="Arial" panose="020B0604020202020204" pitchFamily="34" charset="0"/>
                </a:rPr>
                <a:t>Viability dye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A8ED4A4-BA75-3C51-126E-48DFD93BD3D2}"/>
                </a:ext>
              </a:extLst>
            </p:cNvPr>
            <p:cNvSpPr txBox="1"/>
            <p:nvPr/>
          </p:nvSpPr>
          <p:spPr>
            <a:xfrm>
              <a:off x="3946186" y="5767544"/>
              <a:ext cx="966356" cy="15795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600">
                  <a:latin typeface="Arial" panose="020B0604020202020204" pitchFamily="34" charset="0"/>
                  <a:cs typeface="Arial" panose="020B0604020202020204" pitchFamily="34" charset="0"/>
                </a:rPr>
                <a:t>CD45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782E5E1-C0E7-87A0-D4EC-D5506E984D3F}"/>
                </a:ext>
              </a:extLst>
            </p:cNvPr>
            <p:cNvSpPr txBox="1"/>
            <p:nvPr/>
          </p:nvSpPr>
          <p:spPr>
            <a:xfrm>
              <a:off x="5723000" y="5767544"/>
              <a:ext cx="966356" cy="15795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600">
                  <a:latin typeface="Arial" panose="020B0604020202020204" pitchFamily="34" charset="0"/>
                  <a:cs typeface="Arial" panose="020B0604020202020204" pitchFamily="34" charset="0"/>
                </a:rPr>
                <a:t>H-2K</a:t>
              </a:r>
              <a:r>
                <a:rPr lang="en-US" sz="600" baseline="3000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sz="6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7035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8ED4439-C11C-D7B9-0D17-444C2F6EA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91" y="689565"/>
            <a:ext cx="5971915" cy="81466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4E2E31-F421-790F-6F0E-D566E076D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267"/>
            <a:ext cx="6858000" cy="585728"/>
          </a:xfrm>
        </p:spPr>
        <p:txBody>
          <a:bodyPr/>
          <a:lstStyle/>
          <a:p>
            <a:r>
              <a:rPr lang="en-US"/>
              <a:t>Supp Fig S7. LSD1 inhibition-induced MHC-I surface expression intensity in ASCL1+ models.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BB7C74-3ECC-1E7F-B87C-8CAC79F52B23}"/>
              </a:ext>
            </a:extLst>
          </p:cNvPr>
          <p:cNvSpPr txBox="1"/>
          <p:nvPr/>
        </p:nvSpPr>
        <p:spPr>
          <a:xfrm>
            <a:off x="84985" y="68956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E4645F-6549-3657-436A-F42AF5CCDA22}"/>
              </a:ext>
            </a:extLst>
          </p:cNvPr>
          <p:cNvSpPr txBox="1"/>
          <p:nvPr/>
        </p:nvSpPr>
        <p:spPr>
          <a:xfrm>
            <a:off x="3324509" y="689565"/>
            <a:ext cx="314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42DB80-BFFC-29D3-222C-3B922052281D}"/>
              </a:ext>
            </a:extLst>
          </p:cNvPr>
          <p:cNvSpPr txBox="1"/>
          <p:nvPr/>
        </p:nvSpPr>
        <p:spPr>
          <a:xfrm>
            <a:off x="84985" y="3098098"/>
            <a:ext cx="314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C57B9B-1A08-F70D-1D45-379F171D053F}"/>
              </a:ext>
            </a:extLst>
          </p:cNvPr>
          <p:cNvSpPr txBox="1"/>
          <p:nvPr/>
        </p:nvSpPr>
        <p:spPr>
          <a:xfrm>
            <a:off x="3324509" y="3098098"/>
            <a:ext cx="314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623B9C-5E01-3592-9B11-6782E2D9A09A}"/>
              </a:ext>
            </a:extLst>
          </p:cNvPr>
          <p:cNvSpPr txBox="1"/>
          <p:nvPr/>
        </p:nvSpPr>
        <p:spPr>
          <a:xfrm>
            <a:off x="84985" y="5738126"/>
            <a:ext cx="314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481297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C6509-FAA4-2D6F-BBB9-6A5FBF79C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Supp Fig S8. Absence of bomedemstat effect on surface MHC-I levels in ASCL1-low models.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AAAADA-1211-2EEE-94E1-15B4C9C6D4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883" y="1287732"/>
            <a:ext cx="4935117" cy="167381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2175115-5EDB-55FD-E8A4-A01E10261F1E}"/>
              </a:ext>
            </a:extLst>
          </p:cNvPr>
          <p:cNvSpPr txBox="1"/>
          <p:nvPr/>
        </p:nvSpPr>
        <p:spPr>
          <a:xfrm>
            <a:off x="94603" y="90805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8C0F10-39C8-6559-4F21-EAC639204537}"/>
              </a:ext>
            </a:extLst>
          </p:cNvPr>
          <p:cNvSpPr txBox="1"/>
          <p:nvPr/>
        </p:nvSpPr>
        <p:spPr>
          <a:xfrm>
            <a:off x="1881337" y="907018"/>
            <a:ext cx="314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C0A086-7C5F-73FF-DBDE-B8ED48A8052F}"/>
              </a:ext>
            </a:extLst>
          </p:cNvPr>
          <p:cNvSpPr txBox="1"/>
          <p:nvPr/>
        </p:nvSpPr>
        <p:spPr>
          <a:xfrm>
            <a:off x="4366165" y="907017"/>
            <a:ext cx="314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B7B981B-4D2D-33E8-DE04-2A7B3D442958}"/>
              </a:ext>
            </a:extLst>
          </p:cNvPr>
          <p:cNvGrpSpPr/>
          <p:nvPr/>
        </p:nvGrpSpPr>
        <p:grpSpPr>
          <a:xfrm>
            <a:off x="105196" y="1291739"/>
            <a:ext cx="1698009" cy="1757661"/>
            <a:chOff x="0" y="1291739"/>
            <a:chExt cx="1698009" cy="1757661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834936F-8257-70B1-BCBA-0D0EFF55E355}"/>
                </a:ext>
              </a:extLst>
            </p:cNvPr>
            <p:cNvGrpSpPr/>
            <p:nvPr/>
          </p:nvGrpSpPr>
          <p:grpSpPr>
            <a:xfrm>
              <a:off x="89876" y="1291739"/>
              <a:ext cx="1608133" cy="1757661"/>
              <a:chOff x="89876" y="1291739"/>
              <a:chExt cx="1608133" cy="1757661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9B8B2E22-1E67-96CF-5EB5-979BE7049952}"/>
                  </a:ext>
                </a:extLst>
              </p:cNvPr>
              <p:cNvGrpSpPr/>
              <p:nvPr/>
            </p:nvGrpSpPr>
            <p:grpSpPr>
              <a:xfrm>
                <a:off x="89876" y="1291739"/>
                <a:ext cx="1608133" cy="1757661"/>
                <a:chOff x="4741621" y="5256841"/>
                <a:chExt cx="1608133" cy="1757661"/>
              </a:xfrm>
            </p:grpSpPr>
            <p:pic>
              <p:nvPicPr>
                <p:cNvPr id="4" name="Picture 3">
                  <a:extLst>
                    <a:ext uri="{FF2B5EF4-FFF2-40B4-BE49-F238E27FC236}">
                      <a16:creationId xmlns:a16="http://schemas.microsoft.com/office/drawing/2014/main" id="{3D5965E0-1AB3-9429-5F33-6EB2EC56016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817162" y="5256841"/>
                  <a:ext cx="1456358" cy="1590456"/>
                </a:xfrm>
                <a:prstGeom prst="rect">
                  <a:avLst/>
                </a:prstGeom>
              </p:spPr>
            </p:pic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83EABFBE-DEB6-0165-C557-44289D8CFBB2}"/>
                    </a:ext>
                  </a:extLst>
                </p:cNvPr>
                <p:cNvSpPr txBox="1"/>
                <p:nvPr/>
              </p:nvSpPr>
              <p:spPr>
                <a:xfrm>
                  <a:off x="5307498" y="5318764"/>
                  <a:ext cx="447558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en-US" sz="700" b="1">
                      <a:latin typeface="Arial" panose="020B0604020202020204" pitchFamily="34" charset="0"/>
                      <a:cs typeface="Arial" panose="020B0604020202020204" pitchFamily="34" charset="0"/>
                    </a:rPr>
                    <a:t>H1048</a:t>
                  </a:r>
                </a:p>
              </p:txBody>
            </p:sp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1B0ACBDE-8A29-8526-0774-1E951B7BAA23}"/>
                    </a:ext>
                  </a:extLst>
                </p:cNvPr>
                <p:cNvSpPr txBox="1"/>
                <p:nvPr/>
              </p:nvSpPr>
              <p:spPr>
                <a:xfrm>
                  <a:off x="4741621" y="6814447"/>
                  <a:ext cx="1608133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700" b="1">
                      <a:latin typeface="Arial" panose="020B0604020202020204" pitchFamily="34" charset="0"/>
                      <a:cs typeface="Arial" panose="020B0604020202020204" pitchFamily="34" charset="0"/>
                    </a:rPr>
                    <a:t>pan-MHC-I fluorescence intensity</a:t>
                  </a:r>
                </a:p>
              </p:txBody>
            </p:sp>
          </p:grp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385A4CB-787B-33AB-722A-FEBB46326652}"/>
                  </a:ext>
                </a:extLst>
              </p:cNvPr>
              <p:cNvSpPr txBox="1"/>
              <p:nvPr/>
            </p:nvSpPr>
            <p:spPr>
              <a:xfrm>
                <a:off x="119678" y="1773719"/>
                <a:ext cx="4331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>
                    <a:latin typeface="Arial" panose="020B0604020202020204" pitchFamily="34" charset="0"/>
                    <a:cs typeface="Arial" panose="020B0604020202020204" pitchFamily="34" charset="0"/>
                  </a:rPr>
                  <a:t>DMSO</a:t>
                </a:r>
              </a:p>
              <a:p>
                <a:r>
                  <a:rPr lang="en-US" sz="600">
                    <a:latin typeface="Arial" panose="020B0604020202020204" pitchFamily="34" charset="0"/>
                    <a:cs typeface="Arial" panose="020B0604020202020204" pitchFamily="34" charset="0"/>
                  </a:rPr>
                  <a:t>Isotype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2F19709-DC2B-36DB-31B8-D3E027F6B95C}"/>
                  </a:ext>
                </a:extLst>
              </p:cNvPr>
              <p:cNvSpPr txBox="1"/>
              <p:nvPr/>
            </p:nvSpPr>
            <p:spPr>
              <a:xfrm>
                <a:off x="120639" y="2126629"/>
                <a:ext cx="56297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>
                    <a:latin typeface="Arial" panose="020B0604020202020204" pitchFamily="34" charset="0"/>
                    <a:cs typeface="Arial" panose="020B0604020202020204" pitchFamily="34" charset="0"/>
                  </a:rPr>
                  <a:t>DMSO </a:t>
                </a:r>
              </a:p>
              <a:p>
                <a:r>
                  <a:rPr lang="en-US" sz="600">
                    <a:latin typeface="Arial" panose="020B0604020202020204" pitchFamily="34" charset="0"/>
                    <a:cs typeface="Arial" panose="020B0604020202020204" pitchFamily="34" charset="0"/>
                  </a:rPr>
                  <a:t>pan-MHC-I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2D0E36A-3D2C-2A21-3C45-C0DFAA1CDC79}"/>
                  </a:ext>
                </a:extLst>
              </p:cNvPr>
              <p:cNvSpPr txBox="1"/>
              <p:nvPr/>
            </p:nvSpPr>
            <p:spPr>
              <a:xfrm>
                <a:off x="125582" y="2442237"/>
                <a:ext cx="56297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>
                    <a:latin typeface="Arial" panose="020B0604020202020204" pitchFamily="34" charset="0"/>
                    <a:cs typeface="Arial" panose="020B0604020202020204" pitchFamily="34" charset="0"/>
                  </a:rPr>
                  <a:t>BOM</a:t>
                </a:r>
              </a:p>
              <a:p>
                <a:r>
                  <a:rPr lang="en-US" sz="600">
                    <a:latin typeface="Arial" panose="020B0604020202020204" pitchFamily="34" charset="0"/>
                    <a:cs typeface="Arial" panose="020B0604020202020204" pitchFamily="34" charset="0"/>
                  </a:rPr>
                  <a:t>pan-MHC-I</a:t>
                </a: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86513D2-C3AF-2FA6-6D11-70DB566A4106}"/>
                </a:ext>
              </a:extLst>
            </p:cNvPr>
            <p:cNvSpPr txBox="1"/>
            <p:nvPr/>
          </p:nvSpPr>
          <p:spPr>
            <a:xfrm rot="16200000">
              <a:off x="-616675" y="1956703"/>
              <a:ext cx="143340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b="1">
                  <a:latin typeface="Arial" panose="020B0604020202020204" pitchFamily="34" charset="0"/>
                  <a:cs typeface="Arial" panose="020B0604020202020204" pitchFamily="34" charset="0"/>
                </a:rPr>
                <a:t>Events (normalized to mode)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1405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D2E70-F8E3-6B17-29B9-5E52B9148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Supp Fig S9. Bomedemstat-induced differential expression of cytokine and other immune-related transcripts.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42260A-76AD-D73A-B307-06BA1F8FFE4A}"/>
              </a:ext>
            </a:extLst>
          </p:cNvPr>
          <p:cNvSpPr txBox="1"/>
          <p:nvPr/>
        </p:nvSpPr>
        <p:spPr>
          <a:xfrm>
            <a:off x="0" y="83379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B218E1-7DDF-6919-DC8D-97BA3187AC83}"/>
              </a:ext>
            </a:extLst>
          </p:cNvPr>
          <p:cNvSpPr txBox="1"/>
          <p:nvPr/>
        </p:nvSpPr>
        <p:spPr>
          <a:xfrm>
            <a:off x="0" y="236016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551357E-561E-D4BA-827A-CD1363983638}"/>
              </a:ext>
            </a:extLst>
          </p:cNvPr>
          <p:cNvGrpSpPr/>
          <p:nvPr/>
        </p:nvGrpSpPr>
        <p:grpSpPr>
          <a:xfrm>
            <a:off x="72993" y="1224361"/>
            <a:ext cx="4029861" cy="973385"/>
            <a:chOff x="343210" y="1467749"/>
            <a:chExt cx="3873193" cy="935543"/>
          </a:xfrm>
        </p:grpSpPr>
        <p:pic>
          <p:nvPicPr>
            <p:cNvPr id="7" name="Picture 4">
              <a:extLst>
                <a:ext uri="{FF2B5EF4-FFF2-40B4-BE49-F238E27FC236}">
                  <a16:creationId xmlns:a16="http://schemas.microsoft.com/office/drawing/2014/main" id="{07CC28C0-B9F1-5276-3CC4-A00FB03B72A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65"/>
            <a:stretch/>
          </p:blipFill>
          <p:spPr bwMode="auto">
            <a:xfrm>
              <a:off x="366862" y="1467749"/>
              <a:ext cx="3849541" cy="9355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BF0B321-3B22-C469-19A1-051E6916A307}"/>
                </a:ext>
              </a:extLst>
            </p:cNvPr>
            <p:cNvSpPr/>
            <p:nvPr/>
          </p:nvSpPr>
          <p:spPr>
            <a:xfrm>
              <a:off x="343210" y="1609510"/>
              <a:ext cx="45719" cy="1530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42FF044-A58E-E797-F8E3-04C52705ECDE}"/>
              </a:ext>
            </a:extLst>
          </p:cNvPr>
          <p:cNvGrpSpPr/>
          <p:nvPr/>
        </p:nvGrpSpPr>
        <p:grpSpPr>
          <a:xfrm>
            <a:off x="9930" y="2694349"/>
            <a:ext cx="6782314" cy="943171"/>
            <a:chOff x="266400" y="3099629"/>
            <a:chExt cx="6518643" cy="906504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1AB11A9A-D8EB-B7C3-611B-1EBF94E4965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51"/>
            <a:stretch/>
          </p:blipFill>
          <p:spPr bwMode="auto">
            <a:xfrm>
              <a:off x="351002" y="3099629"/>
              <a:ext cx="6434041" cy="9065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FFB4035-2E6B-486B-D46E-093717962776}"/>
                </a:ext>
              </a:extLst>
            </p:cNvPr>
            <p:cNvSpPr/>
            <p:nvPr/>
          </p:nvSpPr>
          <p:spPr>
            <a:xfrm>
              <a:off x="266400" y="3265137"/>
              <a:ext cx="100462" cy="1530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6475539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dirty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565</Words>
  <Application>Microsoft Macintosh PowerPoint</Application>
  <PresentationFormat>Letter Paper (8.5x11 in)</PresentationFormat>
  <Paragraphs>147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1_Office Theme</vt:lpstr>
      <vt:lpstr>Supp Fig S1. Bomedemstat strongly suppresses growth of a LSD1i-sensitive SCLC PDX model.</vt:lpstr>
      <vt:lpstr>Supp Fig S2. Quantification of bomedemstat-induced protein expression changes in FHSC04.</vt:lpstr>
      <vt:lpstr>Supp Fig S3. Bomedemstat activates NOTCH signaling and inflammatory gene expression pathways in mSCLC cell lines.</vt:lpstr>
      <vt:lpstr>Supp Fig S4. Quantification of additional immune cell subsets in an immunocompetent syngeneic murine model of SCLC treated with bomedemstat and PD1 inhibition </vt:lpstr>
      <vt:lpstr>Supp Fig S5. Gene set enrichment analysis results for all MSigDB Hallmark pathways in RP-48OVA-LLO190 flank tumors.</vt:lpstr>
      <vt:lpstr>Supp Fig S6. Tumor growth kinetics and gating strategy from 10 day treatment course immunocompetent flank tumor experiment.</vt:lpstr>
      <vt:lpstr>Supp Fig S7. LSD1 inhibition-induced MHC-I surface expression intensity in ASCL1+ models.</vt:lpstr>
      <vt:lpstr>Supp Fig S8. Absence of bomedemstat effect on surface MHC-I levels in ASCL1-low models.</vt:lpstr>
      <vt:lpstr>Supp Fig S9. Bomedemstat-induced differential expression of cytokine and other immune-related transcripts.</vt:lpstr>
      <vt:lpstr>Supp Fig S10. Quantification of molecular changes induced by LSD1 inhibition in cell line models</vt:lpstr>
      <vt:lpstr>Supp Fig S11. NOTCH signaling blockade does not rescue bomedemstat-induced MHC-I upregulation.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 Hiatt</dc:creator>
  <cp:lastModifiedBy>Joseph Hiatt</cp:lastModifiedBy>
  <cp:revision>1</cp:revision>
  <cp:lastPrinted>2022-06-15T18:57:13Z</cp:lastPrinted>
  <dcterms:created xsi:type="dcterms:W3CDTF">2022-02-16T18:54:20Z</dcterms:created>
  <dcterms:modified xsi:type="dcterms:W3CDTF">2022-07-13T00:55:36Z</dcterms:modified>
</cp:coreProperties>
</file>