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tiff" ContentType="image/tiff"/>
  <Default Extension="png" ContentType="image/png"/>
  <Default Extension="wdp" ContentType="image/vnd.ms-photo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40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83" r:id="rId3"/>
    <p:sldId id="385" r:id="rId4"/>
    <p:sldId id="396" r:id="rId6"/>
    <p:sldId id="394" r:id="rId7"/>
    <p:sldId id="390" r:id="rId8"/>
    <p:sldId id="395" r:id="rId9"/>
    <p:sldId id="384" r:id="rId10"/>
    <p:sldId id="393" r:id="rId11"/>
  </p:sldIdLst>
  <p:sldSz cx="6858000" cy="9906000" type="A4"/>
  <p:notesSz cx="6807200" cy="993902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1849" autoAdjust="0"/>
  </p:normalViewPr>
  <p:slideViewPr>
    <p:cSldViewPr snapToGrid="0">
      <p:cViewPr>
        <p:scale>
          <a:sx n="96" d="100"/>
          <a:sy n="96" d="100"/>
        </p:scale>
        <p:origin x="13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2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26.emf"/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image" Target="../media/image42.emf"/></Relationships>
</file>

<file path=ppt/drawings/_rels/vmlDrawing5.vml.rels><?xml version="1.0" encoding="UTF-8" standalone="yes"?>
<Relationships xmlns="http://schemas.openxmlformats.org/package/2006/relationships"><Relationship Id="rId9" Type="http://schemas.openxmlformats.org/officeDocument/2006/relationships/image" Target="../media/image61.emf"/><Relationship Id="rId8" Type="http://schemas.openxmlformats.org/officeDocument/2006/relationships/image" Target="../media/image60.wmf"/><Relationship Id="rId7" Type="http://schemas.openxmlformats.org/officeDocument/2006/relationships/image" Target="../media/image57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Relationship Id="rId3" Type="http://schemas.openxmlformats.org/officeDocument/2006/relationships/image" Target="../media/image52.wmf"/><Relationship Id="rId2" Type="http://schemas.openxmlformats.org/officeDocument/2006/relationships/image" Target="../media/image51.emf"/><Relationship Id="rId14" Type="http://schemas.openxmlformats.org/officeDocument/2006/relationships/image" Target="../media/image66.emf"/><Relationship Id="rId13" Type="http://schemas.openxmlformats.org/officeDocument/2006/relationships/image" Target="../media/image65.emf"/><Relationship Id="rId12" Type="http://schemas.openxmlformats.org/officeDocument/2006/relationships/image" Target="../media/image64.emf"/><Relationship Id="rId11" Type="http://schemas.openxmlformats.org/officeDocument/2006/relationships/image" Target="../media/image63.emf"/><Relationship Id="rId10" Type="http://schemas.openxmlformats.org/officeDocument/2006/relationships/image" Target="../media/image62.emf"/><Relationship Id="rId1" Type="http://schemas.openxmlformats.org/officeDocument/2006/relationships/image" Target="../media/image50.emf"/></Relationships>
</file>

<file path=ppt/drawings/_rels/vmlDrawing6.vml.rels><?xml version="1.0" encoding="UTF-8" standalone="yes"?>
<Relationships xmlns="http://schemas.openxmlformats.org/package/2006/relationships"><Relationship Id="rId9" Type="http://schemas.openxmlformats.org/officeDocument/2006/relationships/image" Target="../media/image79.wmf"/><Relationship Id="rId8" Type="http://schemas.openxmlformats.org/officeDocument/2006/relationships/image" Target="../media/image78.wmf"/><Relationship Id="rId7" Type="http://schemas.openxmlformats.org/officeDocument/2006/relationships/image" Target="../media/image77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Relationship Id="rId3" Type="http://schemas.openxmlformats.org/officeDocument/2006/relationships/image" Target="../media/image73.wmf"/><Relationship Id="rId2" Type="http://schemas.openxmlformats.org/officeDocument/2006/relationships/image" Target="../media/image72.emf"/><Relationship Id="rId10" Type="http://schemas.openxmlformats.org/officeDocument/2006/relationships/image" Target="../media/image81.emf"/><Relationship Id="rId1" Type="http://schemas.openxmlformats.org/officeDocument/2006/relationships/image" Target="../media/image7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image" Target="../media/image8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BE3F4-C863-40DB-AA93-599CD3D769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E81D1-6E05-42F0-A359-EEA74C8948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BE74B-4944-4448-A3B4-4B6D338845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D00E3-E063-4D7C-8CF8-32A6E46213E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6.png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0" Type="http://schemas.openxmlformats.org/officeDocument/2006/relationships/vmlDrawing" Target="../drawings/vmlDrawing1.vml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tiff"/><Relationship Id="rId8" Type="http://schemas.openxmlformats.org/officeDocument/2006/relationships/image" Target="../media/image8.emf"/><Relationship Id="rId7" Type="http://schemas.openxmlformats.org/officeDocument/2006/relationships/oleObject" Target="../embeddings/oleObject3.bin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tiff"/><Relationship Id="rId3" Type="http://schemas.openxmlformats.org/officeDocument/2006/relationships/image" Target="../media/image4.tiff"/><Relationship Id="rId29" Type="http://schemas.openxmlformats.org/officeDocument/2006/relationships/notesSlide" Target="../notesSlides/notesSlide1.xml"/><Relationship Id="rId28" Type="http://schemas.openxmlformats.org/officeDocument/2006/relationships/vmlDrawing" Target="../drawings/vmlDrawing2.vml"/><Relationship Id="rId27" Type="http://schemas.openxmlformats.org/officeDocument/2006/relationships/slideLayout" Target="../slideLayouts/slideLayout7.xml"/><Relationship Id="rId26" Type="http://schemas.openxmlformats.org/officeDocument/2006/relationships/image" Target="../media/image21.jpeg"/><Relationship Id="rId25" Type="http://schemas.openxmlformats.org/officeDocument/2006/relationships/image" Target="../media/image20.jpeg"/><Relationship Id="rId24" Type="http://schemas.openxmlformats.org/officeDocument/2006/relationships/image" Target="../media/image19.jpeg"/><Relationship Id="rId23" Type="http://schemas.openxmlformats.org/officeDocument/2006/relationships/image" Target="../media/image18.jpeg"/><Relationship Id="rId22" Type="http://schemas.openxmlformats.org/officeDocument/2006/relationships/image" Target="../media/image17.emf"/><Relationship Id="rId21" Type="http://schemas.openxmlformats.org/officeDocument/2006/relationships/oleObject" Target="../embeddings/oleObject4.bin"/><Relationship Id="rId20" Type="http://schemas.openxmlformats.org/officeDocument/2006/relationships/image" Target="../media/image16.jpeg"/><Relationship Id="rId2" Type="http://schemas.openxmlformats.org/officeDocument/2006/relationships/image" Target="../media/image3.tiff"/><Relationship Id="rId19" Type="http://schemas.openxmlformats.org/officeDocument/2006/relationships/image" Target="../media/image15.jpeg"/><Relationship Id="rId18" Type="http://schemas.openxmlformats.org/officeDocument/2006/relationships/image" Target="../media/image14.jpeg"/><Relationship Id="rId17" Type="http://schemas.openxmlformats.org/officeDocument/2006/relationships/image" Target="../media/image13.jpeg"/><Relationship Id="rId16" Type="http://schemas.openxmlformats.org/officeDocument/2006/relationships/image" Target="../media/image12.jpeg"/><Relationship Id="rId15" Type="http://schemas.openxmlformats.org/officeDocument/2006/relationships/image" Target="../media/image11.jpeg"/><Relationship Id="rId14" Type="http://schemas.openxmlformats.org/officeDocument/2006/relationships/image" Target="../media/image10.jpeg"/><Relationship Id="rId13" Type="http://schemas.openxmlformats.org/officeDocument/2006/relationships/image" Target="../media/image9.jpeg"/><Relationship Id="rId12" Type="http://schemas.openxmlformats.org/officeDocument/2006/relationships/image" Target="../media/image9.tiff"/><Relationship Id="rId11" Type="http://schemas.openxmlformats.org/officeDocument/2006/relationships/image" Target="../media/image8.tiff"/><Relationship Id="rId10" Type="http://schemas.openxmlformats.org/officeDocument/2006/relationships/image" Target="../media/image7.tiff"/><Relationship Id="rId1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tiff"/><Relationship Id="rId8" Type="http://schemas.openxmlformats.org/officeDocument/2006/relationships/image" Target="../media/image10.tiff"/><Relationship Id="rId7" Type="http://schemas.openxmlformats.org/officeDocument/2006/relationships/image" Target="../media/image25.emf"/><Relationship Id="rId6" Type="http://schemas.openxmlformats.org/officeDocument/2006/relationships/oleObject" Target="../embeddings/oleObject7.bin"/><Relationship Id="rId5" Type="http://schemas.openxmlformats.org/officeDocument/2006/relationships/image" Target="../media/image24.emf"/><Relationship Id="rId4" Type="http://schemas.openxmlformats.org/officeDocument/2006/relationships/oleObject" Target="../embeddings/oleObject6.bin"/><Relationship Id="rId30" Type="http://schemas.openxmlformats.org/officeDocument/2006/relationships/notesSlide" Target="../notesSlides/notesSlide2.xml"/><Relationship Id="rId3" Type="http://schemas.openxmlformats.org/officeDocument/2006/relationships/image" Target="../media/image23.emf"/><Relationship Id="rId29" Type="http://schemas.openxmlformats.org/officeDocument/2006/relationships/vmlDrawing" Target="../drawings/vmlDrawing3.vml"/><Relationship Id="rId28" Type="http://schemas.openxmlformats.org/officeDocument/2006/relationships/slideLayout" Target="../slideLayouts/slideLayout7.xml"/><Relationship Id="rId27" Type="http://schemas.openxmlformats.org/officeDocument/2006/relationships/image" Target="../media/image41.jpeg"/><Relationship Id="rId26" Type="http://schemas.microsoft.com/office/2007/relationships/hdphoto" Target="../media/image40.wdp"/><Relationship Id="rId25" Type="http://schemas.openxmlformats.org/officeDocument/2006/relationships/image" Target="../media/image39.png"/><Relationship Id="rId24" Type="http://schemas.microsoft.com/office/2007/relationships/hdphoto" Target="../media/image38.wdp"/><Relationship Id="rId23" Type="http://schemas.openxmlformats.org/officeDocument/2006/relationships/image" Target="../media/image37.png"/><Relationship Id="rId22" Type="http://schemas.microsoft.com/office/2007/relationships/hdphoto" Target="../media/image36.wdp"/><Relationship Id="rId21" Type="http://schemas.openxmlformats.org/officeDocument/2006/relationships/image" Target="../media/image35.png"/><Relationship Id="rId20" Type="http://schemas.openxmlformats.org/officeDocument/2006/relationships/image" Target="../media/image34.jpeg"/><Relationship Id="rId2" Type="http://schemas.openxmlformats.org/officeDocument/2006/relationships/oleObject" Target="../embeddings/oleObject5.bin"/><Relationship Id="rId19" Type="http://schemas.openxmlformats.org/officeDocument/2006/relationships/image" Target="../media/image33.jpeg"/><Relationship Id="rId18" Type="http://schemas.openxmlformats.org/officeDocument/2006/relationships/image" Target="../media/image32.jpeg"/><Relationship Id="rId17" Type="http://schemas.openxmlformats.org/officeDocument/2006/relationships/image" Target="../media/image31.jpeg"/><Relationship Id="rId16" Type="http://schemas.openxmlformats.org/officeDocument/2006/relationships/image" Target="../media/image30.jpeg"/><Relationship Id="rId15" Type="http://schemas.openxmlformats.org/officeDocument/2006/relationships/image" Target="../media/image29.jpeg"/><Relationship Id="rId14" Type="http://schemas.openxmlformats.org/officeDocument/2006/relationships/image" Target="../media/image28.jpeg"/><Relationship Id="rId13" Type="http://schemas.openxmlformats.org/officeDocument/2006/relationships/image" Target="../media/image27.jpeg"/><Relationship Id="rId12" Type="http://schemas.openxmlformats.org/officeDocument/2006/relationships/image" Target="../media/image12.tiff"/><Relationship Id="rId11" Type="http://schemas.openxmlformats.org/officeDocument/2006/relationships/image" Target="../media/image26.emf"/><Relationship Id="rId10" Type="http://schemas.openxmlformats.org/officeDocument/2006/relationships/oleObject" Target="../embeddings/oleObject8.bin"/><Relationship Id="rId1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tiff"/><Relationship Id="rId8" Type="http://schemas.openxmlformats.org/officeDocument/2006/relationships/image" Target="../media/image18.tiff"/><Relationship Id="rId7" Type="http://schemas.openxmlformats.org/officeDocument/2006/relationships/image" Target="../media/image17.tiff"/><Relationship Id="rId6" Type="http://schemas.openxmlformats.org/officeDocument/2006/relationships/image" Target="../media/image16.tiff"/><Relationship Id="rId5" Type="http://schemas.openxmlformats.org/officeDocument/2006/relationships/image" Target="../media/image15.tiff"/><Relationship Id="rId4" Type="http://schemas.openxmlformats.org/officeDocument/2006/relationships/image" Target="../media/image14.tiff"/><Relationship Id="rId3" Type="http://schemas.openxmlformats.org/officeDocument/2006/relationships/image" Target="../media/image13.tiff"/><Relationship Id="rId2" Type="http://schemas.openxmlformats.org/officeDocument/2006/relationships/image" Target="../media/image42.emf"/><Relationship Id="rId16" Type="http://schemas.openxmlformats.org/officeDocument/2006/relationships/vmlDrawing" Target="../drawings/vmlDrawing4.vml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45.emf"/><Relationship Id="rId13" Type="http://schemas.openxmlformats.org/officeDocument/2006/relationships/oleObject" Target="../embeddings/oleObject10.bin"/><Relationship Id="rId12" Type="http://schemas.openxmlformats.org/officeDocument/2006/relationships/image" Target="../media/image44.png"/><Relationship Id="rId11" Type="http://schemas.openxmlformats.org/officeDocument/2006/relationships/image" Target="../media/image43.png"/><Relationship Id="rId10" Type="http://schemas.openxmlformats.org/officeDocument/2006/relationships/image" Target="../media/image20.tiff"/><Relationship Id="rId1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.bin"/><Relationship Id="rId8" Type="http://schemas.openxmlformats.org/officeDocument/2006/relationships/image" Target="../media/image50.emf"/><Relationship Id="rId7" Type="http://schemas.openxmlformats.org/officeDocument/2006/relationships/oleObject" Target="../embeddings/oleObject11.bin"/><Relationship Id="rId6" Type="http://schemas.openxmlformats.org/officeDocument/2006/relationships/image" Target="../media/image22.tiff"/><Relationship Id="rId56" Type="http://schemas.openxmlformats.org/officeDocument/2006/relationships/vmlDrawing" Target="../drawings/vmlDrawing5.vml"/><Relationship Id="rId55" Type="http://schemas.openxmlformats.org/officeDocument/2006/relationships/slideLayout" Target="../slideLayouts/slideLayout7.xml"/><Relationship Id="rId54" Type="http://schemas.openxmlformats.org/officeDocument/2006/relationships/image" Target="../media/image66.emf"/><Relationship Id="rId53" Type="http://schemas.openxmlformats.org/officeDocument/2006/relationships/oleObject" Target="../embeddings/oleObject24.bin"/><Relationship Id="rId52" Type="http://schemas.openxmlformats.org/officeDocument/2006/relationships/image" Target="../media/image65.emf"/><Relationship Id="rId51" Type="http://schemas.openxmlformats.org/officeDocument/2006/relationships/oleObject" Target="../embeddings/oleObject23.bin"/><Relationship Id="rId50" Type="http://schemas.openxmlformats.org/officeDocument/2006/relationships/image" Target="../media/image64.emf"/><Relationship Id="rId5" Type="http://schemas.openxmlformats.org/officeDocument/2006/relationships/image" Target="../media/image21.tiff"/><Relationship Id="rId49" Type="http://schemas.openxmlformats.org/officeDocument/2006/relationships/oleObject" Target="../embeddings/oleObject22.bin"/><Relationship Id="rId48" Type="http://schemas.openxmlformats.org/officeDocument/2006/relationships/image" Target="../media/image63.emf"/><Relationship Id="rId47" Type="http://schemas.openxmlformats.org/officeDocument/2006/relationships/oleObject" Target="../embeddings/oleObject21.bin"/><Relationship Id="rId46" Type="http://schemas.openxmlformats.org/officeDocument/2006/relationships/image" Target="../media/image62.emf"/><Relationship Id="rId45" Type="http://schemas.openxmlformats.org/officeDocument/2006/relationships/oleObject" Target="../embeddings/oleObject20.bin"/><Relationship Id="rId44" Type="http://schemas.openxmlformats.org/officeDocument/2006/relationships/image" Target="../media/image61.emf"/><Relationship Id="rId43" Type="http://schemas.openxmlformats.org/officeDocument/2006/relationships/oleObject" Target="../embeddings/oleObject19.bin"/><Relationship Id="rId42" Type="http://schemas.openxmlformats.org/officeDocument/2006/relationships/image" Target="../media/image39.tiff"/><Relationship Id="rId41" Type="http://schemas.openxmlformats.org/officeDocument/2006/relationships/image" Target="../media/image38.tiff"/><Relationship Id="rId40" Type="http://schemas.openxmlformats.org/officeDocument/2006/relationships/image" Target="../media/image37.tiff"/><Relationship Id="rId4" Type="http://schemas.openxmlformats.org/officeDocument/2006/relationships/image" Target="../media/image49.png"/><Relationship Id="rId39" Type="http://schemas.openxmlformats.org/officeDocument/2006/relationships/image" Target="../media/image36.tiff"/><Relationship Id="rId38" Type="http://schemas.openxmlformats.org/officeDocument/2006/relationships/image" Target="../media/image35.tiff"/><Relationship Id="rId37" Type="http://schemas.openxmlformats.org/officeDocument/2006/relationships/image" Target="../media/image34.tiff"/><Relationship Id="rId36" Type="http://schemas.openxmlformats.org/officeDocument/2006/relationships/image" Target="../media/image33.tiff"/><Relationship Id="rId35" Type="http://schemas.openxmlformats.org/officeDocument/2006/relationships/image" Target="../media/image32.tiff"/><Relationship Id="rId34" Type="http://schemas.openxmlformats.org/officeDocument/2006/relationships/image" Target="../media/image60.wmf"/><Relationship Id="rId33" Type="http://schemas.openxmlformats.org/officeDocument/2006/relationships/oleObject" Target="../embeddings/oleObject18.bin"/><Relationship Id="rId32" Type="http://schemas.openxmlformats.org/officeDocument/2006/relationships/image" Target="../media/image59.png"/><Relationship Id="rId31" Type="http://schemas.openxmlformats.org/officeDocument/2006/relationships/image" Target="../media/image58.png"/><Relationship Id="rId30" Type="http://schemas.openxmlformats.org/officeDocument/2006/relationships/image" Target="../media/image57.wmf"/><Relationship Id="rId3" Type="http://schemas.openxmlformats.org/officeDocument/2006/relationships/image" Target="../media/image48.png"/><Relationship Id="rId29" Type="http://schemas.openxmlformats.org/officeDocument/2006/relationships/oleObject" Target="../embeddings/oleObject17.bin"/><Relationship Id="rId28" Type="http://schemas.openxmlformats.org/officeDocument/2006/relationships/image" Target="../media/image31.tiff"/><Relationship Id="rId27" Type="http://schemas.openxmlformats.org/officeDocument/2006/relationships/image" Target="../media/image30.tiff"/><Relationship Id="rId26" Type="http://schemas.openxmlformats.org/officeDocument/2006/relationships/image" Target="../media/image29.tiff"/><Relationship Id="rId25" Type="http://schemas.openxmlformats.org/officeDocument/2006/relationships/image" Target="../media/image28.tiff"/><Relationship Id="rId24" Type="http://schemas.openxmlformats.org/officeDocument/2006/relationships/image" Target="../media/image27.tiff"/><Relationship Id="rId23" Type="http://schemas.openxmlformats.org/officeDocument/2006/relationships/image" Target="../media/image26.tiff"/><Relationship Id="rId22" Type="http://schemas.openxmlformats.org/officeDocument/2006/relationships/image" Target="../media/image25.tiff"/><Relationship Id="rId21" Type="http://schemas.openxmlformats.org/officeDocument/2006/relationships/image" Target="../media/image24.tiff"/><Relationship Id="rId20" Type="http://schemas.openxmlformats.org/officeDocument/2006/relationships/image" Target="../media/image23.tiff"/><Relationship Id="rId2" Type="http://schemas.openxmlformats.org/officeDocument/2006/relationships/image" Target="../media/image47.png"/><Relationship Id="rId19" Type="http://schemas.openxmlformats.org/officeDocument/2006/relationships/image" Target="../media/image56.png"/><Relationship Id="rId18" Type="http://schemas.openxmlformats.org/officeDocument/2006/relationships/image" Target="../media/image55.wmf"/><Relationship Id="rId17" Type="http://schemas.openxmlformats.org/officeDocument/2006/relationships/oleObject" Target="../embeddings/oleObject16.bin"/><Relationship Id="rId16" Type="http://schemas.openxmlformats.org/officeDocument/2006/relationships/image" Target="../media/image54.wmf"/><Relationship Id="rId15" Type="http://schemas.openxmlformats.org/officeDocument/2006/relationships/oleObject" Target="../embeddings/oleObject15.bin"/><Relationship Id="rId14" Type="http://schemas.openxmlformats.org/officeDocument/2006/relationships/image" Target="../media/image53.wmf"/><Relationship Id="rId13" Type="http://schemas.openxmlformats.org/officeDocument/2006/relationships/oleObject" Target="../embeddings/oleObject14.bin"/><Relationship Id="rId12" Type="http://schemas.openxmlformats.org/officeDocument/2006/relationships/image" Target="../media/image52.wmf"/><Relationship Id="rId11" Type="http://schemas.openxmlformats.org/officeDocument/2006/relationships/oleObject" Target="../embeddings/oleObject13.bin"/><Relationship Id="rId10" Type="http://schemas.openxmlformats.org/officeDocument/2006/relationships/image" Target="../media/image51.emf"/><Relationship Id="rId1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1.tiff"/><Relationship Id="rId4" Type="http://schemas.openxmlformats.org/officeDocument/2006/relationships/image" Target="../media/image40.svg"/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4.wmf"/><Relationship Id="rId8" Type="http://schemas.openxmlformats.org/officeDocument/2006/relationships/oleObject" Target="../embeddings/oleObject28.bin"/><Relationship Id="rId7" Type="http://schemas.openxmlformats.org/officeDocument/2006/relationships/image" Target="../media/image73.wmf"/><Relationship Id="rId6" Type="http://schemas.openxmlformats.org/officeDocument/2006/relationships/oleObject" Target="../embeddings/oleObject27.bin"/><Relationship Id="rId5" Type="http://schemas.openxmlformats.org/officeDocument/2006/relationships/image" Target="../media/image72.emf"/><Relationship Id="rId4" Type="http://schemas.openxmlformats.org/officeDocument/2006/relationships/oleObject" Target="../embeddings/oleObject26.bin"/><Relationship Id="rId3" Type="http://schemas.openxmlformats.org/officeDocument/2006/relationships/image" Target="../media/image71.emf"/><Relationship Id="rId25" Type="http://schemas.openxmlformats.org/officeDocument/2006/relationships/notesSlide" Target="../notesSlides/notesSlide3.xml"/><Relationship Id="rId24" Type="http://schemas.openxmlformats.org/officeDocument/2006/relationships/vmlDrawing" Target="../drawings/vmlDrawing6.vml"/><Relationship Id="rId23" Type="http://schemas.openxmlformats.org/officeDocument/2006/relationships/slideLayout" Target="../slideLayouts/slideLayout7.xml"/><Relationship Id="rId22" Type="http://schemas.openxmlformats.org/officeDocument/2006/relationships/image" Target="../media/image81.emf"/><Relationship Id="rId21" Type="http://schemas.openxmlformats.org/officeDocument/2006/relationships/oleObject" Target="../embeddings/oleObject34.bin"/><Relationship Id="rId20" Type="http://schemas.openxmlformats.org/officeDocument/2006/relationships/image" Target="../media/image80.png"/><Relationship Id="rId2" Type="http://schemas.openxmlformats.org/officeDocument/2006/relationships/oleObject" Target="../embeddings/oleObject25.bin"/><Relationship Id="rId19" Type="http://schemas.openxmlformats.org/officeDocument/2006/relationships/image" Target="../media/image79.wmf"/><Relationship Id="rId18" Type="http://schemas.openxmlformats.org/officeDocument/2006/relationships/oleObject" Target="../embeddings/oleObject33.bin"/><Relationship Id="rId17" Type="http://schemas.openxmlformats.org/officeDocument/2006/relationships/image" Target="../media/image78.wmf"/><Relationship Id="rId16" Type="http://schemas.openxmlformats.org/officeDocument/2006/relationships/oleObject" Target="../embeddings/oleObject32.bin"/><Relationship Id="rId15" Type="http://schemas.openxmlformats.org/officeDocument/2006/relationships/image" Target="../media/image77.wmf"/><Relationship Id="rId14" Type="http://schemas.openxmlformats.org/officeDocument/2006/relationships/oleObject" Target="../embeddings/oleObject31.bin"/><Relationship Id="rId13" Type="http://schemas.openxmlformats.org/officeDocument/2006/relationships/image" Target="../media/image76.wmf"/><Relationship Id="rId12" Type="http://schemas.openxmlformats.org/officeDocument/2006/relationships/oleObject" Target="../embeddings/oleObject30.bin"/><Relationship Id="rId11" Type="http://schemas.openxmlformats.org/officeDocument/2006/relationships/image" Target="../media/image75.wmf"/><Relationship Id="rId10" Type="http://schemas.openxmlformats.org/officeDocument/2006/relationships/oleObject" Target="../embeddings/oleObject29.bin"/><Relationship Id="rId1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7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84.emf"/><Relationship Id="rId6" Type="http://schemas.openxmlformats.org/officeDocument/2006/relationships/oleObject" Target="../embeddings/oleObject37.bin"/><Relationship Id="rId5" Type="http://schemas.openxmlformats.org/officeDocument/2006/relationships/image" Target="../media/image83.emf"/><Relationship Id="rId4" Type="http://schemas.openxmlformats.org/officeDocument/2006/relationships/oleObject" Target="../embeddings/oleObject36.bin"/><Relationship Id="rId3" Type="http://schemas.openxmlformats.org/officeDocument/2006/relationships/tags" Target="../tags/tag1.xml"/><Relationship Id="rId2" Type="http://schemas.openxmlformats.org/officeDocument/2006/relationships/image" Target="../media/image82.emf"/><Relationship Id="rId10" Type="http://schemas.openxmlformats.org/officeDocument/2006/relationships/notesSlide" Target="../notesSlides/notesSlide4.xml"/><Relationship Id="rId1" Type="http://schemas.openxmlformats.org/officeDocument/2006/relationships/oleObject" Target="../embeddings/oleObject3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dotplot20210308_复制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33370" y="-294"/>
            <a:ext cx="4454957" cy="384573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174" y="5008186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809586" y="5109"/>
            <a:ext cx="19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019" y="54236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-41275" y="1049338"/>
          <a:ext cx="2074863" cy="265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Prism 8" r:id="rId2" imgW="4343400" imgH="5543550" progId="Prism8.Document">
                  <p:embed/>
                </p:oleObj>
              </mc:Choice>
              <mc:Fallback>
                <p:oleObj name="Prism 8" r:id="rId2" imgW="4343400" imgH="5543550" progId="Prism8.Document">
                  <p:embed/>
                  <p:pic>
                    <p:nvPicPr>
                      <p:cNvPr id="0" name="对象 1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41275" y="1049338"/>
                        <a:ext cx="2074863" cy="2655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图片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38" y="7800311"/>
            <a:ext cx="2107432" cy="20955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" y="7800311"/>
            <a:ext cx="2095500" cy="210669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" y="5355318"/>
            <a:ext cx="6858000" cy="2379207"/>
          </a:xfrm>
          <a:prstGeom prst="rect">
            <a:avLst/>
          </a:prstGeom>
        </p:spPr>
      </p:pic>
      <p:pic>
        <p:nvPicPr>
          <p:cNvPr id="6" name="图片 5" descr="enplot_EGFR_tyrosine_kinase_inhibitor_resistance.grp_13"/>
          <p:cNvPicPr/>
          <p:nvPr/>
        </p:nvPicPr>
        <p:blipFill>
          <a:blip r:embed="rId7"/>
          <a:stretch>
            <a:fillRect/>
          </a:stretch>
        </p:blipFill>
        <p:spPr>
          <a:xfrm>
            <a:off x="4206240" y="7774940"/>
            <a:ext cx="2106000" cy="2095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33415" y="9571990"/>
            <a:ext cx="11245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75" y="3845560"/>
            <a:ext cx="6858000" cy="117217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文本框 94"/>
          <p:cNvSpPr txBox="1"/>
          <p:nvPr/>
        </p:nvSpPr>
        <p:spPr>
          <a:xfrm>
            <a:off x="4597" y="-11425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239399" y="27691"/>
            <a:ext cx="4513902" cy="1209445"/>
            <a:chOff x="186280" y="-12274"/>
            <a:chExt cx="5157020" cy="1381760"/>
          </a:xfrm>
        </p:grpSpPr>
        <p:sp>
          <p:nvSpPr>
            <p:cNvPr id="38" name="文本框 11"/>
            <p:cNvSpPr txBox="1"/>
            <p:nvPr/>
          </p:nvSpPr>
          <p:spPr>
            <a:xfrm>
              <a:off x="410128" y="-12274"/>
              <a:ext cx="737239" cy="2755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Mock</a:t>
              </a:r>
              <a:endPara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9" name="文本框 13"/>
            <p:cNvSpPr txBox="1"/>
            <p:nvPr/>
          </p:nvSpPr>
          <p:spPr>
            <a:xfrm>
              <a:off x="1800054" y="-12274"/>
              <a:ext cx="693442" cy="2755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BC</a:t>
              </a:r>
              <a:endPara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0" name="文本框 1"/>
            <p:cNvSpPr txBox="1"/>
            <p:nvPr/>
          </p:nvSpPr>
          <p:spPr>
            <a:xfrm>
              <a:off x="3057374" y="-12274"/>
              <a:ext cx="673369" cy="2755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12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Control</a:t>
              </a:r>
              <a:endParaRPr lang="en-US" altLang="zh-CN" sz="12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1" name="文本框 2"/>
            <p:cNvSpPr txBox="1"/>
            <p:nvPr/>
          </p:nvSpPr>
          <p:spPr>
            <a:xfrm>
              <a:off x="4427226" y="-12274"/>
              <a:ext cx="665461" cy="2755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12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BC-KO</a:t>
              </a:r>
              <a:endParaRPr lang="en-US" altLang="zh-CN" sz="12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42" name="图片 41" descr="图像_26657"/>
            <p:cNvPicPr>
              <a:picLocks noChangeAspect="1"/>
            </p:cNvPicPr>
            <p:nvPr/>
          </p:nvPicPr>
          <p:blipFill rotWithShape="1">
            <a:blip r:embed="rId1"/>
            <a:srcRect l="2" r="45698" b="38872"/>
            <a:stretch>
              <a:fillRect/>
            </a:stretch>
          </p:blipFill>
          <p:spPr>
            <a:xfrm>
              <a:off x="186280" y="289351"/>
              <a:ext cx="1248804" cy="108013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图片 42" descr="图像_26725"/>
            <p:cNvPicPr>
              <a:picLocks noChangeAspect="1"/>
            </p:cNvPicPr>
            <p:nvPr/>
          </p:nvPicPr>
          <p:blipFill rotWithShape="1">
            <a:blip r:embed="rId2"/>
            <a:srcRect l="47912" t="7155" r="-2212" b="35728"/>
            <a:stretch>
              <a:fillRect/>
            </a:stretch>
          </p:blipFill>
          <p:spPr>
            <a:xfrm>
              <a:off x="1503212" y="289351"/>
              <a:ext cx="1248196" cy="108013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图片 43" descr="图像_26753"/>
            <p:cNvPicPr>
              <a:picLocks noChangeAspect="1"/>
            </p:cNvPicPr>
            <p:nvPr/>
          </p:nvPicPr>
          <p:blipFill rotWithShape="1">
            <a:blip r:embed="rId3"/>
            <a:srcRect l="14496" t="30544" r="31204" b="8328"/>
            <a:stretch>
              <a:fillRect/>
            </a:stretch>
          </p:blipFill>
          <p:spPr>
            <a:xfrm>
              <a:off x="2779997" y="289351"/>
              <a:ext cx="1248196" cy="108013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图片 44" descr="图像_26755"/>
            <p:cNvPicPr>
              <a:picLocks noChangeAspect="1"/>
            </p:cNvPicPr>
            <p:nvPr/>
          </p:nvPicPr>
          <p:blipFill rotWithShape="1">
            <a:blip r:embed="rId4"/>
            <a:srcRect l="2" r="45698" b="38872"/>
            <a:stretch>
              <a:fillRect/>
            </a:stretch>
          </p:blipFill>
          <p:spPr>
            <a:xfrm>
              <a:off x="4095104" y="289351"/>
              <a:ext cx="1248196" cy="1080135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46" name="对象 45"/>
          <p:cNvGraphicFramePr>
            <a:graphicFrameLocks noChangeAspect="1"/>
          </p:cNvGraphicFramePr>
          <p:nvPr/>
        </p:nvGraphicFramePr>
        <p:xfrm>
          <a:off x="5088964" y="2985939"/>
          <a:ext cx="1984820" cy="1327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" r:id="rId5" imgW="4314825" imgH="2886075" progId="Prism8.Document">
                  <p:embed/>
                </p:oleObj>
              </mc:Choice>
              <mc:Fallback>
                <p:oleObj name="" r:id="rId5" imgW="4314825" imgH="2886075" progId="Prism8.Document">
                  <p:embed/>
                  <p:pic>
                    <p:nvPicPr>
                      <p:cNvPr id="0" name="对象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88964" y="2985939"/>
                        <a:ext cx="1984820" cy="1327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对象 46"/>
          <p:cNvGraphicFramePr>
            <a:graphicFrameLocks noChangeAspect="1"/>
          </p:cNvGraphicFramePr>
          <p:nvPr/>
        </p:nvGraphicFramePr>
        <p:xfrm>
          <a:off x="5088964" y="48492"/>
          <a:ext cx="1618615" cy="1454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" r:id="rId7" imgW="3371850" imgH="3028950" progId="Prism8.Document">
                  <p:embed/>
                </p:oleObj>
              </mc:Choice>
              <mc:Fallback>
                <p:oleObj name="" r:id="rId7" imgW="3371850" imgH="3028950" progId="Prism8.Document">
                  <p:embed/>
                  <p:pic>
                    <p:nvPicPr>
                      <p:cNvPr id="0" name="对象 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88964" y="48492"/>
                        <a:ext cx="1618615" cy="1454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174582" y="4577910"/>
            <a:ext cx="6190615" cy="1099130"/>
            <a:chOff x="8" y="4672"/>
            <a:chExt cx="9749" cy="1731"/>
          </a:xfrm>
        </p:grpSpPr>
        <p:sp>
          <p:nvSpPr>
            <p:cNvPr id="11" name="文本框 10"/>
            <p:cNvSpPr txBox="1"/>
            <p:nvPr/>
          </p:nvSpPr>
          <p:spPr>
            <a:xfrm>
              <a:off x="1268" y="5969"/>
              <a:ext cx="955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EGFR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" name="文本框 36"/>
            <p:cNvSpPr txBox="1"/>
            <p:nvPr/>
          </p:nvSpPr>
          <p:spPr>
            <a:xfrm>
              <a:off x="5495" y="5961"/>
              <a:ext cx="1115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VEGFR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2635" y="4672"/>
              <a:ext cx="98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95D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TextBox 26"/>
            <p:cNvSpPr txBox="1"/>
            <p:nvPr/>
          </p:nvSpPr>
          <p:spPr>
            <a:xfrm>
              <a:off x="2040" y="5073"/>
              <a:ext cx="96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Mock</a:t>
              </a:r>
              <a:endParaRPr lang="en-US" altLang="zh-CN" sz="1200" b="1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2797" y="5073"/>
              <a:ext cx="661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BC</a:t>
              </a:r>
              <a:endParaRPr lang="en-US" altLang="zh-CN" sz="1200" b="1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3312" y="5073"/>
              <a:ext cx="1961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EGF(10ng/ml)</a:t>
              </a:r>
              <a:endParaRPr lang="en-US" altLang="zh-CN" sz="1200" b="1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8" y="5457"/>
              <a:ext cx="2215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p-EGFR(Tyr1173)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5" name="文本框 36"/>
            <p:cNvSpPr txBox="1"/>
            <p:nvPr/>
          </p:nvSpPr>
          <p:spPr>
            <a:xfrm>
              <a:off x="4354" y="5457"/>
              <a:ext cx="2256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p-VEGFR(Tyr951)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7100" y="4672"/>
              <a:ext cx="98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95D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8" name="TextBox 26"/>
            <p:cNvSpPr txBox="1"/>
            <p:nvPr/>
          </p:nvSpPr>
          <p:spPr>
            <a:xfrm>
              <a:off x="6557" y="5028"/>
              <a:ext cx="96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Mock</a:t>
              </a:r>
              <a:endParaRPr lang="en-US" altLang="zh-CN" sz="1200" b="1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7288" y="5028"/>
              <a:ext cx="661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BC</a:t>
              </a:r>
              <a:endParaRPr lang="en-US" altLang="zh-CN" sz="1200" b="1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7796" y="5028"/>
              <a:ext cx="1961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VEGF(10ng/ml)</a:t>
              </a:r>
              <a:endParaRPr lang="en-US" altLang="zh-CN" sz="1200" b="1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0" name="图片 9" descr="g-m"/>
            <p:cNvPicPr/>
            <p:nvPr/>
          </p:nvPicPr>
          <p:blipFill>
            <a:blip r:embed="rId9"/>
            <a:srcRect l="39072" t="51567" r="34182" b="40282"/>
            <a:stretch>
              <a:fillRect/>
            </a:stretch>
          </p:blipFill>
          <p:spPr>
            <a:xfrm>
              <a:off x="6619" y="5978"/>
              <a:ext cx="1701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0" name="图片 49" descr="gapdh"/>
            <p:cNvPicPr/>
            <p:nvPr/>
          </p:nvPicPr>
          <p:blipFill>
            <a:blip r:embed="rId10"/>
            <a:srcRect l="39075" t="39644" r="35833" b="52217"/>
            <a:stretch>
              <a:fillRect/>
            </a:stretch>
          </p:blipFill>
          <p:spPr>
            <a:xfrm>
              <a:off x="2257" y="5974"/>
              <a:ext cx="1701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4" name="图片 63" descr="sin3b133"/>
            <p:cNvPicPr/>
            <p:nvPr/>
          </p:nvPicPr>
          <p:blipFill>
            <a:blip r:embed="rId11">
              <a:lum bright="12000" contrast="6000"/>
            </a:blip>
            <a:srcRect l="45436" t="38329" r="29838" b="51879"/>
            <a:stretch>
              <a:fillRect/>
            </a:stretch>
          </p:blipFill>
          <p:spPr>
            <a:xfrm>
              <a:off x="2257" y="5466"/>
              <a:ext cx="1701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5" name="图片 64" descr="p-e-v-3"/>
            <p:cNvPicPr/>
            <p:nvPr/>
          </p:nvPicPr>
          <p:blipFill>
            <a:blip r:embed="rId12"/>
            <a:srcRect l="26828" t="46399" r="46385" b="43754"/>
            <a:stretch>
              <a:fillRect/>
            </a:stretch>
          </p:blipFill>
          <p:spPr>
            <a:xfrm>
              <a:off x="6610" y="5466"/>
              <a:ext cx="1701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4" name="文本框 13"/>
          <p:cNvSpPr txBox="1"/>
          <p:nvPr/>
        </p:nvSpPr>
        <p:spPr>
          <a:xfrm>
            <a:off x="2917" y="1304079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组合 126"/>
          <p:cNvGrpSpPr>
            <a:grpSpLocks noChangeAspect="1"/>
          </p:cNvGrpSpPr>
          <p:nvPr/>
        </p:nvGrpSpPr>
        <p:grpSpPr>
          <a:xfrm>
            <a:off x="166622" y="2650010"/>
            <a:ext cx="4500000" cy="1785029"/>
            <a:chOff x="7466385" y="1869376"/>
            <a:chExt cx="5523454" cy="2191006"/>
          </a:xfrm>
        </p:grpSpPr>
        <p:grpSp>
          <p:nvGrpSpPr>
            <p:cNvPr id="57" name="组合 56"/>
            <p:cNvGrpSpPr>
              <a:grpSpLocks noChangeAspect="1"/>
            </p:cNvGrpSpPr>
            <p:nvPr/>
          </p:nvGrpSpPr>
          <p:grpSpPr>
            <a:xfrm>
              <a:off x="8042040" y="3131809"/>
              <a:ext cx="1183092" cy="900000"/>
              <a:chOff x="8042350" y="3509328"/>
              <a:chExt cx="1677821" cy="1276350"/>
            </a:xfrm>
          </p:grpSpPr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13" cstate="print">
                <a:lum brigh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42350" y="3522378"/>
                <a:ext cx="1677821" cy="1263300"/>
              </a:xfrm>
              <a:prstGeom prst="rect">
                <a:avLst/>
              </a:prstGeom>
            </p:spPr>
          </p:pic>
          <p:sp>
            <p:nvSpPr>
              <p:cNvPr id="98" name="直接连接符 13"/>
              <p:cNvSpPr>
                <a:spLocks noChangeShapeType="1"/>
              </p:cNvSpPr>
              <p:nvPr/>
            </p:nvSpPr>
            <p:spPr bwMode="auto">
              <a:xfrm>
                <a:off x="8348345" y="3509328"/>
                <a:ext cx="4763" cy="12763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直接连接符 14"/>
              <p:cNvSpPr>
                <a:spLocks noChangeShapeType="1"/>
              </p:cNvSpPr>
              <p:nvPr/>
            </p:nvSpPr>
            <p:spPr bwMode="auto">
              <a:xfrm flipH="1">
                <a:off x="9410383" y="3509328"/>
                <a:ext cx="9525" cy="12763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8042040" y="2173605"/>
              <a:ext cx="1195312" cy="900000"/>
              <a:chOff x="8042040" y="2173605"/>
              <a:chExt cx="1676233" cy="1262105"/>
            </a:xfrm>
          </p:grpSpPr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14" cstate="print">
                <a:lum brigh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42040" y="2173605"/>
                <a:ext cx="1676233" cy="1262105"/>
              </a:xfrm>
              <a:prstGeom prst="rect">
                <a:avLst/>
              </a:prstGeom>
            </p:spPr>
          </p:pic>
          <p:sp>
            <p:nvSpPr>
              <p:cNvPr id="100" name="直接连接符 21"/>
              <p:cNvSpPr>
                <a:spLocks noChangeShapeType="1"/>
              </p:cNvSpPr>
              <p:nvPr/>
            </p:nvSpPr>
            <p:spPr bwMode="auto">
              <a:xfrm>
                <a:off x="8351520" y="2175193"/>
                <a:ext cx="9525" cy="126051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直接连接符 22"/>
              <p:cNvSpPr>
                <a:spLocks noChangeShapeType="1"/>
              </p:cNvSpPr>
              <p:nvPr/>
            </p:nvSpPr>
            <p:spPr bwMode="auto">
              <a:xfrm flipH="1">
                <a:off x="9415144" y="2175193"/>
                <a:ext cx="7938" cy="126051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3" name="组合 122"/>
            <p:cNvGrpSpPr>
              <a:grpSpLocks noChangeAspect="1"/>
            </p:cNvGrpSpPr>
            <p:nvPr/>
          </p:nvGrpSpPr>
          <p:grpSpPr>
            <a:xfrm>
              <a:off x="9284613" y="3137910"/>
              <a:ext cx="1184080" cy="900000"/>
              <a:chOff x="9837311" y="3509328"/>
              <a:chExt cx="1671070" cy="1270153"/>
            </a:xfrm>
          </p:grpSpPr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15" cstate="print">
                <a:lum bright="18000" contrast="3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37311" y="3521264"/>
                <a:ext cx="1671070" cy="1258217"/>
              </a:xfrm>
              <a:prstGeom prst="rect">
                <a:avLst/>
              </a:prstGeom>
            </p:spPr>
          </p:pic>
          <p:sp>
            <p:nvSpPr>
              <p:cNvPr id="102" name="直接连接符 23"/>
              <p:cNvSpPr>
                <a:spLocks noChangeShapeType="1"/>
              </p:cNvSpPr>
              <p:nvPr/>
            </p:nvSpPr>
            <p:spPr bwMode="auto">
              <a:xfrm>
                <a:off x="10269220" y="3509328"/>
                <a:ext cx="3175" cy="127015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" name="直接连接符 24"/>
              <p:cNvSpPr>
                <a:spLocks noChangeShapeType="1"/>
              </p:cNvSpPr>
              <p:nvPr/>
            </p:nvSpPr>
            <p:spPr bwMode="auto">
              <a:xfrm flipH="1">
                <a:off x="11022111" y="3509328"/>
                <a:ext cx="21809" cy="127015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0" name="组合 69"/>
            <p:cNvGrpSpPr>
              <a:grpSpLocks noChangeAspect="1"/>
            </p:cNvGrpSpPr>
            <p:nvPr/>
          </p:nvGrpSpPr>
          <p:grpSpPr>
            <a:xfrm>
              <a:off x="9297313" y="2179706"/>
              <a:ext cx="1195312" cy="900000"/>
              <a:chOff x="9850011" y="2173605"/>
              <a:chExt cx="1676233" cy="1262105"/>
            </a:xfrm>
          </p:grpSpPr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16" cstate="print">
                <a:lum bright="18000"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50011" y="2173605"/>
                <a:ext cx="1676233" cy="1262105"/>
              </a:xfrm>
              <a:prstGeom prst="rect">
                <a:avLst/>
              </a:prstGeom>
            </p:spPr>
          </p:pic>
          <p:sp>
            <p:nvSpPr>
              <p:cNvPr id="104" name="直接连接符 25"/>
              <p:cNvSpPr>
                <a:spLocks noChangeShapeType="1"/>
              </p:cNvSpPr>
              <p:nvPr/>
            </p:nvSpPr>
            <p:spPr bwMode="auto">
              <a:xfrm>
                <a:off x="10278745" y="2175193"/>
                <a:ext cx="16846" cy="126051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直接连接符 26"/>
              <p:cNvSpPr>
                <a:spLocks noChangeShapeType="1"/>
              </p:cNvSpPr>
              <p:nvPr/>
            </p:nvSpPr>
            <p:spPr bwMode="auto">
              <a:xfrm flipH="1">
                <a:off x="11173261" y="2173605"/>
                <a:ext cx="0" cy="126210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4" name="组合 123"/>
            <p:cNvGrpSpPr>
              <a:grpSpLocks noChangeAspect="1"/>
            </p:cNvGrpSpPr>
            <p:nvPr/>
          </p:nvGrpSpPr>
          <p:grpSpPr>
            <a:xfrm>
              <a:off x="10540876" y="3160382"/>
              <a:ext cx="1187312" cy="900000"/>
              <a:chOff x="11649119" y="3512666"/>
              <a:chExt cx="1683807" cy="1276350"/>
            </a:xfrm>
          </p:grpSpPr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49119" y="3521208"/>
                <a:ext cx="1683807" cy="1267808"/>
              </a:xfrm>
              <a:prstGeom prst="rect">
                <a:avLst/>
              </a:prstGeom>
            </p:spPr>
          </p:pic>
          <p:sp>
            <p:nvSpPr>
              <p:cNvPr id="106" name="直接连接符 27"/>
              <p:cNvSpPr>
                <a:spLocks noChangeShapeType="1"/>
              </p:cNvSpPr>
              <p:nvPr/>
            </p:nvSpPr>
            <p:spPr bwMode="auto">
              <a:xfrm>
                <a:off x="12284297" y="3512666"/>
                <a:ext cx="3175" cy="12763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" name="直接连接符 28"/>
              <p:cNvSpPr>
                <a:spLocks noChangeShapeType="1"/>
              </p:cNvSpPr>
              <p:nvPr/>
            </p:nvSpPr>
            <p:spPr bwMode="auto">
              <a:xfrm flipH="1">
                <a:off x="12679744" y="3512666"/>
                <a:ext cx="11112" cy="12763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5" name="组合 124"/>
            <p:cNvGrpSpPr>
              <a:grpSpLocks noChangeAspect="1"/>
            </p:cNvGrpSpPr>
            <p:nvPr/>
          </p:nvGrpSpPr>
          <p:grpSpPr>
            <a:xfrm>
              <a:off x="10556819" y="2196475"/>
              <a:ext cx="1187895" cy="900000"/>
              <a:chOff x="11665062" y="2167902"/>
              <a:chExt cx="1683807" cy="1275724"/>
            </a:xfrm>
          </p:grpSpPr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18" cstate="print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65062" y="2167902"/>
                <a:ext cx="1683807" cy="1267808"/>
              </a:xfrm>
              <a:prstGeom prst="rect">
                <a:avLst/>
              </a:prstGeom>
            </p:spPr>
          </p:pic>
          <p:sp>
            <p:nvSpPr>
              <p:cNvPr id="108" name="直接连接符 29"/>
              <p:cNvSpPr>
                <a:spLocks noChangeShapeType="1"/>
              </p:cNvSpPr>
              <p:nvPr/>
            </p:nvSpPr>
            <p:spPr bwMode="auto">
              <a:xfrm>
                <a:off x="12164778" y="2173605"/>
                <a:ext cx="0" cy="126210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9" name="直接连接符 30"/>
              <p:cNvSpPr>
                <a:spLocks noChangeShapeType="1"/>
              </p:cNvSpPr>
              <p:nvPr/>
            </p:nvSpPr>
            <p:spPr bwMode="auto">
              <a:xfrm flipH="1">
                <a:off x="12905950" y="2181521"/>
                <a:ext cx="9739" cy="126210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2" name="组合 121"/>
            <p:cNvGrpSpPr>
              <a:grpSpLocks noChangeAspect="1"/>
            </p:cNvGrpSpPr>
            <p:nvPr/>
          </p:nvGrpSpPr>
          <p:grpSpPr>
            <a:xfrm>
              <a:off x="11748505" y="3160382"/>
              <a:ext cx="1195792" cy="900000"/>
              <a:chOff x="21166" y="5545"/>
              <a:chExt cx="2652" cy="1996"/>
            </a:xfrm>
          </p:grpSpPr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66" y="5545"/>
                <a:ext cx="2652" cy="1997"/>
              </a:xfrm>
              <a:prstGeom prst="rect">
                <a:avLst/>
              </a:prstGeom>
            </p:spPr>
          </p:pic>
          <p:sp>
            <p:nvSpPr>
              <p:cNvPr id="112" name="直接连接符 31"/>
              <p:cNvSpPr>
                <a:spLocks noChangeShapeType="1"/>
              </p:cNvSpPr>
              <p:nvPr/>
            </p:nvSpPr>
            <p:spPr bwMode="auto">
              <a:xfrm flipH="1">
                <a:off x="22325" y="5559"/>
                <a:ext cx="13" cy="198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直接连接符 32"/>
              <p:cNvSpPr>
                <a:spLocks noChangeShapeType="1"/>
              </p:cNvSpPr>
              <p:nvPr/>
            </p:nvSpPr>
            <p:spPr bwMode="auto">
              <a:xfrm flipH="1">
                <a:off x="22680" y="5545"/>
                <a:ext cx="7" cy="199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6" name="组合 125"/>
            <p:cNvGrpSpPr>
              <a:grpSpLocks noChangeAspect="1"/>
            </p:cNvGrpSpPr>
            <p:nvPr/>
          </p:nvGrpSpPr>
          <p:grpSpPr>
            <a:xfrm>
              <a:off x="11794527" y="2196475"/>
              <a:ext cx="1195312" cy="900000"/>
              <a:chOff x="13486432" y="2167902"/>
              <a:chExt cx="1683807" cy="1267808"/>
            </a:xfrm>
          </p:grpSpPr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486432" y="2167902"/>
                <a:ext cx="1683807" cy="1267808"/>
              </a:xfrm>
              <a:prstGeom prst="rect">
                <a:avLst/>
              </a:prstGeom>
            </p:spPr>
          </p:pic>
          <p:sp>
            <p:nvSpPr>
              <p:cNvPr id="114" name="直接连接符 33"/>
              <p:cNvSpPr>
                <a:spLocks noChangeShapeType="1"/>
              </p:cNvSpPr>
              <p:nvPr/>
            </p:nvSpPr>
            <p:spPr bwMode="auto">
              <a:xfrm flipH="1">
                <a:off x="14120495" y="2175192"/>
                <a:ext cx="0" cy="12525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5" name="直接连接符 34"/>
              <p:cNvSpPr>
                <a:spLocks noChangeShapeType="1"/>
              </p:cNvSpPr>
              <p:nvPr/>
            </p:nvSpPr>
            <p:spPr bwMode="auto">
              <a:xfrm flipH="1">
                <a:off x="14585463" y="2175192"/>
                <a:ext cx="4294" cy="125249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6" name="TextBox 26"/>
            <p:cNvSpPr>
              <a:spLocks noChangeArrowheads="1"/>
            </p:cNvSpPr>
            <p:nvPr/>
          </p:nvSpPr>
          <p:spPr bwMode="auto">
            <a:xfrm>
              <a:off x="8403458" y="1911926"/>
              <a:ext cx="6492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0h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17" name="TextBox 28"/>
            <p:cNvSpPr>
              <a:spLocks noChangeArrowheads="1"/>
            </p:cNvSpPr>
            <p:nvPr/>
          </p:nvSpPr>
          <p:spPr bwMode="auto">
            <a:xfrm>
              <a:off x="9623385" y="1869376"/>
              <a:ext cx="6477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6h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18" name="TextBox 29"/>
            <p:cNvSpPr>
              <a:spLocks noChangeArrowheads="1"/>
            </p:cNvSpPr>
            <p:nvPr/>
          </p:nvSpPr>
          <p:spPr bwMode="auto">
            <a:xfrm>
              <a:off x="10890837" y="1907476"/>
              <a:ext cx="6477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18h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19" name="TextBox 29"/>
            <p:cNvSpPr>
              <a:spLocks noChangeArrowheads="1"/>
            </p:cNvSpPr>
            <p:nvPr/>
          </p:nvSpPr>
          <p:spPr bwMode="auto">
            <a:xfrm>
              <a:off x="12142926" y="1929084"/>
              <a:ext cx="6477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24h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0" name="TextBox 26"/>
            <p:cNvSpPr>
              <a:spLocks noChangeArrowheads="1"/>
            </p:cNvSpPr>
            <p:nvPr/>
          </p:nvSpPr>
          <p:spPr bwMode="auto">
            <a:xfrm>
              <a:off x="7466385" y="2575724"/>
              <a:ext cx="7899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  <a:sym typeface="宋体" panose="02010600030101010101" pitchFamily="2" charset="-122"/>
                </a:rPr>
                <a:t>Mock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1" name="TextBox 26"/>
            <p:cNvSpPr>
              <a:spLocks noChangeArrowheads="1"/>
            </p:cNvSpPr>
            <p:nvPr/>
          </p:nvSpPr>
          <p:spPr bwMode="auto">
            <a:xfrm>
              <a:off x="7656629" y="3401147"/>
              <a:ext cx="6477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BC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22528" y="2584566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2494" y="4357375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2" name="对象 141"/>
          <p:cNvGraphicFramePr>
            <a:graphicFrameLocks noChangeAspect="1"/>
          </p:cNvGraphicFramePr>
          <p:nvPr/>
        </p:nvGraphicFramePr>
        <p:xfrm>
          <a:off x="5124450" y="1514475"/>
          <a:ext cx="1547813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Prism 8" r:id="rId21" imgW="3228975" imgH="3162300" progId="Prism8.Document">
                  <p:embed/>
                </p:oleObj>
              </mc:Choice>
              <mc:Fallback>
                <p:oleObj name="Prism 8" r:id="rId21" imgW="3228975" imgH="3162300" progId="Prism8.Document">
                  <p:embed/>
                  <p:pic>
                    <p:nvPicPr>
                      <p:cNvPr id="0" name="对象 46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124450" y="1514475"/>
                        <a:ext cx="1547813" cy="151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8" name="组合 127"/>
          <p:cNvGrpSpPr/>
          <p:nvPr/>
        </p:nvGrpSpPr>
        <p:grpSpPr>
          <a:xfrm>
            <a:off x="235812" y="1351026"/>
            <a:ext cx="4547960" cy="1190562"/>
            <a:chOff x="235812" y="1543530"/>
            <a:chExt cx="4547960" cy="1190562"/>
          </a:xfrm>
        </p:grpSpPr>
        <p:pic>
          <p:nvPicPr>
            <p:cNvPr id="143" name="图片 142"/>
            <p:cNvPicPr/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6999" y="1787292"/>
              <a:ext cx="1094400" cy="946800"/>
            </a:xfrm>
            <a:prstGeom prst="rect">
              <a:avLst/>
            </a:prstGeom>
          </p:spPr>
        </p:pic>
        <p:pic>
          <p:nvPicPr>
            <p:cNvPr id="144" name="图片 143"/>
            <p:cNvPicPr/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812" y="1787292"/>
              <a:ext cx="1094400" cy="946800"/>
            </a:xfrm>
            <a:prstGeom prst="rect">
              <a:avLst/>
            </a:prstGeom>
          </p:spPr>
        </p:pic>
        <p:pic>
          <p:nvPicPr>
            <p:cNvPr id="146" name="图片 145"/>
            <p:cNvPicPr/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8186" y="1787292"/>
              <a:ext cx="1094400" cy="946800"/>
            </a:xfrm>
            <a:prstGeom prst="rect">
              <a:avLst/>
            </a:prstGeom>
          </p:spPr>
        </p:pic>
        <p:pic>
          <p:nvPicPr>
            <p:cNvPr id="147" name="图片 146"/>
            <p:cNvPicPr/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9372" y="1787292"/>
              <a:ext cx="1094400" cy="946800"/>
            </a:xfrm>
            <a:prstGeom prst="rect">
              <a:avLst/>
            </a:prstGeom>
          </p:spPr>
        </p:pic>
        <p:sp>
          <p:nvSpPr>
            <p:cNvPr id="148" name="文本框 11"/>
            <p:cNvSpPr txBox="1"/>
            <p:nvPr/>
          </p:nvSpPr>
          <p:spPr>
            <a:xfrm>
              <a:off x="429357" y="1543530"/>
              <a:ext cx="645300" cy="2412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Mock</a:t>
              </a:r>
              <a:endPara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49" name="文本框 13"/>
            <p:cNvSpPr txBox="1"/>
            <p:nvPr/>
          </p:nvSpPr>
          <p:spPr>
            <a:xfrm>
              <a:off x="1645949" y="1543530"/>
              <a:ext cx="606965" cy="2412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BC</a:t>
              </a:r>
              <a:endPara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50" name="文本框 1"/>
            <p:cNvSpPr txBox="1"/>
            <p:nvPr/>
          </p:nvSpPr>
          <p:spPr>
            <a:xfrm>
              <a:off x="2746472" y="1543530"/>
              <a:ext cx="589395" cy="2412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12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Control</a:t>
              </a:r>
              <a:endParaRPr lang="en-US" altLang="zh-CN" sz="12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51" name="文本框 2"/>
            <p:cNvSpPr txBox="1"/>
            <p:nvPr/>
          </p:nvSpPr>
          <p:spPr>
            <a:xfrm>
              <a:off x="3945493" y="1543530"/>
              <a:ext cx="582473" cy="2412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12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BC-KO</a:t>
              </a:r>
              <a:endParaRPr lang="en-US" altLang="zh-CN" sz="12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52" name="文本框 151"/>
          <p:cNvSpPr txBox="1"/>
          <p:nvPr/>
        </p:nvSpPr>
        <p:spPr>
          <a:xfrm>
            <a:off x="5841672" y="5796196"/>
            <a:ext cx="11626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4141" y="122145"/>
            <a:ext cx="3617595" cy="1670429"/>
            <a:chOff x="123261" y="6643743"/>
            <a:chExt cx="3035670" cy="1568665"/>
          </a:xfrm>
        </p:grpSpPr>
        <p:pic>
          <p:nvPicPr>
            <p:cNvPr id="6" name="图片 5"/>
            <p:cNvPicPr/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27" t="13237" r="8048" b="14410"/>
            <a:stretch>
              <a:fillRect/>
            </a:stretch>
          </p:blipFill>
          <p:spPr>
            <a:xfrm>
              <a:off x="123261" y="6670791"/>
              <a:ext cx="3035670" cy="153617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100798" y="7953607"/>
              <a:ext cx="397003" cy="258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D1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5395" y="6643743"/>
              <a:ext cx="397003" cy="258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D2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86481" y="7077751"/>
              <a:ext cx="397003" cy="258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D3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330480" y="7874843"/>
              <a:ext cx="397003" cy="258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D4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7126" y="1787015"/>
            <a:ext cx="3780000" cy="1037590"/>
            <a:chOff x="685" y="2708"/>
            <a:chExt cx="5159" cy="163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85" y="2923"/>
              <a:ext cx="794" cy="1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85" y="3157"/>
              <a:ext cx="1814" cy="2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685" y="3401"/>
              <a:ext cx="2676" cy="22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85" y="3642"/>
              <a:ext cx="3306" cy="1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4596" y="3348"/>
              <a:ext cx="594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D4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911" y="3348"/>
              <a:ext cx="847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(765)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899" y="3114"/>
              <a:ext cx="594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D3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078" y="2847"/>
              <a:ext cx="594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D2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068" y="2708"/>
              <a:ext cx="594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D1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685" y="3876"/>
              <a:ext cx="3911" cy="1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/>
            <p:cNvSpPr txBox="1"/>
            <p:nvPr/>
          </p:nvSpPr>
          <p:spPr>
            <a:xfrm>
              <a:off x="4526" y="3657"/>
              <a:ext cx="847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(906)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210" y="3657"/>
              <a:ext cx="634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BC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383" y="2708"/>
              <a:ext cx="847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(123)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405" y="2832"/>
              <a:ext cx="847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(330)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244" y="3114"/>
              <a:ext cx="847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(719)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784" y="3908"/>
              <a:ext cx="1917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Full length BC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60" name="对象 59"/>
          <p:cNvGraphicFramePr>
            <a:graphicFrameLocks noChangeAspect="1"/>
          </p:cNvGraphicFramePr>
          <p:nvPr/>
        </p:nvGraphicFramePr>
        <p:xfrm>
          <a:off x="4937541" y="273655"/>
          <a:ext cx="1767774" cy="1487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name="" r:id="rId2" imgW="3905250" imgH="3305175" progId="Prism5.Document">
                  <p:embed/>
                </p:oleObj>
              </mc:Choice>
              <mc:Fallback>
                <p:oleObj name="" r:id="rId2" imgW="3905250" imgH="3305175" progId="Prism5.Document">
                  <p:embed/>
                  <p:pic>
                    <p:nvPicPr>
                      <p:cNvPr id="0" name="对象 5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37541" y="273655"/>
                        <a:ext cx="1767774" cy="14873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对象 61"/>
          <p:cNvGraphicFramePr>
            <a:graphicFrameLocks noChangeAspect="1"/>
          </p:cNvGraphicFramePr>
          <p:nvPr/>
        </p:nvGraphicFramePr>
        <p:xfrm>
          <a:off x="4937541" y="1741480"/>
          <a:ext cx="1753038" cy="1547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" r:id="rId4" imgW="3895725" imgH="3438525" progId="Prism5.Document">
                  <p:embed/>
                </p:oleObj>
              </mc:Choice>
              <mc:Fallback>
                <p:oleObj name="" r:id="rId4" imgW="3895725" imgH="3438525" progId="Prism5.Document">
                  <p:embed/>
                  <p:pic>
                    <p:nvPicPr>
                      <p:cNvPr id="0" name="对象 6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37541" y="1741480"/>
                        <a:ext cx="1753038" cy="1547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文本框 95"/>
          <p:cNvSpPr txBox="1"/>
          <p:nvPr/>
        </p:nvSpPr>
        <p:spPr>
          <a:xfrm>
            <a:off x="45351" y="85626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3771" y="2853682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3" name="对象 62"/>
          <p:cNvGraphicFramePr>
            <a:graphicFrameLocks noChangeAspect="1"/>
          </p:cNvGraphicFramePr>
          <p:nvPr/>
        </p:nvGraphicFramePr>
        <p:xfrm>
          <a:off x="4281016" y="3107087"/>
          <a:ext cx="2009775" cy="1327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0" name="" r:id="rId6" imgW="4181475" imgH="2762250" progId="Prism8.Document">
                  <p:embed/>
                </p:oleObj>
              </mc:Choice>
              <mc:Fallback>
                <p:oleObj name="" r:id="rId6" imgW="4181475" imgH="2762250" progId="Prism8.Document">
                  <p:embed/>
                  <p:pic>
                    <p:nvPicPr>
                      <p:cNvPr id="0" name="对象 6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81016" y="3107087"/>
                        <a:ext cx="2009775" cy="1327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文本框 11"/>
          <p:cNvSpPr txBox="1"/>
          <p:nvPr/>
        </p:nvSpPr>
        <p:spPr>
          <a:xfrm>
            <a:off x="456763" y="3160349"/>
            <a:ext cx="737235" cy="275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Mock</a:t>
            </a:r>
            <a:endParaRPr lang="en-US" altLang="zh-CN" sz="1200" b="1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" name="文本框 13"/>
          <p:cNvSpPr txBox="1"/>
          <p:nvPr/>
        </p:nvSpPr>
        <p:spPr>
          <a:xfrm>
            <a:off x="1737811" y="3146975"/>
            <a:ext cx="693420" cy="275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D2</a:t>
            </a:r>
            <a:endParaRPr lang="en-US" altLang="zh-CN" sz="1200" b="1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文本框 13"/>
          <p:cNvSpPr txBox="1"/>
          <p:nvPr/>
        </p:nvSpPr>
        <p:spPr>
          <a:xfrm>
            <a:off x="3057797" y="3131735"/>
            <a:ext cx="693420" cy="275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D3</a:t>
            </a:r>
            <a:endParaRPr lang="en-US" altLang="zh-CN" sz="1200" b="1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6" name="图片 15" descr="d2"/>
          <p:cNvPicPr>
            <a:picLocks noChangeAspect="1"/>
          </p:cNvPicPr>
          <p:nvPr/>
        </p:nvPicPr>
        <p:blipFill>
          <a:blip r:embed="rId8">
            <a:lum bright="6000" contrast="6000"/>
          </a:blip>
          <a:stretch>
            <a:fillRect/>
          </a:stretch>
        </p:blipFill>
        <p:spPr>
          <a:xfrm>
            <a:off x="1505701" y="3435900"/>
            <a:ext cx="1200000" cy="900000"/>
          </a:xfrm>
          <a:prstGeom prst="rect">
            <a:avLst/>
          </a:prstGeom>
        </p:spPr>
      </p:pic>
      <p:pic>
        <p:nvPicPr>
          <p:cNvPr id="18" name="图片 17" descr="mock"/>
          <p:cNvPicPr>
            <a:picLocks noChangeAspect="1"/>
          </p:cNvPicPr>
          <p:nvPr/>
        </p:nvPicPr>
        <p:blipFill>
          <a:blip r:embed="rId9">
            <a:lum bright="6000" contrast="6000"/>
          </a:blip>
          <a:stretch>
            <a:fillRect/>
          </a:stretch>
        </p:blipFill>
        <p:spPr>
          <a:xfrm>
            <a:off x="246560" y="3435900"/>
            <a:ext cx="1200000" cy="900000"/>
          </a:xfrm>
          <a:prstGeom prst="rect">
            <a:avLst/>
          </a:prstGeom>
        </p:spPr>
      </p:pic>
      <p:graphicFrame>
        <p:nvGraphicFramePr>
          <p:cNvPr id="35" name="对象 34"/>
          <p:cNvGraphicFramePr>
            <a:graphicFrameLocks noChangeAspect="1"/>
          </p:cNvGraphicFramePr>
          <p:nvPr/>
        </p:nvGraphicFramePr>
        <p:xfrm>
          <a:off x="675524" y="7833870"/>
          <a:ext cx="2061210" cy="1468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1" name="" r:id="rId10" imgW="4314825" imgH="3057525" progId="Prism8.Document">
                  <p:embed/>
                </p:oleObj>
              </mc:Choice>
              <mc:Fallback>
                <p:oleObj name="" r:id="rId10" imgW="4314825" imgH="3057525" progId="Prism8.Document">
                  <p:embed/>
                  <p:pic>
                    <p:nvPicPr>
                      <p:cNvPr id="0" name="对象 3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75524" y="7833870"/>
                        <a:ext cx="2061210" cy="1468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3" name="图片 82" descr="10"/>
          <p:cNvPicPr>
            <a:picLocks noChangeAspect="1"/>
          </p:cNvPicPr>
          <p:nvPr/>
        </p:nvPicPr>
        <p:blipFill>
          <a:blip r:embed="rId12">
            <a:lum bright="6000" contrast="6000"/>
          </a:blip>
          <a:stretch>
            <a:fillRect/>
          </a:stretch>
        </p:blipFill>
        <p:spPr>
          <a:xfrm>
            <a:off x="2790462" y="3422565"/>
            <a:ext cx="1200000" cy="900000"/>
          </a:xfrm>
          <a:prstGeom prst="rect">
            <a:avLst/>
          </a:prstGeom>
        </p:spPr>
      </p:pic>
      <p:sp>
        <p:nvSpPr>
          <p:cNvPr id="139" name="文本框 138"/>
          <p:cNvSpPr txBox="1"/>
          <p:nvPr/>
        </p:nvSpPr>
        <p:spPr>
          <a:xfrm>
            <a:off x="5898271" y="9655711"/>
            <a:ext cx="11626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4575240" y="150948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103770" y="4434872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42489" y="4665876"/>
            <a:ext cx="5592831" cy="3063838"/>
            <a:chOff x="-42489" y="4665876"/>
            <a:chExt cx="5592831" cy="3063838"/>
          </a:xfrm>
        </p:grpSpPr>
        <p:sp>
          <p:nvSpPr>
            <p:cNvPr id="40" name="文本框 11"/>
            <p:cNvSpPr txBox="1"/>
            <p:nvPr/>
          </p:nvSpPr>
          <p:spPr>
            <a:xfrm>
              <a:off x="0" y="5217600"/>
              <a:ext cx="737235" cy="2755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Mock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1" name="文本框 13"/>
            <p:cNvSpPr txBox="1"/>
            <p:nvPr/>
          </p:nvSpPr>
          <p:spPr>
            <a:xfrm>
              <a:off x="-42489" y="6178364"/>
              <a:ext cx="693420" cy="2755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D2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2" name="文本框 13"/>
            <p:cNvSpPr txBox="1"/>
            <p:nvPr/>
          </p:nvSpPr>
          <p:spPr>
            <a:xfrm>
              <a:off x="21907" y="7120524"/>
              <a:ext cx="693420" cy="2755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D3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3" name="TextBox 26"/>
            <p:cNvSpPr>
              <a:spLocks noChangeArrowheads="1"/>
            </p:cNvSpPr>
            <p:nvPr/>
          </p:nvSpPr>
          <p:spPr bwMode="auto">
            <a:xfrm>
              <a:off x="1025313" y="4665876"/>
              <a:ext cx="5289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0h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4" name="TextBox 28"/>
            <p:cNvSpPr>
              <a:spLocks noChangeArrowheads="1"/>
            </p:cNvSpPr>
            <p:nvPr/>
          </p:nvSpPr>
          <p:spPr bwMode="auto">
            <a:xfrm>
              <a:off x="2199263" y="4665876"/>
              <a:ext cx="52768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6h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5" name="TextBox 29"/>
            <p:cNvSpPr>
              <a:spLocks noChangeArrowheads="1"/>
            </p:cNvSpPr>
            <p:nvPr/>
          </p:nvSpPr>
          <p:spPr bwMode="auto">
            <a:xfrm>
              <a:off x="3468100" y="4665876"/>
              <a:ext cx="52768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18h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" name="TextBox 29"/>
            <p:cNvSpPr>
              <a:spLocks noChangeArrowheads="1"/>
            </p:cNvSpPr>
            <p:nvPr/>
          </p:nvSpPr>
          <p:spPr bwMode="auto">
            <a:xfrm>
              <a:off x="4744908" y="4665876"/>
              <a:ext cx="52768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24h</a:t>
              </a:r>
              <a:endParaRPr lang="zh-CN" altLang="en-US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  <a:sym typeface="宋体" panose="02010600030101010101" pitchFamily="2" charset="-122"/>
              </a:endParaRPr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1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748" y="4922616"/>
              <a:ext cx="1195313" cy="90000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747" y="6808319"/>
              <a:ext cx="1195313" cy="900000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1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931" y="5866159"/>
              <a:ext cx="1195313" cy="900000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75" y="5874222"/>
              <a:ext cx="1195313" cy="900000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1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75" y="6808319"/>
              <a:ext cx="1195313" cy="900000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18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75" y="4922616"/>
              <a:ext cx="1195313" cy="900000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19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7602" y="4922616"/>
              <a:ext cx="1195313" cy="9000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20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419" y="5871305"/>
              <a:ext cx="1195313" cy="90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21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4254" y="5860360"/>
              <a:ext cx="1195313" cy="90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2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029" y="4922616"/>
              <a:ext cx="1195313" cy="90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25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9884" y="6808319"/>
              <a:ext cx="1195313" cy="90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2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419" y="6819994"/>
              <a:ext cx="1195313" cy="900000"/>
            </a:xfrm>
            <a:prstGeom prst="rect">
              <a:avLst/>
            </a:prstGeom>
          </p:spPr>
        </p:pic>
        <p:sp>
          <p:nvSpPr>
            <p:cNvPr id="71" name="直接连接符 13"/>
            <p:cNvSpPr>
              <a:spLocks noChangeShapeType="1"/>
            </p:cNvSpPr>
            <p:nvPr/>
          </p:nvSpPr>
          <p:spPr bwMode="auto">
            <a:xfrm>
              <a:off x="1025313" y="4942875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直接连接符 13"/>
            <p:cNvSpPr>
              <a:spLocks noChangeShapeType="1"/>
            </p:cNvSpPr>
            <p:nvPr/>
          </p:nvSpPr>
          <p:spPr bwMode="auto">
            <a:xfrm>
              <a:off x="1413318" y="4922616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直接连接符 13"/>
            <p:cNvSpPr>
              <a:spLocks noChangeShapeType="1"/>
            </p:cNvSpPr>
            <p:nvPr/>
          </p:nvSpPr>
          <p:spPr bwMode="auto">
            <a:xfrm>
              <a:off x="975618" y="5871305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直接连接符 13"/>
            <p:cNvSpPr>
              <a:spLocks noChangeShapeType="1"/>
            </p:cNvSpPr>
            <p:nvPr/>
          </p:nvSpPr>
          <p:spPr bwMode="auto">
            <a:xfrm>
              <a:off x="1363623" y="5851046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直接连接符 13"/>
            <p:cNvSpPr>
              <a:spLocks noChangeShapeType="1"/>
            </p:cNvSpPr>
            <p:nvPr/>
          </p:nvSpPr>
          <p:spPr bwMode="auto">
            <a:xfrm>
              <a:off x="1015374" y="6808319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直接连接符 13"/>
            <p:cNvSpPr>
              <a:spLocks noChangeShapeType="1"/>
            </p:cNvSpPr>
            <p:nvPr/>
          </p:nvSpPr>
          <p:spPr bwMode="auto">
            <a:xfrm>
              <a:off x="1403379" y="6788060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直接连接符 13"/>
            <p:cNvSpPr>
              <a:spLocks noChangeShapeType="1"/>
            </p:cNvSpPr>
            <p:nvPr/>
          </p:nvSpPr>
          <p:spPr bwMode="auto">
            <a:xfrm>
              <a:off x="2273542" y="4925654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直接连接符 13"/>
            <p:cNvSpPr>
              <a:spLocks noChangeShapeType="1"/>
            </p:cNvSpPr>
            <p:nvPr/>
          </p:nvSpPr>
          <p:spPr bwMode="auto">
            <a:xfrm>
              <a:off x="2621791" y="4905395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直接连接符 13"/>
            <p:cNvSpPr>
              <a:spLocks noChangeShapeType="1"/>
            </p:cNvSpPr>
            <p:nvPr/>
          </p:nvSpPr>
          <p:spPr bwMode="auto">
            <a:xfrm>
              <a:off x="2334277" y="5891564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直接连接符 13"/>
            <p:cNvSpPr>
              <a:spLocks noChangeShapeType="1"/>
            </p:cNvSpPr>
            <p:nvPr/>
          </p:nvSpPr>
          <p:spPr bwMode="auto">
            <a:xfrm>
              <a:off x="2682526" y="5871305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直接连接符 13"/>
            <p:cNvSpPr>
              <a:spLocks noChangeShapeType="1"/>
            </p:cNvSpPr>
            <p:nvPr/>
          </p:nvSpPr>
          <p:spPr bwMode="auto">
            <a:xfrm>
              <a:off x="2273542" y="6828578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直接连接符 13"/>
            <p:cNvSpPr>
              <a:spLocks noChangeShapeType="1"/>
            </p:cNvSpPr>
            <p:nvPr/>
          </p:nvSpPr>
          <p:spPr bwMode="auto">
            <a:xfrm>
              <a:off x="2591974" y="6808319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直接连接符 13"/>
            <p:cNvSpPr>
              <a:spLocks noChangeShapeType="1"/>
            </p:cNvSpPr>
            <p:nvPr/>
          </p:nvSpPr>
          <p:spPr bwMode="auto">
            <a:xfrm>
              <a:off x="3525275" y="4925654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直接连接符 13"/>
            <p:cNvSpPr>
              <a:spLocks noChangeShapeType="1"/>
            </p:cNvSpPr>
            <p:nvPr/>
          </p:nvSpPr>
          <p:spPr bwMode="auto">
            <a:xfrm>
              <a:off x="3784073" y="4905395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直接连接符 13"/>
            <p:cNvSpPr>
              <a:spLocks noChangeShapeType="1"/>
            </p:cNvSpPr>
            <p:nvPr/>
          </p:nvSpPr>
          <p:spPr bwMode="auto">
            <a:xfrm>
              <a:off x="3502935" y="5880619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直接连接符 13"/>
            <p:cNvSpPr>
              <a:spLocks noChangeShapeType="1"/>
            </p:cNvSpPr>
            <p:nvPr/>
          </p:nvSpPr>
          <p:spPr bwMode="auto">
            <a:xfrm>
              <a:off x="3761733" y="5860360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直接连接符 13"/>
            <p:cNvSpPr>
              <a:spLocks noChangeShapeType="1"/>
            </p:cNvSpPr>
            <p:nvPr/>
          </p:nvSpPr>
          <p:spPr bwMode="auto">
            <a:xfrm>
              <a:off x="3555092" y="6829714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直接连接符 13"/>
            <p:cNvSpPr>
              <a:spLocks noChangeShapeType="1"/>
            </p:cNvSpPr>
            <p:nvPr/>
          </p:nvSpPr>
          <p:spPr bwMode="auto">
            <a:xfrm>
              <a:off x="3784073" y="6819394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直接连接符 13"/>
            <p:cNvSpPr>
              <a:spLocks noChangeShapeType="1"/>
            </p:cNvSpPr>
            <p:nvPr/>
          </p:nvSpPr>
          <p:spPr bwMode="auto">
            <a:xfrm>
              <a:off x="4860431" y="4915715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直接连接符 13"/>
            <p:cNvSpPr>
              <a:spLocks noChangeShapeType="1"/>
            </p:cNvSpPr>
            <p:nvPr/>
          </p:nvSpPr>
          <p:spPr bwMode="auto">
            <a:xfrm>
              <a:off x="5069534" y="4905395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直接连接符 13"/>
            <p:cNvSpPr>
              <a:spLocks noChangeShapeType="1"/>
            </p:cNvSpPr>
            <p:nvPr/>
          </p:nvSpPr>
          <p:spPr bwMode="auto">
            <a:xfrm>
              <a:off x="4793599" y="5870680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直接连接符 13"/>
            <p:cNvSpPr>
              <a:spLocks noChangeShapeType="1"/>
            </p:cNvSpPr>
            <p:nvPr/>
          </p:nvSpPr>
          <p:spPr bwMode="auto">
            <a:xfrm>
              <a:off x="5002702" y="5860360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直接连接符 13"/>
            <p:cNvSpPr>
              <a:spLocks noChangeShapeType="1"/>
            </p:cNvSpPr>
            <p:nvPr/>
          </p:nvSpPr>
          <p:spPr bwMode="auto">
            <a:xfrm>
              <a:off x="4854382" y="6829714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直接连接符 13"/>
            <p:cNvSpPr>
              <a:spLocks noChangeShapeType="1"/>
            </p:cNvSpPr>
            <p:nvPr/>
          </p:nvSpPr>
          <p:spPr bwMode="auto">
            <a:xfrm>
              <a:off x="4944217" y="6819394"/>
              <a:ext cx="0" cy="900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57088" y="8566972"/>
            <a:ext cx="11626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300" y="22874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对象 3"/>
          <p:cNvGraphicFramePr/>
          <p:nvPr/>
        </p:nvGraphicFramePr>
        <p:xfrm>
          <a:off x="285115" y="649386"/>
          <a:ext cx="2896235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" r:id="rId1" imgW="6896100" imgH="3295650" progId="Prism8.Document">
                  <p:embed/>
                </p:oleObj>
              </mc:Choice>
              <mc:Fallback>
                <p:oleObj name="" r:id="rId1" imgW="6896100" imgH="3295650" progId="Prism8.Document">
                  <p:embed/>
                  <p:pic>
                    <p:nvPicPr>
                      <p:cNvPr id="0" name="对象 2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85115" y="649386"/>
                        <a:ext cx="2896235" cy="1384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 flipH="1">
            <a:off x="3331551" y="248539"/>
            <a:ext cx="28734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814676" y="19939"/>
            <a:ext cx="1785620" cy="3086735"/>
            <a:chOff x="7467" y="-6"/>
            <a:chExt cx="2812" cy="4861"/>
          </a:xfrm>
        </p:grpSpPr>
        <p:sp>
          <p:nvSpPr>
            <p:cNvPr id="7" name="文本框 18"/>
            <p:cNvSpPr txBox="1"/>
            <p:nvPr/>
          </p:nvSpPr>
          <p:spPr>
            <a:xfrm>
              <a:off x="7480" y="893"/>
              <a:ext cx="1568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E-Cadherin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8" name="文本框 19"/>
            <p:cNvSpPr txBox="1"/>
            <p:nvPr/>
          </p:nvSpPr>
          <p:spPr>
            <a:xfrm>
              <a:off x="7467" y="1397"/>
              <a:ext cx="1581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N-Cadherin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20"/>
            <p:cNvSpPr txBox="1"/>
            <p:nvPr/>
          </p:nvSpPr>
          <p:spPr>
            <a:xfrm>
              <a:off x="7751" y="1901"/>
              <a:ext cx="1297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Vimentin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" name="文本框 21"/>
            <p:cNvSpPr txBox="1"/>
            <p:nvPr/>
          </p:nvSpPr>
          <p:spPr>
            <a:xfrm>
              <a:off x="8120" y="2405"/>
              <a:ext cx="928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Snai1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22"/>
            <p:cNvSpPr txBox="1"/>
            <p:nvPr/>
          </p:nvSpPr>
          <p:spPr>
            <a:xfrm>
              <a:off x="8067" y="2909"/>
              <a:ext cx="981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ZEB-1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2" name="文本框 24"/>
            <p:cNvSpPr txBox="1"/>
            <p:nvPr/>
          </p:nvSpPr>
          <p:spPr>
            <a:xfrm>
              <a:off x="7894" y="4421"/>
              <a:ext cx="1154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GAPDH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" name="文本框 37"/>
            <p:cNvSpPr txBox="1"/>
            <p:nvPr/>
          </p:nvSpPr>
          <p:spPr>
            <a:xfrm>
              <a:off x="8267" y="3917"/>
              <a:ext cx="781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AKT</a:t>
              </a:r>
              <a:endParaRPr lang="en-US" altLang="zh-CN" sz="1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23"/>
            <p:cNvSpPr txBox="1"/>
            <p:nvPr/>
          </p:nvSpPr>
          <p:spPr>
            <a:xfrm>
              <a:off x="8239" y="3413"/>
              <a:ext cx="809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r"/>
              <a:r>
                <a:rPr lang="en-US" altLang="zh-CN" sz="1200" b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Slug</a:t>
              </a:r>
              <a:endParaRPr lang="en-US" altLang="zh-CN" sz="12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5" name="TextBox 54"/>
            <p:cNvSpPr txBox="1"/>
            <p:nvPr/>
          </p:nvSpPr>
          <p:spPr>
            <a:xfrm>
              <a:off x="9106" y="-6"/>
              <a:ext cx="968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PC9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27"/>
            <p:cNvSpPr txBox="1"/>
            <p:nvPr/>
          </p:nvSpPr>
          <p:spPr>
            <a:xfrm rot="19800000">
              <a:off x="9070" y="334"/>
              <a:ext cx="93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Mock 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27"/>
            <p:cNvSpPr txBox="1"/>
            <p:nvPr/>
          </p:nvSpPr>
          <p:spPr>
            <a:xfrm rot="19800000">
              <a:off x="9643" y="435"/>
              <a:ext cx="63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BC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8" name="图片 17" descr="GAPDH-1"/>
            <p:cNvPicPr/>
            <p:nvPr/>
          </p:nvPicPr>
          <p:blipFill>
            <a:blip r:embed="rId3" cstate="print">
              <a:lum bright="30000" contrast="18000"/>
            </a:blip>
            <a:srcRect l="48989" t="37624" r="35359" b="54225"/>
            <a:stretch>
              <a:fillRect/>
            </a:stretch>
          </p:blipFill>
          <p:spPr>
            <a:xfrm>
              <a:off x="9106" y="4423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9" name="图片 18" descr="E-3"/>
            <p:cNvPicPr/>
            <p:nvPr/>
          </p:nvPicPr>
          <p:blipFill>
            <a:blip r:embed="rId4">
              <a:lum bright="6000"/>
            </a:blip>
            <a:srcRect l="44296" t="42560" r="39184" b="48623"/>
            <a:stretch>
              <a:fillRect/>
            </a:stretch>
          </p:blipFill>
          <p:spPr>
            <a:xfrm>
              <a:off x="9106" y="902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" name="图片 19" descr="AKT-1"/>
            <p:cNvPicPr/>
            <p:nvPr/>
          </p:nvPicPr>
          <p:blipFill>
            <a:blip r:embed="rId5">
              <a:lum contrast="-6000"/>
            </a:blip>
            <a:srcRect l="52883" t="49030" r="28021" b="40106"/>
            <a:stretch>
              <a:fillRect/>
            </a:stretch>
          </p:blipFill>
          <p:spPr>
            <a:xfrm>
              <a:off x="9106" y="1405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图片 20" descr="SNAIL-1"/>
            <p:cNvPicPr/>
            <p:nvPr/>
          </p:nvPicPr>
          <p:blipFill>
            <a:blip r:embed="rId6">
              <a:lum bright="6000"/>
            </a:blip>
            <a:srcRect l="41639" t="40743" r="40906" b="50346"/>
            <a:stretch>
              <a:fillRect/>
            </a:stretch>
          </p:blipFill>
          <p:spPr>
            <a:xfrm>
              <a:off x="9106" y="1908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" name="图片 21" descr="zeb6"/>
            <p:cNvPicPr/>
            <p:nvPr/>
          </p:nvPicPr>
          <p:blipFill>
            <a:blip r:embed="rId7" cstate="print">
              <a:lum bright="-6000"/>
            </a:blip>
            <a:srcRect l="41367" t="37380" r="43334" b="56137"/>
            <a:stretch>
              <a:fillRect/>
            </a:stretch>
          </p:blipFill>
          <p:spPr>
            <a:xfrm>
              <a:off x="9106" y="2914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3" name="图片 22" descr="VIM7"/>
            <p:cNvPicPr/>
            <p:nvPr/>
          </p:nvPicPr>
          <p:blipFill>
            <a:blip r:embed="rId8" cstate="print">
              <a:lum bright="-6000"/>
            </a:blip>
            <a:srcRect l="38424" t="42669" r="44650" b="49817"/>
            <a:stretch>
              <a:fillRect/>
            </a:stretch>
          </p:blipFill>
          <p:spPr>
            <a:xfrm>
              <a:off x="9106" y="3920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4" name="图片 23" descr="SLUG-2"/>
            <p:cNvPicPr/>
            <p:nvPr/>
          </p:nvPicPr>
          <p:blipFill>
            <a:blip r:embed="rId9">
              <a:lum bright="6000"/>
            </a:blip>
            <a:srcRect l="44147" t="46060" r="39536" b="43001"/>
            <a:stretch>
              <a:fillRect/>
            </a:stretch>
          </p:blipFill>
          <p:spPr>
            <a:xfrm>
              <a:off x="9106" y="2411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5" name="图片 24" descr="SLUG3"/>
            <p:cNvPicPr/>
            <p:nvPr/>
          </p:nvPicPr>
          <p:blipFill>
            <a:blip r:embed="rId10"/>
            <a:srcRect l="44057" t="43106" r="42880" b="50751"/>
            <a:stretch>
              <a:fillRect/>
            </a:stretch>
          </p:blipFill>
          <p:spPr>
            <a:xfrm>
              <a:off x="9106" y="3417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484" y="5555357"/>
            <a:ext cx="2880000" cy="2880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06" y="5555357"/>
            <a:ext cx="2880000" cy="288000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44144" y="5235334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61396" y="5235334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对象 29"/>
          <p:cNvGraphicFramePr/>
          <p:nvPr/>
        </p:nvGraphicFramePr>
        <p:xfrm>
          <a:off x="3009685" y="3194094"/>
          <a:ext cx="38481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" name="Prism Project" r:id="rId13" imgW="7696200" imgH="4267200" progId="Prism5.Document">
                  <p:embed/>
                </p:oleObj>
              </mc:Choice>
              <mc:Fallback>
                <p:oleObj name="Prism Project" r:id="rId13" imgW="7696200" imgH="4267200" progId="Prism5.Document">
                  <p:embed/>
                  <p:pic>
                    <p:nvPicPr>
                      <p:cNvPr id="0" name="图片 14965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009685" y="3194094"/>
                        <a:ext cx="3848100" cy="213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03231" y="8255"/>
            <a:ext cx="1996440" cy="1685925"/>
            <a:chOff x="22" y="2468"/>
            <a:chExt cx="3144" cy="2655"/>
          </a:xfrm>
        </p:grpSpPr>
        <p:sp>
          <p:nvSpPr>
            <p:cNvPr id="9" name="文本框 8"/>
            <p:cNvSpPr txBox="1"/>
            <p:nvPr/>
          </p:nvSpPr>
          <p:spPr>
            <a:xfrm>
              <a:off x="23" y="3140"/>
              <a:ext cx="557" cy="76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Mock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22" y="4014"/>
              <a:ext cx="557" cy="1109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IMPAD1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49" y="2779"/>
              <a:ext cx="717" cy="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0 h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1921" y="2726"/>
              <a:ext cx="856" cy="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24 h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402" y="2468"/>
              <a:ext cx="860" cy="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95D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6" name="直接连接符 115"/>
            <p:cNvCxnSpPr/>
            <p:nvPr/>
          </p:nvCxnSpPr>
          <p:spPr>
            <a:xfrm>
              <a:off x="801" y="2806"/>
              <a:ext cx="1814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429" y="3120"/>
              <a:ext cx="1304" cy="902"/>
              <a:chOff x="429" y="3120"/>
              <a:chExt cx="1304" cy="902"/>
            </a:xfrm>
          </p:grpSpPr>
          <p:pic>
            <p:nvPicPr>
              <p:cNvPr id="12" name="图片 11" descr="3.1-"/>
              <p:cNvPicPr/>
              <p:nvPr/>
            </p:nvPicPr>
            <p:blipFill>
              <a:blip r:embed="rId1">
                <a:lum contrast="60000"/>
              </a:blip>
              <a:stretch>
                <a:fillRect/>
              </a:stretch>
            </p:blipFill>
            <p:spPr>
              <a:xfrm>
                <a:off x="429" y="3120"/>
                <a:ext cx="1304" cy="879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63" name="直接连接符 62"/>
              <p:cNvCxnSpPr/>
              <p:nvPr/>
            </p:nvCxnSpPr>
            <p:spPr>
              <a:xfrm>
                <a:off x="870" y="3147"/>
                <a:ext cx="4" cy="875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1311" y="3127"/>
                <a:ext cx="4" cy="875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>
              <a:off x="449" y="4114"/>
              <a:ext cx="1304" cy="874"/>
              <a:chOff x="404" y="4114"/>
              <a:chExt cx="1304" cy="874"/>
            </a:xfrm>
          </p:grpSpPr>
          <p:pic>
            <p:nvPicPr>
              <p:cNvPr id="14" name="图片 13" descr="2-2-1上-"/>
              <p:cNvPicPr/>
              <p:nvPr/>
            </p:nvPicPr>
            <p:blipFill>
              <a:blip r:embed="rId2">
                <a:lum contrast="72000"/>
              </a:blip>
              <a:stretch>
                <a:fillRect/>
              </a:stretch>
            </p:blipFill>
            <p:spPr>
              <a:xfrm>
                <a:off x="404" y="4127"/>
                <a:ext cx="1304" cy="850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15" name="直接连接符 14"/>
              <p:cNvCxnSpPr/>
              <p:nvPr/>
            </p:nvCxnSpPr>
            <p:spPr>
              <a:xfrm>
                <a:off x="796" y="4114"/>
                <a:ext cx="4" cy="87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1312" y="4114"/>
                <a:ext cx="4" cy="87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1859" y="3125"/>
              <a:ext cx="1304" cy="896"/>
              <a:chOff x="1859" y="3125"/>
              <a:chExt cx="1304" cy="896"/>
            </a:xfrm>
          </p:grpSpPr>
          <p:pic>
            <p:nvPicPr>
              <p:cNvPr id="19" name="图片 18" descr="4-"/>
              <p:cNvPicPr/>
              <p:nvPr/>
            </p:nvPicPr>
            <p:blipFill>
              <a:blip r:embed="rId3">
                <a:lum bright="6000" contrast="66000"/>
              </a:blip>
              <a:stretch>
                <a:fillRect/>
              </a:stretch>
            </p:blipFill>
            <p:spPr>
              <a:xfrm>
                <a:off x="1859" y="3152"/>
                <a:ext cx="1304" cy="850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21" name="直接连接符 20"/>
              <p:cNvCxnSpPr/>
              <p:nvPr/>
            </p:nvCxnSpPr>
            <p:spPr>
              <a:xfrm>
                <a:off x="2333" y="3147"/>
                <a:ext cx="4" cy="87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2646" y="3125"/>
                <a:ext cx="4" cy="87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1862" y="4127"/>
              <a:ext cx="1304" cy="875"/>
              <a:chOff x="1862" y="4127"/>
              <a:chExt cx="1304" cy="875"/>
            </a:xfrm>
          </p:grpSpPr>
          <p:pic>
            <p:nvPicPr>
              <p:cNvPr id="29" name="图片 28" descr="2-2-1上1-"/>
              <p:cNvPicPr/>
              <p:nvPr/>
            </p:nvPicPr>
            <p:blipFill>
              <a:blip r:embed="rId4">
                <a:lum bright="6000" contrast="48000"/>
              </a:blip>
              <a:stretch>
                <a:fillRect/>
              </a:stretch>
            </p:blipFill>
            <p:spPr>
              <a:xfrm>
                <a:off x="1862" y="4127"/>
                <a:ext cx="1304" cy="850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30" name="直接连接符 29"/>
              <p:cNvCxnSpPr/>
              <p:nvPr/>
            </p:nvCxnSpPr>
            <p:spPr>
              <a:xfrm>
                <a:off x="2307" y="4128"/>
                <a:ext cx="4" cy="87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2649" y="4128"/>
                <a:ext cx="4" cy="87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294376" y="2092769"/>
            <a:ext cx="1839409" cy="1136206"/>
            <a:chOff x="6391" y="6202"/>
            <a:chExt cx="2734" cy="1736"/>
          </a:xfrm>
        </p:grpSpPr>
        <p:sp>
          <p:nvSpPr>
            <p:cNvPr id="37" name="文本框 36"/>
            <p:cNvSpPr txBox="1"/>
            <p:nvPr/>
          </p:nvSpPr>
          <p:spPr>
            <a:xfrm>
              <a:off x="6655" y="6489"/>
              <a:ext cx="972" cy="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Mock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744" y="6495"/>
              <a:ext cx="1320" cy="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IMPAD1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461" y="6202"/>
              <a:ext cx="860" cy="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95D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6844" y="6556"/>
              <a:ext cx="1928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38" name="图片 137" descr="1"/>
            <p:cNvPicPr>
              <a:picLocks noChangeAspect="1"/>
            </p:cNvPicPr>
            <p:nvPr/>
          </p:nvPicPr>
          <p:blipFill rotWithShape="1">
            <a:blip r:embed="rId5"/>
            <a:srcRect l="23442" r="5736" b="23243"/>
            <a:stretch>
              <a:fillRect/>
            </a:stretch>
          </p:blipFill>
          <p:spPr>
            <a:xfrm>
              <a:off x="6391" y="6851"/>
              <a:ext cx="1338" cy="108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1" name="图片 40" descr="7"/>
            <p:cNvPicPr>
              <a:picLocks noChangeAspect="1"/>
            </p:cNvPicPr>
            <p:nvPr/>
          </p:nvPicPr>
          <p:blipFill rotWithShape="1">
            <a:blip r:embed="rId6"/>
            <a:srcRect l="294" r="28886" b="23243"/>
            <a:stretch>
              <a:fillRect/>
            </a:stretch>
          </p:blipFill>
          <p:spPr>
            <a:xfrm>
              <a:off x="7786" y="6842"/>
              <a:ext cx="1339" cy="1088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42" name="对象 41"/>
          <p:cNvGraphicFramePr/>
          <p:nvPr/>
        </p:nvGraphicFramePr>
        <p:xfrm>
          <a:off x="2167096" y="1625982"/>
          <a:ext cx="920750" cy="173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7" name="Prism 8" r:id="rId7" imgW="2190750" imgH="4133850" progId="Prism8.Document">
                  <p:embed/>
                </p:oleObj>
              </mc:Choice>
              <mc:Fallback>
                <p:oleObj name="Prism 8" r:id="rId7" imgW="2190750" imgH="4133850" progId="Prism8.Document">
                  <p:embed/>
                  <p:pic>
                    <p:nvPicPr>
                      <p:cNvPr id="0" name="对象 4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67096" y="1625982"/>
                        <a:ext cx="920750" cy="173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对象 42"/>
          <p:cNvGraphicFramePr/>
          <p:nvPr/>
        </p:nvGraphicFramePr>
        <p:xfrm>
          <a:off x="2167899" y="174210"/>
          <a:ext cx="920115" cy="1452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8" name="Prism 8" r:id="rId9" imgW="2190750" imgH="3457575" progId="Prism8.Document">
                  <p:embed/>
                </p:oleObj>
              </mc:Choice>
              <mc:Fallback>
                <p:oleObj name="Prism 8" r:id="rId9" imgW="2190750" imgH="3457575" progId="Prism8.Document">
                  <p:embed/>
                  <p:pic>
                    <p:nvPicPr>
                      <p:cNvPr id="0" name="对象 4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67899" y="174210"/>
                        <a:ext cx="920115" cy="1452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文本框 43"/>
          <p:cNvSpPr txBox="1"/>
          <p:nvPr/>
        </p:nvSpPr>
        <p:spPr>
          <a:xfrm>
            <a:off x="0" y="8255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089776" y="-14412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720" y="4316095"/>
            <a:ext cx="2203450" cy="3118485"/>
            <a:chOff x="1126" y="5006"/>
            <a:chExt cx="3470" cy="4911"/>
          </a:xfrm>
        </p:grpSpPr>
        <p:sp>
          <p:nvSpPr>
            <p:cNvPr id="50" name="TextBox 25"/>
            <p:cNvSpPr txBox="1"/>
            <p:nvPr/>
          </p:nvSpPr>
          <p:spPr>
            <a:xfrm>
              <a:off x="2717" y="5006"/>
              <a:ext cx="1154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A549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54" name="对象 53"/>
            <p:cNvGraphicFramePr/>
            <p:nvPr/>
          </p:nvGraphicFramePr>
          <p:xfrm>
            <a:off x="2655" y="6882"/>
            <a:ext cx="1134" cy="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69" name="Image" r:id="rId11" imgW="1438275" imgH="419100" progId="Photoshop.Image.12">
                    <p:embed/>
                  </p:oleObj>
                </mc:Choice>
                <mc:Fallback>
                  <p:oleObj name="Image" r:id="rId11" imgW="1438275" imgH="419100" progId="Photoshop.Image.12">
                    <p:embed/>
                    <p:pic>
                      <p:nvPicPr>
                        <p:cNvPr id="0" name="对象 53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655" y="6882"/>
                          <a:ext cx="1134" cy="415"/>
                        </a:xfrm>
                        <a:prstGeom prst="rect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" name="对象 56"/>
            <p:cNvGraphicFramePr/>
            <p:nvPr/>
          </p:nvGraphicFramePr>
          <p:xfrm>
            <a:off x="2655" y="9502"/>
            <a:ext cx="1134" cy="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0" name="Image" r:id="rId13" imgW="857250" imgH="190500" progId="Photoshop.Image.12">
                    <p:embed/>
                  </p:oleObj>
                </mc:Choice>
                <mc:Fallback>
                  <p:oleObj name="Image" r:id="rId13" imgW="857250" imgH="190500" progId="Photoshop.Image.12">
                    <p:embed/>
                    <p:pic>
                      <p:nvPicPr>
                        <p:cNvPr id="0" name="对象 56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655" y="9502"/>
                          <a:ext cx="1134" cy="415"/>
                        </a:xfrm>
                        <a:prstGeom prst="rect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对象 60"/>
            <p:cNvGraphicFramePr/>
            <p:nvPr/>
          </p:nvGraphicFramePr>
          <p:xfrm>
            <a:off x="2655" y="6358"/>
            <a:ext cx="1134" cy="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1" name="Image" r:id="rId15" imgW="800100" imgH="190500" progId="Photoshop.Image.12">
                    <p:embed/>
                  </p:oleObj>
                </mc:Choice>
                <mc:Fallback>
                  <p:oleObj name="Image" r:id="rId15" imgW="800100" imgH="190500" progId="Photoshop.Image.12">
                    <p:embed/>
                    <p:pic>
                      <p:nvPicPr>
                        <p:cNvPr id="0" name="对象 60"/>
                        <p:cNvPicPr/>
                        <p:nvPr/>
                      </p:nvPicPr>
                      <p:blipFill>
                        <a:blip r:embed="rId16">
                          <a:lum bright="24000" contrast="78000"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655" y="6358"/>
                          <a:ext cx="1134" cy="415"/>
                        </a:xfrm>
                        <a:prstGeom prst="rect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0" name="对象 69"/>
            <p:cNvGraphicFramePr/>
            <p:nvPr/>
          </p:nvGraphicFramePr>
          <p:xfrm>
            <a:off x="2655" y="5834"/>
            <a:ext cx="1134" cy="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2" name="Image" r:id="rId17" imgW="800100" imgH="285750" progId="Photoshop.Image.12">
                    <p:embed/>
                  </p:oleObj>
                </mc:Choice>
                <mc:Fallback>
                  <p:oleObj name="Image" r:id="rId17" imgW="800100" imgH="285750" progId="Photoshop.Image.12">
                    <p:embed/>
                    <p:pic>
                      <p:nvPicPr>
                        <p:cNvPr id="0" name="对象 69"/>
                        <p:cNvPicPr/>
                        <p:nvPr/>
                      </p:nvPicPr>
                      <p:blipFill>
                        <a:blip r:embed="rId18">
                          <a:lum bright="6000" contrast="90000"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655" y="5834"/>
                          <a:ext cx="1134" cy="415"/>
                        </a:xfrm>
                        <a:prstGeom prst="rect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4" name="图片 73" descr="VIM8"/>
            <p:cNvPicPr preferRelativeResize="0"/>
            <p:nvPr/>
          </p:nvPicPr>
          <p:blipFill>
            <a:blip r:embed="rId19" cstate="print"/>
            <a:srcRect l="39351" t="44262" r="44669" b="51946"/>
            <a:stretch>
              <a:fillRect/>
            </a:stretch>
          </p:blipFill>
          <p:spPr>
            <a:xfrm>
              <a:off x="2655" y="7406"/>
              <a:ext cx="1134" cy="4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8" name="图片 97" descr="ck19-snail----ck19-1.tif"/>
            <p:cNvPicPr/>
            <p:nvPr/>
          </p:nvPicPr>
          <p:blipFill>
            <a:blip r:embed="rId20" cstate="print">
              <a:lum bright="6000" contrast="38000"/>
            </a:blip>
            <a:srcRect l="59566" t="53701" r="25893" b="41856"/>
            <a:stretch>
              <a:fillRect/>
            </a:stretch>
          </p:blipFill>
          <p:spPr>
            <a:xfrm>
              <a:off x="2655" y="7930"/>
              <a:ext cx="1134" cy="4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0" name="文本框 99"/>
            <p:cNvSpPr txBox="1"/>
            <p:nvPr/>
          </p:nvSpPr>
          <p:spPr>
            <a:xfrm>
              <a:off x="1678" y="8967"/>
              <a:ext cx="976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1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r"/>
              <a:r>
                <a:rPr lang="en-US" altLang="zh-CN" sz="1200" b="1" dirty="0"/>
                <a:t>AKT</a:t>
              </a:r>
              <a:endParaRPr lang="en-US" altLang="zh-CN" sz="1200" b="1" dirty="0"/>
            </a:p>
          </p:txBody>
        </p:sp>
        <p:sp>
          <p:nvSpPr>
            <p:cNvPr id="101" name="TextBox 44"/>
            <p:cNvSpPr txBox="1"/>
            <p:nvPr/>
          </p:nvSpPr>
          <p:spPr>
            <a:xfrm>
              <a:off x="1663" y="8443"/>
              <a:ext cx="991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Slug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50"/>
            <p:cNvSpPr txBox="1"/>
            <p:nvPr/>
          </p:nvSpPr>
          <p:spPr>
            <a:xfrm>
              <a:off x="1490" y="6871"/>
              <a:ext cx="1164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ZEB1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1342" y="9491"/>
              <a:ext cx="1312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478" y="5823"/>
              <a:ext cx="1176" cy="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IMPAD1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1126" y="6347"/>
              <a:ext cx="1528" cy="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E-cadherin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文本框 23"/>
            <p:cNvSpPr txBox="1"/>
            <p:nvPr/>
          </p:nvSpPr>
          <p:spPr>
            <a:xfrm>
              <a:off x="1351" y="7395"/>
              <a:ext cx="1303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Vimentin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TextBox 99"/>
            <p:cNvSpPr txBox="1"/>
            <p:nvPr/>
          </p:nvSpPr>
          <p:spPr>
            <a:xfrm>
              <a:off x="1664" y="7919"/>
              <a:ext cx="990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1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r"/>
              <a:r>
                <a:rPr lang="en-US" altLang="zh-CN" sz="1200" b="1" dirty="0"/>
                <a:t>Snai1</a:t>
              </a:r>
              <a:endParaRPr lang="en-US" altLang="zh-CN" sz="1200" b="1" dirty="0"/>
            </a:p>
          </p:txBody>
        </p:sp>
        <p:pic>
          <p:nvPicPr>
            <p:cNvPr id="169" name="图片 168" descr="A549slug-2"/>
            <p:cNvPicPr/>
            <p:nvPr/>
          </p:nvPicPr>
          <p:blipFill>
            <a:blip r:embed="rId21">
              <a:lum bright="12000" contrast="6000"/>
            </a:blip>
            <a:srcRect l="51350" t="52638" r="30028" b="41340"/>
            <a:stretch>
              <a:fillRect/>
            </a:stretch>
          </p:blipFill>
          <p:spPr>
            <a:xfrm>
              <a:off x="2655" y="8454"/>
              <a:ext cx="1134" cy="4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70" name="图片 169" descr="A549-AKT"/>
            <p:cNvPicPr/>
            <p:nvPr/>
          </p:nvPicPr>
          <p:blipFill>
            <a:blip r:embed="rId22"/>
            <a:srcRect l="37089" t="47782" r="45132" b="39089"/>
            <a:stretch>
              <a:fillRect/>
            </a:stretch>
          </p:blipFill>
          <p:spPr>
            <a:xfrm>
              <a:off x="2655" y="8978"/>
              <a:ext cx="1134" cy="4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3" name="文本框 27"/>
            <p:cNvSpPr txBox="1"/>
            <p:nvPr/>
          </p:nvSpPr>
          <p:spPr>
            <a:xfrm rot="19800000">
              <a:off x="2695" y="5324"/>
              <a:ext cx="949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Mock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4" name="文本框 27"/>
            <p:cNvSpPr txBox="1"/>
            <p:nvPr/>
          </p:nvSpPr>
          <p:spPr>
            <a:xfrm rot="19800000">
              <a:off x="3282" y="5228"/>
              <a:ext cx="1314" cy="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IMPAD1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8575" y="429768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34235" y="363982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852691" y="3623310"/>
            <a:ext cx="2679973" cy="3769360"/>
            <a:chOff x="2421651" y="2965450"/>
            <a:chExt cx="2679973" cy="3769360"/>
          </a:xfrm>
        </p:grpSpPr>
        <p:grpSp>
          <p:nvGrpSpPr>
            <p:cNvPr id="33" name="组合 32"/>
            <p:cNvGrpSpPr/>
            <p:nvPr/>
          </p:nvGrpSpPr>
          <p:grpSpPr>
            <a:xfrm>
              <a:off x="2421651" y="2965450"/>
              <a:ext cx="2679973" cy="3769360"/>
              <a:chOff x="2421651" y="2965450"/>
              <a:chExt cx="2679973" cy="3769360"/>
            </a:xfrm>
          </p:grpSpPr>
          <p:sp>
            <p:nvSpPr>
              <p:cNvPr id="122" name="文本框 121"/>
              <p:cNvSpPr txBox="1"/>
              <p:nvPr/>
            </p:nvSpPr>
            <p:spPr>
              <a:xfrm>
                <a:off x="3746534" y="6095365"/>
                <a:ext cx="301625" cy="3067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文本框 18"/>
              <p:cNvSpPr txBox="1"/>
              <p:nvPr/>
            </p:nvSpPr>
            <p:spPr>
              <a:xfrm>
                <a:off x="2969294" y="6457950"/>
                <a:ext cx="889000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b="1" dirty="0" err="1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mTOR</a:t>
                </a:r>
                <a:endPara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9" name="文本框 18"/>
              <p:cNvSpPr txBox="1"/>
              <p:nvPr/>
            </p:nvSpPr>
            <p:spPr>
              <a:xfrm>
                <a:off x="2421651" y="6132195"/>
                <a:ext cx="1436644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P-</a:t>
                </a:r>
                <a:r>
                  <a:rPr lang="en-US" altLang="zh-CN" sz="1200" b="1" dirty="0" err="1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mTOR</a:t>
                </a:r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(S2448</a:t>
                </a:r>
                <a:r>
                  <a:rPr lang="en-US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)</a:t>
                </a:r>
                <a:endParaRPr lang="en-US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0" name="文本框 18"/>
              <p:cNvSpPr txBox="1"/>
              <p:nvPr/>
            </p:nvSpPr>
            <p:spPr>
              <a:xfrm>
                <a:off x="3059464" y="5154930"/>
                <a:ext cx="798830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PDPK1</a:t>
                </a:r>
                <a:endPara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1" name="文本框 18"/>
              <p:cNvSpPr txBox="1"/>
              <p:nvPr/>
            </p:nvSpPr>
            <p:spPr>
              <a:xfrm>
                <a:off x="2535589" y="4829175"/>
                <a:ext cx="1322705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P-PDPK1(S241)</a:t>
                </a:r>
                <a:endPara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2" name="文本框 9"/>
              <p:cNvSpPr txBox="1"/>
              <p:nvPr/>
            </p:nvSpPr>
            <p:spPr>
              <a:xfrm>
                <a:off x="3337594" y="5806440"/>
                <a:ext cx="520700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b="1" dirty="0" err="1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Src</a:t>
                </a:r>
                <a:endPara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3" name="文本框 9"/>
              <p:cNvSpPr txBox="1"/>
              <p:nvPr/>
            </p:nvSpPr>
            <p:spPr>
              <a:xfrm>
                <a:off x="2536224" y="5480685"/>
                <a:ext cx="1322070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P-</a:t>
                </a:r>
                <a:r>
                  <a:rPr lang="en-US" altLang="zh-CN" sz="1200" b="1" dirty="0" err="1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Src</a:t>
                </a:r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(Y416)</a:t>
                </a:r>
                <a:endPara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5" name="TextBox 1"/>
              <p:cNvSpPr txBox="1"/>
              <p:nvPr/>
            </p:nvSpPr>
            <p:spPr>
              <a:xfrm>
                <a:off x="3789714" y="2965450"/>
                <a:ext cx="867410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A549</a:t>
                </a:r>
                <a:endPara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126" name="图片 125" descr="pdpk-p-1"/>
              <p:cNvPicPr/>
              <p:nvPr/>
            </p:nvPicPr>
            <p:blipFill>
              <a:blip r:embed="rId23" cstate="print">
                <a:lum bright="10000" contrast="40000"/>
              </a:blip>
              <a:srcRect l="50163" t="54538" r="33576" b="39068"/>
              <a:stretch>
                <a:fillRect/>
              </a:stretch>
            </p:blipFill>
            <p:spPr>
              <a:xfrm>
                <a:off x="3863374" y="5161915"/>
                <a:ext cx="720090" cy="269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01" name="图片 200" descr="src-2"/>
              <p:cNvPicPr/>
              <p:nvPr/>
            </p:nvPicPr>
            <p:blipFill>
              <a:blip r:embed="rId24" cstate="print">
                <a:lum bright="10000" contrast="40000"/>
              </a:blip>
              <a:srcRect l="56826" t="51758" r="27777" b="43648"/>
              <a:stretch>
                <a:fillRect/>
              </a:stretch>
            </p:blipFill>
            <p:spPr>
              <a:xfrm>
                <a:off x="3863374" y="5813425"/>
                <a:ext cx="720090" cy="269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35" name="图片 134" descr="NCL-1.tif"/>
              <p:cNvPicPr/>
              <p:nvPr/>
            </p:nvPicPr>
            <p:blipFill>
              <a:blip r:embed="rId25" cstate="print">
                <a:lum contrast="40000"/>
              </a:blip>
              <a:srcRect l="44983" t="46109" r="38235" b="46337"/>
              <a:stretch>
                <a:fillRect/>
              </a:stretch>
            </p:blipFill>
            <p:spPr>
              <a:xfrm>
                <a:off x="3863374" y="6464935"/>
                <a:ext cx="720090" cy="269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41" name="图片 140" descr="A549-MTOR-P"/>
              <p:cNvPicPr/>
              <p:nvPr/>
            </p:nvPicPr>
            <p:blipFill>
              <a:blip r:embed="rId26">
                <a:lum contrast="30000"/>
              </a:blip>
              <a:srcRect l="50885" t="38132" r="33256" b="51987"/>
              <a:stretch>
                <a:fillRect/>
              </a:stretch>
            </p:blipFill>
            <p:spPr>
              <a:xfrm>
                <a:off x="3863374" y="6139180"/>
                <a:ext cx="720090" cy="269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52" name="文本框 27"/>
              <p:cNvSpPr txBox="1"/>
              <p:nvPr/>
            </p:nvSpPr>
            <p:spPr>
              <a:xfrm rot="19800000">
                <a:off x="3872899" y="3172460"/>
                <a:ext cx="651510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Mock</a:t>
                </a:r>
                <a:endPara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3" name="文本框 27"/>
              <p:cNvSpPr txBox="1"/>
              <p:nvPr/>
            </p:nvSpPr>
            <p:spPr>
              <a:xfrm rot="19800000">
                <a:off x="4199289" y="3105785"/>
                <a:ext cx="902335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IMPAD1</a:t>
                </a:r>
                <a:endPara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2" name="文本框 36"/>
              <p:cNvSpPr txBox="1"/>
              <p:nvPr/>
            </p:nvSpPr>
            <p:spPr>
              <a:xfrm>
                <a:off x="2761649" y="4177665"/>
                <a:ext cx="1096645" cy="2755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lvl="0" algn="r"/>
                <a:r>
                  <a:rPr lang="en-US" altLang="zh-CN" sz="12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p-AKT(S473)</a:t>
                </a:r>
                <a:endPara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3" name="文本框 37"/>
              <p:cNvSpPr txBox="1"/>
              <p:nvPr/>
            </p:nvSpPr>
            <p:spPr>
              <a:xfrm>
                <a:off x="3362359" y="4503420"/>
                <a:ext cx="495935" cy="2755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lvl="0" algn="r"/>
                <a:r>
                  <a:rPr lang="en-US" altLang="zh-CN" sz="12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AKT</a:t>
                </a:r>
                <a:endPara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7" name="文本框 36"/>
              <p:cNvSpPr txBox="1"/>
              <p:nvPr/>
            </p:nvSpPr>
            <p:spPr>
              <a:xfrm>
                <a:off x="2761649" y="3851910"/>
                <a:ext cx="1096645" cy="2755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lvl="0" algn="r"/>
                <a:r>
                  <a:rPr lang="en-US" altLang="zh-CN" sz="12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p-AKT(Y326)</a:t>
                </a:r>
                <a:endPara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8" name="文本框 36"/>
              <p:cNvSpPr txBox="1"/>
              <p:nvPr/>
            </p:nvSpPr>
            <p:spPr>
              <a:xfrm>
                <a:off x="2769904" y="3526155"/>
                <a:ext cx="1088390" cy="2755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lvl="0" algn="r"/>
                <a:r>
                  <a:rPr lang="en-US" altLang="zh-CN" sz="12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p-AKT(T308)</a:t>
                </a:r>
                <a:endParaRPr lang="en-US" altLang="zh-CN" sz="12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119" name="图片 118" descr="akt8"/>
              <p:cNvPicPr preferRelativeResize="0"/>
              <p:nvPr/>
            </p:nvPicPr>
            <p:blipFill>
              <a:blip r:embed="rId27"/>
              <a:srcRect l="36433" t="48123" r="46457" b="46950"/>
              <a:stretch>
                <a:fillRect/>
              </a:stretch>
            </p:blipFill>
            <p:spPr>
              <a:xfrm>
                <a:off x="3863374" y="4510405"/>
                <a:ext cx="720090" cy="269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20" name="图片 119" descr="473-P8"/>
              <p:cNvPicPr preferRelativeResize="0"/>
              <p:nvPr/>
            </p:nvPicPr>
            <p:blipFill>
              <a:blip r:embed="rId28"/>
              <a:srcRect l="42069" t="41503" r="39360" b="50337"/>
              <a:stretch>
                <a:fillRect/>
              </a:stretch>
            </p:blipFill>
            <p:spPr>
              <a:xfrm>
                <a:off x="3863374" y="4184650"/>
                <a:ext cx="720090" cy="269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aphicFrame>
            <p:nvGraphicFramePr>
              <p:cNvPr id="124" name="对象 123"/>
              <p:cNvGraphicFramePr/>
              <p:nvPr/>
            </p:nvGraphicFramePr>
            <p:xfrm>
              <a:off x="3863374" y="3858895"/>
              <a:ext cx="720090" cy="269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73" name="Image" r:id="rId29" imgW="819150" imgH="276225" progId="Photoshop.Image.12">
                      <p:embed/>
                    </p:oleObj>
                  </mc:Choice>
                  <mc:Fallback>
                    <p:oleObj name="Image" r:id="rId29" imgW="819150" imgH="276225" progId="Photoshop.Image.12">
                      <p:embed/>
                      <p:pic>
                        <p:nvPicPr>
                          <p:cNvPr id="0" name="对象 123"/>
                          <p:cNvPicPr/>
                          <p:nvPr/>
                        </p:nvPicPr>
                        <p:blipFill>
                          <a:blip r:embed="rId30"/>
                          <a:stretch>
                            <a:fillRect/>
                          </a:stretch>
                        </p:blipFill>
                        <p:spPr>
                          <a:xfrm>
                            <a:off x="3863374" y="3858895"/>
                            <a:ext cx="720090" cy="269875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61" name="图片 160"/>
              <p:cNvPicPr/>
              <p:nvPr/>
            </p:nvPicPr>
            <p:blipFill>
              <a:blip r:embed="rId31"/>
              <a:srcRect l="30483" t="1667"/>
              <a:stretch>
                <a:fillRect/>
              </a:stretch>
            </p:blipFill>
            <p:spPr>
              <a:xfrm>
                <a:off x="3863374" y="4836160"/>
                <a:ext cx="720090" cy="269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63" name="图片 162"/>
              <p:cNvPicPr/>
              <p:nvPr/>
            </p:nvPicPr>
            <p:blipFill>
              <a:blip r:embed="rId32"/>
              <a:srcRect l="30802" t="-800"/>
              <a:stretch>
                <a:fillRect/>
              </a:stretch>
            </p:blipFill>
            <p:spPr>
              <a:xfrm>
                <a:off x="3863374" y="5487670"/>
                <a:ext cx="720090" cy="269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aphicFrame>
          <p:nvGraphicFramePr>
            <p:cNvPr id="36" name="对象 35"/>
            <p:cNvGraphicFramePr>
              <a:graphicFrameLocks noChangeAspect="1"/>
            </p:cNvGraphicFramePr>
            <p:nvPr/>
          </p:nvGraphicFramePr>
          <p:xfrm>
            <a:off x="3851670" y="3534920"/>
            <a:ext cx="720090" cy="27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4" name="" r:id="rId33" imgW="533400" imgH="180975" progId="">
                    <p:embed/>
                  </p:oleObj>
                </mc:Choice>
                <mc:Fallback>
                  <p:oleObj name="" r:id="rId33" imgW="533400" imgH="180975" progId="">
                    <p:embed/>
                    <p:pic>
                      <p:nvPicPr>
                        <p:cNvPr id="0" name="图片 40137"/>
                        <p:cNvPicPr/>
                        <p:nvPr/>
                      </p:nvPicPr>
                      <p:blipFill>
                        <a:blip r:embed="rId34"/>
                        <a:stretch>
                          <a:fillRect/>
                        </a:stretch>
                      </p:blipFill>
                      <p:spPr>
                        <a:xfrm>
                          <a:off x="3851670" y="3534920"/>
                          <a:ext cx="720090" cy="270000"/>
                        </a:xfrm>
                        <a:prstGeom prst="rect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8" name="组合 47"/>
          <p:cNvGrpSpPr/>
          <p:nvPr/>
        </p:nvGrpSpPr>
        <p:grpSpPr>
          <a:xfrm>
            <a:off x="3937635" y="3728085"/>
            <a:ext cx="3103245" cy="3569335"/>
            <a:chOff x="5903" y="576"/>
            <a:chExt cx="4887" cy="5621"/>
          </a:xfrm>
        </p:grpSpPr>
        <p:pic>
          <p:nvPicPr>
            <p:cNvPr id="65" name="内容占位符 3" descr="21=-95d-2-2"/>
            <p:cNvPicPr/>
            <p:nvPr/>
          </p:nvPicPr>
          <p:blipFill>
            <a:blip r:embed="rId35" cstate="print"/>
            <a:srcRect l="73397" t="54416" r="13493" b="39577"/>
            <a:stretch>
              <a:fillRect/>
            </a:stretch>
          </p:blipFill>
          <p:spPr>
            <a:xfrm>
              <a:off x="8364" y="5773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6" name="文本框 65"/>
            <p:cNvSpPr txBox="1"/>
            <p:nvPr/>
          </p:nvSpPr>
          <p:spPr>
            <a:xfrm>
              <a:off x="8406" y="576"/>
              <a:ext cx="105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u="sng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A549</a:t>
              </a:r>
              <a:endParaRPr lang="en-US" altLang="zh-CN" sz="1200" b="1" u="sng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 rot="19800000">
              <a:off x="8305" y="916"/>
              <a:ext cx="107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Mock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68" name="图片 67" descr="e-ca-2"/>
            <p:cNvPicPr/>
            <p:nvPr/>
          </p:nvPicPr>
          <p:blipFill>
            <a:blip r:embed="rId36" cstate="print">
              <a:lum contrast="40000"/>
            </a:blip>
            <a:srcRect l="51950" t="62588" r="33621" b="34421"/>
            <a:stretch>
              <a:fillRect/>
            </a:stretch>
          </p:blipFill>
          <p:spPr>
            <a:xfrm>
              <a:off x="8364" y="1489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9" name="文本框 68"/>
            <p:cNvSpPr txBox="1"/>
            <p:nvPr/>
          </p:nvSpPr>
          <p:spPr>
            <a:xfrm>
              <a:off x="6817" y="5731"/>
              <a:ext cx="154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GAPDH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7113" y="4519"/>
              <a:ext cx="125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PDPK1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7207" y="3307"/>
              <a:ext cx="115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Src</a:t>
              </a:r>
              <a:endParaRPr lang="en-US" altLang="zh-CN" sz="1200" b="1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73" name="图片 72" descr="src-2"/>
            <p:cNvPicPr/>
            <p:nvPr/>
          </p:nvPicPr>
          <p:blipFill>
            <a:blip r:embed="rId37" cstate="print">
              <a:lum bright="20000" contrast="40000"/>
            </a:blip>
            <a:srcRect l="74710" t="55251" r="10184" b="36115"/>
            <a:stretch>
              <a:fillRect/>
            </a:stretch>
          </p:blipFill>
          <p:spPr>
            <a:xfrm>
              <a:off x="8364" y="3325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5" name="内容占位符 6" descr="impad-6"/>
            <p:cNvPicPr/>
            <p:nvPr/>
          </p:nvPicPr>
          <p:blipFill>
            <a:blip r:embed="rId38" cstate="print">
              <a:lum bright="24000" contrast="20000"/>
            </a:blip>
            <a:srcRect l="27886" t="44163" r="56901" b="47086"/>
            <a:stretch>
              <a:fillRect/>
            </a:stretch>
          </p:blipFill>
          <p:spPr>
            <a:xfrm>
              <a:off x="8364" y="2101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6" name="文本框 75"/>
            <p:cNvSpPr txBox="1"/>
            <p:nvPr/>
          </p:nvSpPr>
          <p:spPr>
            <a:xfrm>
              <a:off x="6818" y="2095"/>
              <a:ext cx="154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IMPAD1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77" name="图片 76" descr="M-PM-PS-PP-2"/>
            <p:cNvPicPr/>
            <p:nvPr/>
          </p:nvPicPr>
          <p:blipFill>
            <a:blip r:embed="rId39" cstate="print">
              <a:lum contrast="40000"/>
            </a:blip>
            <a:srcRect l="38631" t="55275" r="46142" b="37072"/>
            <a:stretch>
              <a:fillRect/>
            </a:stretch>
          </p:blipFill>
          <p:spPr>
            <a:xfrm flipH="1">
              <a:off x="8364" y="3937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8" name="文本框 77"/>
            <p:cNvSpPr txBox="1"/>
            <p:nvPr/>
          </p:nvSpPr>
          <p:spPr>
            <a:xfrm>
              <a:off x="7114" y="3913"/>
              <a:ext cx="125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P-</a:t>
              </a:r>
              <a:r>
                <a:rPr lang="en-US" altLang="zh-CN" sz="12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Src</a:t>
              </a:r>
              <a:endParaRPr lang="en-US" altLang="zh-CN" sz="1200" b="1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79" name="图片 78" descr="95D-GAPDH-1"/>
            <p:cNvPicPr/>
            <p:nvPr/>
          </p:nvPicPr>
          <p:blipFill>
            <a:blip r:embed="rId40" cstate="print">
              <a:lum bright="30000" contrast="40000"/>
            </a:blip>
            <a:srcRect l="42471" t="46565" r="41972" b="48098"/>
            <a:stretch>
              <a:fillRect/>
            </a:stretch>
          </p:blipFill>
          <p:spPr>
            <a:xfrm flipH="1">
              <a:off x="8364" y="4549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0" name="图片 79" descr="坐上p1-坐下p2-右上P-SRC-右下ECA--------3.tif"/>
            <p:cNvPicPr/>
            <p:nvPr/>
          </p:nvPicPr>
          <p:blipFill>
            <a:blip r:embed="rId41" cstate="print">
              <a:lum contrast="10000"/>
            </a:blip>
            <a:srcRect l="16888" t="40449" r="68825" b="51424"/>
            <a:stretch>
              <a:fillRect/>
            </a:stretch>
          </p:blipFill>
          <p:spPr>
            <a:xfrm>
              <a:off x="8364" y="5161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1" name="TextBox 28"/>
            <p:cNvSpPr txBox="1"/>
            <p:nvPr/>
          </p:nvSpPr>
          <p:spPr>
            <a:xfrm>
              <a:off x="6430" y="1489"/>
              <a:ext cx="1934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E-Cadherin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9498" y="4514"/>
              <a:ext cx="1112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63kD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9498" y="3906"/>
              <a:ext cx="1112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60kD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9498" y="3298"/>
              <a:ext cx="1112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60kD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9498" y="5122"/>
              <a:ext cx="1112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63kD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6" name="TextBox 38"/>
            <p:cNvSpPr txBox="1"/>
            <p:nvPr/>
          </p:nvSpPr>
          <p:spPr>
            <a:xfrm>
              <a:off x="9498" y="5730"/>
              <a:ext cx="958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36kD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7" name="TextBox 39"/>
            <p:cNvSpPr txBox="1"/>
            <p:nvPr/>
          </p:nvSpPr>
          <p:spPr>
            <a:xfrm>
              <a:off x="9498" y="2082"/>
              <a:ext cx="1073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37KD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文本框 25"/>
            <p:cNvSpPr txBox="1"/>
            <p:nvPr/>
          </p:nvSpPr>
          <p:spPr>
            <a:xfrm>
              <a:off x="9498" y="1474"/>
              <a:ext cx="1293" cy="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algn="l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120kD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9" name="文本框 18"/>
            <p:cNvSpPr txBox="1"/>
            <p:nvPr/>
          </p:nvSpPr>
          <p:spPr>
            <a:xfrm>
              <a:off x="5903" y="5125"/>
              <a:ext cx="246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P-PDPK1(S241)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0" name="TextBox 44"/>
            <p:cNvSpPr txBox="1"/>
            <p:nvPr/>
          </p:nvSpPr>
          <p:spPr>
            <a:xfrm>
              <a:off x="7204" y="2701"/>
              <a:ext cx="116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Slug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文本框 39"/>
            <p:cNvSpPr txBox="1"/>
            <p:nvPr/>
          </p:nvSpPr>
          <p:spPr>
            <a:xfrm>
              <a:off x="9498" y="2690"/>
              <a:ext cx="116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30KD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92" name="图片 91" descr="d2-slug"/>
            <p:cNvPicPr/>
            <p:nvPr/>
          </p:nvPicPr>
          <p:blipFill>
            <a:blip r:embed="rId42">
              <a:lum contrast="24000"/>
            </a:blip>
            <a:srcRect l="53091" t="54967" r="31907" b="36461"/>
            <a:stretch>
              <a:fillRect/>
            </a:stretch>
          </p:blipFill>
          <p:spPr>
            <a:xfrm>
              <a:off x="8364" y="2713"/>
              <a:ext cx="1134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3" name="文本框 92"/>
            <p:cNvSpPr txBox="1"/>
            <p:nvPr/>
          </p:nvSpPr>
          <p:spPr>
            <a:xfrm rot="19800000">
              <a:off x="9010" y="1036"/>
              <a:ext cx="69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D2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4458970" y="363982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5732780" y="7410635"/>
            <a:ext cx="112522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6" name="对象 55"/>
          <p:cNvGraphicFramePr>
            <a:graphicFrameLocks noChangeAspect="1"/>
          </p:cNvGraphicFramePr>
          <p:nvPr/>
        </p:nvGraphicFramePr>
        <p:xfrm>
          <a:off x="3408522" y="-60050"/>
          <a:ext cx="1932305" cy="1364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5" name="Prism 8" r:id="rId43" imgW="4600575" imgH="3248025" progId="Prism8.Document">
                  <p:embed/>
                </p:oleObj>
              </mc:Choice>
              <mc:Fallback>
                <p:oleObj name="Prism 8" r:id="rId43" imgW="4600575" imgH="3248025" progId="Prism8.Document">
                  <p:embed/>
                  <p:pic>
                    <p:nvPicPr>
                      <p:cNvPr id="0" name="图片 12113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3408522" y="-60050"/>
                        <a:ext cx="1932305" cy="1364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对象 61"/>
          <p:cNvGraphicFramePr>
            <a:graphicFrameLocks noChangeAspect="1"/>
          </p:cNvGraphicFramePr>
          <p:nvPr/>
        </p:nvGraphicFramePr>
        <p:xfrm>
          <a:off x="3408522" y="2104769"/>
          <a:ext cx="1880235" cy="135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6" name="Prism 8" r:id="rId45" imgW="4476750" imgH="3228975" progId="Prism8.Document">
                  <p:embed/>
                </p:oleObj>
              </mc:Choice>
              <mc:Fallback>
                <p:oleObj name="Prism 8" r:id="rId45" imgW="4476750" imgH="3228975" progId="Prism8.Document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3408522" y="2104769"/>
                        <a:ext cx="1880235" cy="135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对象 94"/>
          <p:cNvGraphicFramePr>
            <a:graphicFrameLocks noChangeAspect="1"/>
          </p:cNvGraphicFramePr>
          <p:nvPr/>
        </p:nvGraphicFramePr>
        <p:xfrm>
          <a:off x="3404712" y="1053233"/>
          <a:ext cx="1936115" cy="135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7" name="Prism 8" r:id="rId47" imgW="4610100" imgH="3228975" progId="Prism8.Document">
                  <p:embed/>
                </p:oleObj>
              </mc:Choice>
              <mc:Fallback>
                <p:oleObj name="Prism 8" r:id="rId47" imgW="4610100" imgH="3228975" progId="Prism8.Document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3404712" y="1053233"/>
                        <a:ext cx="1936115" cy="135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对象 110"/>
          <p:cNvGraphicFramePr>
            <a:graphicFrameLocks noChangeAspect="1"/>
          </p:cNvGraphicFramePr>
          <p:nvPr/>
        </p:nvGraphicFramePr>
        <p:xfrm>
          <a:off x="5323173" y="213491"/>
          <a:ext cx="1535260" cy="976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8" name="Prism 8" r:id="rId49" imgW="3657600" imgH="2324100" progId="Prism8.Document">
                  <p:embed/>
                </p:oleObj>
              </mc:Choice>
              <mc:Fallback>
                <p:oleObj name="Prism 8" r:id="rId49" imgW="3657600" imgH="2324100" progId="Prism8.Document">
                  <p:embed/>
                  <p:pic>
                    <p:nvPicPr>
                      <p:cNvPr id="0" name="图片 12110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5323173" y="213491"/>
                        <a:ext cx="1535260" cy="9761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" name="对象 124"/>
          <p:cNvGraphicFramePr>
            <a:graphicFrameLocks noChangeAspect="1"/>
          </p:cNvGraphicFramePr>
          <p:nvPr/>
        </p:nvGraphicFramePr>
        <p:xfrm>
          <a:off x="5249594" y="1257432"/>
          <a:ext cx="1608839" cy="948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" name="Prism 8" r:id="rId51" imgW="3829050" imgH="2257425" progId="Prism8.Document">
                  <p:embed/>
                </p:oleObj>
              </mc:Choice>
              <mc:Fallback>
                <p:oleObj name="Prism 8" r:id="rId51" imgW="3829050" imgH="2257425" progId="Prism8.Document">
                  <p:embed/>
                  <p:pic>
                    <p:nvPicPr>
                      <p:cNvPr id="0" name="图片 12114"/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5249594" y="1257432"/>
                        <a:ext cx="1608839" cy="9481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" name="对象 127"/>
          <p:cNvGraphicFramePr>
            <a:graphicFrameLocks noChangeAspect="1"/>
          </p:cNvGraphicFramePr>
          <p:nvPr/>
        </p:nvGraphicFramePr>
        <p:xfrm>
          <a:off x="5262484" y="2273351"/>
          <a:ext cx="1595949" cy="1020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" name="Prism 8" r:id="rId53" imgW="3800475" imgH="2428875" progId="Prism8.Document">
                  <p:embed/>
                </p:oleObj>
              </mc:Choice>
              <mc:Fallback>
                <p:oleObj name="Prism 8" r:id="rId53" imgW="3800475" imgH="2428875" progId="Prism8.Document">
                  <p:embed/>
                  <p:pic>
                    <p:nvPicPr>
                      <p:cNvPr id="0" name="图片 12114"/>
                      <p:cNvPicPr/>
                      <p:nvPr/>
                    </p:nvPicPr>
                    <p:blipFill>
                      <a:blip r:embed="rId54"/>
                      <a:stretch>
                        <a:fillRect/>
                      </a:stretch>
                    </p:blipFill>
                    <p:spPr>
                      <a:xfrm>
                        <a:off x="5262484" y="2273351"/>
                        <a:ext cx="1595949" cy="1020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394" y="0"/>
            <a:ext cx="5674042" cy="136989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94" y="1519736"/>
            <a:ext cx="3368307" cy="1217295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8285" y="2737031"/>
            <a:ext cx="4937760" cy="38404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0" y="2629647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5035" b="56657"/>
          <a:stretch>
            <a:fillRect/>
          </a:stretch>
        </p:blipFill>
        <p:spPr>
          <a:xfrm>
            <a:off x="294106" y="6729940"/>
            <a:ext cx="6512725" cy="295244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1169" y="6662944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03570" y="9599295"/>
            <a:ext cx="112522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63278" y="8984974"/>
            <a:ext cx="2200616" cy="30670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图片 2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0"/>
            <a:ext cx="4309110" cy="3870960"/>
          </a:xfrm>
          <a:prstGeom prst="rect">
            <a:avLst/>
          </a:prstGeom>
        </p:spPr>
      </p:pic>
      <p:grpSp>
        <p:nvGrpSpPr>
          <p:cNvPr id="167" name="组合 166"/>
          <p:cNvGrpSpPr>
            <a:grpSpLocks noChangeAspect="1"/>
          </p:cNvGrpSpPr>
          <p:nvPr/>
        </p:nvGrpSpPr>
        <p:grpSpPr>
          <a:xfrm>
            <a:off x="4594414" y="110572"/>
            <a:ext cx="2126735" cy="1848789"/>
            <a:chOff x="3983" y="185"/>
            <a:chExt cx="2877" cy="2501"/>
          </a:xfrm>
        </p:grpSpPr>
        <p:sp>
          <p:nvSpPr>
            <p:cNvPr id="265" name="椭圆 264"/>
            <p:cNvSpPr/>
            <p:nvPr/>
          </p:nvSpPr>
          <p:spPr>
            <a:xfrm>
              <a:off x="4282" y="835"/>
              <a:ext cx="1481" cy="143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椭圆 265"/>
            <p:cNvSpPr/>
            <p:nvPr/>
          </p:nvSpPr>
          <p:spPr>
            <a:xfrm>
              <a:off x="5022" y="835"/>
              <a:ext cx="1481" cy="143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文本框 266"/>
            <p:cNvSpPr txBox="1"/>
            <p:nvPr/>
          </p:nvSpPr>
          <p:spPr>
            <a:xfrm>
              <a:off x="5925" y="1390"/>
              <a:ext cx="476" cy="3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42</a:t>
              </a:r>
              <a:endParaRPr lang="en-US" altLang="zh-CN" sz="12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8" name="文本框 267"/>
            <p:cNvSpPr txBox="1"/>
            <p:nvPr/>
          </p:nvSpPr>
          <p:spPr>
            <a:xfrm>
              <a:off x="4423" y="1390"/>
              <a:ext cx="590" cy="3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131</a:t>
              </a:r>
              <a:endPara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9" name="矩形 268"/>
            <p:cNvSpPr/>
            <p:nvPr/>
          </p:nvSpPr>
          <p:spPr>
            <a:xfrm>
              <a:off x="5218" y="1390"/>
              <a:ext cx="516" cy="3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矩形 269"/>
            <p:cNvSpPr/>
            <p:nvPr/>
          </p:nvSpPr>
          <p:spPr>
            <a:xfrm rot="5400000">
              <a:off x="5820" y="1286"/>
              <a:ext cx="1706" cy="3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Protein array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矩形 270"/>
            <p:cNvSpPr/>
            <p:nvPr/>
          </p:nvSpPr>
          <p:spPr>
            <a:xfrm rot="16200000">
              <a:off x="2919" y="1249"/>
              <a:ext cx="2501" cy="3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RNA pulldown + Mass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00330" y="27559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40530" y="31115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367530" y="234823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0005" y="3866515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25" name="对象 1024"/>
          <p:cNvGraphicFramePr>
            <a:graphicFrameLocks noChangeAspect="1"/>
          </p:cNvGraphicFramePr>
          <p:nvPr/>
        </p:nvGraphicFramePr>
        <p:xfrm>
          <a:off x="1968500" y="4375549"/>
          <a:ext cx="2557145" cy="1663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6" name="" r:id="rId2" imgW="5114925" imgH="3324225" progId="Prism8.Document">
                  <p:embed/>
                </p:oleObj>
              </mc:Choice>
              <mc:Fallback>
                <p:oleObj name="" r:id="rId2" imgW="5114925" imgH="3324225" progId="Prism8.Document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68500" y="4375549"/>
                        <a:ext cx="2557145" cy="166377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-9842" y="4117181"/>
          <a:ext cx="2000250" cy="2186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7" name="" r:id="rId4" imgW="4000500" imgH="4371975" progId="Prism8.Document">
                  <p:embed/>
                </p:oleObj>
              </mc:Choice>
              <mc:Fallback>
                <p:oleObj name="" r:id="rId4" imgW="4000500" imgH="4371975" progId="Prism8.Document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9842" y="4117181"/>
                        <a:ext cx="2000250" cy="21863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文本框 38"/>
          <p:cNvSpPr txBox="1"/>
          <p:nvPr/>
        </p:nvSpPr>
        <p:spPr>
          <a:xfrm>
            <a:off x="5624195" y="8262620"/>
            <a:ext cx="10966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S7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396740" y="2254885"/>
            <a:ext cx="2462530" cy="3078480"/>
            <a:chOff x="6924" y="3551"/>
            <a:chExt cx="3878" cy="4848"/>
          </a:xfrm>
        </p:grpSpPr>
        <p:sp>
          <p:nvSpPr>
            <p:cNvPr id="298" name="TextBox 35"/>
            <p:cNvSpPr txBox="1"/>
            <p:nvPr/>
          </p:nvSpPr>
          <p:spPr>
            <a:xfrm rot="19267074">
              <a:off x="8619" y="3565"/>
              <a:ext cx="120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Input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TextBox 36"/>
            <p:cNvSpPr txBox="1"/>
            <p:nvPr/>
          </p:nvSpPr>
          <p:spPr>
            <a:xfrm rot="19302990">
              <a:off x="9033" y="3561"/>
              <a:ext cx="123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TextBox 37"/>
            <p:cNvSpPr txBox="1"/>
            <p:nvPr/>
          </p:nvSpPr>
          <p:spPr>
            <a:xfrm rot="19347069">
              <a:off x="9892" y="3663"/>
              <a:ext cx="91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BC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73" name="对象 172"/>
            <p:cNvGraphicFramePr/>
            <p:nvPr/>
          </p:nvGraphicFramePr>
          <p:xfrm>
            <a:off x="8636" y="7433"/>
            <a:ext cx="170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8" name="Image" r:id="rId6" imgW="2419350" imgH="523875" progId="Photoshop.Image.12">
                    <p:embed/>
                  </p:oleObj>
                </mc:Choice>
                <mc:Fallback>
                  <p:oleObj name="Image" r:id="rId6" imgW="2419350" imgH="523875" progId="Photoshop.Image.12">
                    <p:embed/>
                    <p:pic>
                      <p:nvPicPr>
                        <p:cNvPr id="0" name="对象 172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636" y="7433"/>
                          <a:ext cx="1701" cy="425"/>
                        </a:xfrm>
                        <a:prstGeom prst="rect">
                          <a:avLst/>
                        </a:prstGeom>
                        <a:ln w="12700">
                          <a:solidFill>
                            <a:sysClr val="windowText" lastClr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" name="TextBox 66"/>
            <p:cNvSpPr txBox="1"/>
            <p:nvPr/>
          </p:nvSpPr>
          <p:spPr>
            <a:xfrm>
              <a:off x="6924" y="7415"/>
              <a:ext cx="167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p-NCL-T76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TextBox 68"/>
            <p:cNvSpPr txBox="1"/>
            <p:nvPr/>
          </p:nvSpPr>
          <p:spPr>
            <a:xfrm>
              <a:off x="7077" y="7952"/>
              <a:ext cx="1522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P-NCL-T84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77" name="对象 176"/>
            <p:cNvGraphicFramePr/>
            <p:nvPr/>
          </p:nvGraphicFramePr>
          <p:xfrm>
            <a:off x="8636" y="5265"/>
            <a:ext cx="170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9" name="Image" r:id="rId8" imgW="2457450" imgH="295275" progId="Photoshop.Image.12">
                    <p:embed/>
                  </p:oleObj>
                </mc:Choice>
                <mc:Fallback>
                  <p:oleObj name="Image" r:id="rId8" imgW="2457450" imgH="295275" progId="Photoshop.Image.12">
                    <p:embed/>
                    <p:pic>
                      <p:nvPicPr>
                        <p:cNvPr id="0" name="对象 176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8636" y="5265"/>
                          <a:ext cx="1701" cy="425"/>
                        </a:xfrm>
                        <a:prstGeom prst="rect">
                          <a:avLst/>
                        </a:prstGeom>
                        <a:ln w="12700">
                          <a:solidFill>
                            <a:sysClr val="windowText" lastClr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8" name="TextBox 39"/>
            <p:cNvSpPr txBox="1"/>
            <p:nvPr/>
          </p:nvSpPr>
          <p:spPr>
            <a:xfrm>
              <a:off x="6990" y="5267"/>
              <a:ext cx="160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HNRNPUL1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86" name="对象 285"/>
            <p:cNvGraphicFramePr/>
            <p:nvPr/>
          </p:nvGraphicFramePr>
          <p:xfrm>
            <a:off x="8636" y="4723"/>
            <a:ext cx="170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0" name="Image" r:id="rId10" imgW="2352675" imgH="504825" progId="Photoshop.Image.12">
                    <p:embed/>
                  </p:oleObj>
                </mc:Choice>
                <mc:Fallback>
                  <p:oleObj name="Image" r:id="rId10" imgW="2352675" imgH="504825" progId="Photoshop.Image.12">
                    <p:embed/>
                    <p:pic>
                      <p:nvPicPr>
                        <p:cNvPr id="0" name="对象 285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8636" y="4723"/>
                          <a:ext cx="1701" cy="425"/>
                        </a:xfrm>
                        <a:prstGeom prst="rect">
                          <a:avLst/>
                        </a:prstGeom>
                        <a:ln w="12700">
                          <a:solidFill>
                            <a:sysClr val="windowText" lastClr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8" name="TextBox 11"/>
            <p:cNvSpPr txBox="1"/>
            <p:nvPr/>
          </p:nvSpPr>
          <p:spPr>
            <a:xfrm>
              <a:off x="7469" y="4193"/>
              <a:ext cx="113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MGMT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89" name="对象 288"/>
            <p:cNvGraphicFramePr/>
            <p:nvPr/>
          </p:nvGraphicFramePr>
          <p:xfrm>
            <a:off x="8636" y="4181"/>
            <a:ext cx="170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1" name="Image" r:id="rId12" imgW="2524125" imgH="571500" progId="Photoshop.Image.12">
                    <p:embed/>
                  </p:oleObj>
                </mc:Choice>
                <mc:Fallback>
                  <p:oleObj name="Image" r:id="rId12" imgW="2524125" imgH="571500" progId="Photoshop.Image.12">
                    <p:embed/>
                    <p:pic>
                      <p:nvPicPr>
                        <p:cNvPr id="0" name="对象 288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8636" y="4181"/>
                          <a:ext cx="1701" cy="425"/>
                        </a:xfrm>
                        <a:prstGeom prst="rect">
                          <a:avLst/>
                        </a:prstGeom>
                        <a:ln w="12700">
                          <a:solidFill>
                            <a:sysClr val="windowText" lastClr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0" name="TextBox 68"/>
            <p:cNvSpPr txBox="1"/>
            <p:nvPr/>
          </p:nvSpPr>
          <p:spPr>
            <a:xfrm>
              <a:off x="7127" y="6878"/>
              <a:ext cx="1472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U1 </a:t>
              </a:r>
              <a:r>
                <a:rPr lang="en-US" altLang="zh-C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snRNP</a:t>
              </a:r>
              <a:endParaRPr lang="en-US" altLang="zh-CN" sz="1200" b="1" dirty="0" err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TextBox 62"/>
            <p:cNvSpPr txBox="1"/>
            <p:nvPr/>
          </p:nvSpPr>
          <p:spPr>
            <a:xfrm>
              <a:off x="7419" y="6341"/>
              <a:ext cx="118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AGO2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82" name="对象 181"/>
            <p:cNvGraphicFramePr/>
            <p:nvPr/>
          </p:nvGraphicFramePr>
          <p:xfrm>
            <a:off x="8636" y="5807"/>
            <a:ext cx="170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2" name="Image" r:id="rId14" imgW="2162175" imgH="504825" progId="Photoshop.Image.12">
                    <p:embed/>
                  </p:oleObj>
                </mc:Choice>
                <mc:Fallback>
                  <p:oleObj name="Image" r:id="rId14" imgW="2162175" imgH="504825" progId="Photoshop.Image.12">
                    <p:embed/>
                    <p:pic>
                      <p:nvPicPr>
                        <p:cNvPr id="0" name="对象 181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8636" y="5807"/>
                          <a:ext cx="1701" cy="425"/>
                        </a:xfrm>
                        <a:prstGeom prst="rect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3" name="TextBox 28"/>
            <p:cNvSpPr txBox="1"/>
            <p:nvPr/>
          </p:nvSpPr>
          <p:spPr>
            <a:xfrm>
              <a:off x="7275" y="5804"/>
              <a:ext cx="1324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PABPC1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84" name="对象 183"/>
            <p:cNvGraphicFramePr/>
            <p:nvPr/>
          </p:nvGraphicFramePr>
          <p:xfrm>
            <a:off x="8636" y="6349"/>
            <a:ext cx="170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3" name="Image" r:id="rId16" imgW="1238250" imgH="371475" progId="Photoshop.Image.12">
                    <p:embed/>
                  </p:oleObj>
                </mc:Choice>
                <mc:Fallback>
                  <p:oleObj name="Image" r:id="rId16" imgW="1238250" imgH="371475" progId="Photoshop.Image.12">
                    <p:embed/>
                    <p:pic>
                      <p:nvPicPr>
                        <p:cNvPr id="0" name="对象 183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8636" y="6349"/>
                          <a:ext cx="1701" cy="425"/>
                        </a:xfrm>
                        <a:prstGeom prst="rect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6" name="对象 145"/>
            <p:cNvGraphicFramePr/>
            <p:nvPr/>
          </p:nvGraphicFramePr>
          <p:xfrm>
            <a:off x="8636" y="7975"/>
            <a:ext cx="170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4" name="Image" r:id="rId18" imgW="2419350" imgH="495300" progId="Photoshop.Image.12">
                    <p:embed/>
                  </p:oleObj>
                </mc:Choice>
                <mc:Fallback>
                  <p:oleObj name="Image" r:id="rId18" imgW="2419350" imgH="495300" progId="Photoshop.Image.12">
                    <p:embed/>
                    <p:pic>
                      <p:nvPicPr>
                        <p:cNvPr id="0" name="对象 145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8636" y="7975"/>
                          <a:ext cx="1701" cy="425"/>
                        </a:xfrm>
                        <a:prstGeom prst="rect">
                          <a:avLst/>
                        </a:prstGeom>
                        <a:ln w="12700">
                          <a:solidFill>
                            <a:sysClr val="windowText" lastClr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7" name="TextBox 43"/>
            <p:cNvSpPr txBox="1"/>
            <p:nvPr/>
          </p:nvSpPr>
          <p:spPr>
            <a:xfrm>
              <a:off x="6925" y="4730"/>
              <a:ext cx="169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HNRNPCL1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47"/>
            <p:cNvSpPr txBox="1"/>
            <p:nvPr/>
          </p:nvSpPr>
          <p:spPr>
            <a:xfrm rot="19407514">
              <a:off x="9439" y="3551"/>
              <a:ext cx="130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BC-AS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图片 15"/>
            <p:cNvPicPr/>
            <p:nvPr/>
          </p:nvPicPr>
          <p:blipFill>
            <a:blip r:embed="rId20"/>
            <a:srcRect l="7485" t="-35904" r="-20906" b="24138"/>
            <a:stretch>
              <a:fillRect/>
            </a:stretch>
          </p:blipFill>
          <p:spPr>
            <a:xfrm>
              <a:off x="8616" y="6891"/>
              <a:ext cx="1701" cy="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4493895" y="5390198"/>
          <a:ext cx="2308208" cy="2817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21" imgW="3886200" imgH="4695825" progId="Prism8.Document">
                  <p:embed/>
                </p:oleObj>
              </mc:Choice>
              <mc:Fallback>
                <p:oleObj name="" r:id="rId21" imgW="3886200" imgH="4695825" progId="Prism8.Document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493895" y="5390198"/>
                        <a:ext cx="2308208" cy="2817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对象 24"/>
          <p:cNvGraphicFramePr/>
          <p:nvPr/>
        </p:nvGraphicFramePr>
        <p:xfrm>
          <a:off x="361950" y="430213"/>
          <a:ext cx="5470525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Prism 8" r:id="rId1" imgW="7781925" imgH="2333625" progId="Prism8.Document">
                  <p:embed/>
                </p:oleObj>
              </mc:Choice>
              <mc:Fallback>
                <p:oleObj name="Prism 8" r:id="rId1" imgW="7781925" imgH="2333625" progId="Prism8.Document">
                  <p:embed/>
                  <p:pic>
                    <p:nvPicPr>
                      <p:cNvPr id="0" name="对象 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61950" y="430213"/>
                        <a:ext cx="5470525" cy="1384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/>
          <p:cNvGraphicFramePr/>
          <p:nvPr>
            <p:custDataLst>
              <p:tags r:id="rId3"/>
            </p:custDataLst>
          </p:nvPr>
        </p:nvGraphicFramePr>
        <p:xfrm>
          <a:off x="152880" y="3438332"/>
          <a:ext cx="6628765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Prism 8" r:id="rId4" imgW="10344150" imgH="4819650" progId="Prism8.Document">
                  <p:embed/>
                </p:oleObj>
              </mc:Choice>
              <mc:Fallback>
                <p:oleObj name="Prism 8" r:id="rId4" imgW="10344150" imgH="4819650" progId="Prism8.Document">
                  <p:embed/>
                  <p:pic>
                    <p:nvPicPr>
                      <p:cNvPr id="0" name="对象 2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880" y="3438332"/>
                        <a:ext cx="6628765" cy="2406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47752" y="119380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867" y="1786658"/>
            <a:ext cx="2482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6" name="对象 75"/>
          <p:cNvGraphicFramePr>
            <a:graphicFrameLocks noChangeAspect="1"/>
          </p:cNvGraphicFramePr>
          <p:nvPr/>
        </p:nvGraphicFramePr>
        <p:xfrm>
          <a:off x="407368" y="1960411"/>
          <a:ext cx="2557780" cy="1572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6" name="Prism 8" r:id="rId6" imgW="5114925" imgH="3143250" progId="Prism8.Document">
                  <p:embed/>
                </p:oleObj>
              </mc:Choice>
              <mc:Fallback>
                <p:oleObj name="Prism 8" r:id="rId6" imgW="5114925" imgH="3143250" progId="Prism8.Document">
                  <p:embed/>
                  <p:pic>
                    <p:nvPicPr>
                      <p:cNvPr id="0" name="对象 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7368" y="1960411"/>
                        <a:ext cx="2557780" cy="15722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47752" y="3326809"/>
            <a:ext cx="311150" cy="30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400" b="1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78805" y="5845175"/>
            <a:ext cx="114427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Figure S8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131775708"/>
</p:tagLst>
</file>

<file path=ppt/tags/tag2.xml><?xml version="1.0" encoding="utf-8"?>
<p:tagLst xmlns:p="http://schemas.openxmlformats.org/presentationml/2006/main">
  <p:tag name="KSO_WM_DOC_GUID" val="{abb45076-ed31-42e4-a99b-bafe1ac667d5}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779</Words>
  <Application>WPS 演示</Application>
  <PresentationFormat>A4 纸张(210x297 毫米)</PresentationFormat>
  <Paragraphs>338</Paragraphs>
  <Slides>8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36</vt:i4>
      </vt:variant>
      <vt:variant>
        <vt:lpstr>幻灯片标题</vt:lpstr>
      </vt:variant>
      <vt:variant>
        <vt:i4>8</vt:i4>
      </vt:variant>
    </vt:vector>
  </HeadingPairs>
  <TitlesOfParts>
    <vt:vector size="53" baseType="lpstr">
      <vt:lpstr>Arial</vt:lpstr>
      <vt:lpstr>宋体</vt:lpstr>
      <vt:lpstr>Wingdings</vt:lpstr>
      <vt:lpstr>Arial Unicode MS</vt:lpstr>
      <vt:lpstr>Calibri</vt:lpstr>
      <vt:lpstr>微软雅黑</vt:lpstr>
      <vt:lpstr>Arial Unicode MS</vt:lpstr>
      <vt:lpstr>Calibri Light</vt:lpstr>
      <vt:lpstr>Office 主题</vt:lpstr>
      <vt:lpstr>Prism8.Document</vt:lpstr>
      <vt:lpstr>Prism5.Document</vt:lpstr>
      <vt:lpstr>Prism8.Document</vt:lpstr>
      <vt:lpstr>Prism8.Document</vt:lpstr>
      <vt:lpstr>Photoshop.Image.12</vt:lpstr>
      <vt:lpstr>Photoshop.Image.12</vt:lpstr>
      <vt:lpstr>Photoshop.Image.12</vt:lpstr>
      <vt:lpstr>Photoshop.Image.12</vt:lpstr>
      <vt:lpstr>Photoshop.Image.12</vt:lpstr>
      <vt:lpstr>Prism8.Document</vt:lpstr>
      <vt:lpstr>Prism8.Document</vt:lpstr>
      <vt:lpstr>Prism8.Document</vt:lpstr>
      <vt:lpstr>Prism8.Document</vt:lpstr>
      <vt:lpstr>Prism8.Document</vt:lpstr>
      <vt:lpstr>Prism8.Document</vt:lpstr>
      <vt:lpstr>Prism8.Document</vt:lpstr>
      <vt:lpstr>Prism8.Document</vt:lpstr>
      <vt:lpstr>Prism8.Document</vt:lpstr>
      <vt:lpstr>Photoshop.Image.12</vt:lpstr>
      <vt:lpstr>Photoshop.Image.12</vt:lpstr>
      <vt:lpstr>Photoshop.Image.12</vt:lpstr>
      <vt:lpstr>Prism8.Document</vt:lpstr>
      <vt:lpstr>Photoshop.Image.12</vt:lpstr>
      <vt:lpstr>Photoshop.Image.12</vt:lpstr>
      <vt:lpstr>Photoshop.Image.12</vt:lpstr>
      <vt:lpstr>Photoshop.Image.12</vt:lpstr>
      <vt:lpstr>Prism8.Document</vt:lpstr>
      <vt:lpstr>Prism8.Document</vt:lpstr>
      <vt:lpstr>Prism8.Document</vt:lpstr>
      <vt:lpstr>Prism8.Document</vt:lpstr>
      <vt:lpstr>Prism8.Document</vt:lpstr>
      <vt:lpstr>Prism5.Document</vt:lpstr>
      <vt:lpstr>Prism5.Document</vt:lpstr>
      <vt:lpstr>Prism8.Document</vt:lpstr>
      <vt:lpstr>Prism8.Document</vt:lpstr>
      <vt:lpstr>Prism8.Document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YI-PC</dc:creator>
  <cp:lastModifiedBy>蔡倩倩</cp:lastModifiedBy>
  <cp:revision>1131</cp:revision>
  <cp:lastPrinted>2022-01-18T12:29:00Z</cp:lastPrinted>
  <dcterms:created xsi:type="dcterms:W3CDTF">2016-03-02T19:27:00Z</dcterms:created>
  <dcterms:modified xsi:type="dcterms:W3CDTF">2022-08-03T12:18:13Z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2052-11.1.0.10503</vt:lpwstr>
  </property>
  <property fmtid="{D5CDD505-2E9C-101B-9397-08002B2CF9AE}" pid="3" name="ICV">
    <vt:lpwstr>8DA18B5CB6514B68810297ED1AF4BECA</vt:lpwstr>
  </property>
</Properties>
</file>