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9"/>
  </p:notesMasterIdLst>
  <p:sldIdLst>
    <p:sldId id="281" r:id="rId3"/>
    <p:sldId id="282" r:id="rId4"/>
    <p:sldId id="283" r:id="rId5"/>
    <p:sldId id="277" r:id="rId6"/>
    <p:sldId id="279" r:id="rId7"/>
    <p:sldId id="28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19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111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8D1DBC-8C90-EC41-81CC-0D7B395BFD42}" type="datetimeFigureOut">
              <a:rPr lang="en-US" smtClean="0"/>
              <a:t>8/15/22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8B530E-E35C-FD4C-9DD4-2C3FF676B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462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F0EFE0-D927-5542-A373-060F98419F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41E77A-ED26-4343-A3FF-6EB8D7986F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A1814F-E7F0-BD43-91D8-17E5CF9D2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E15D1-594C-7F45-BF18-30D4E3CE16E8}" type="datetimeFigureOut">
              <a:rPr lang="en-US" smtClean="0"/>
              <a:t>8/15/22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6B3535-2980-5C40-9B51-4A4F685F0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438F58-711A-6D4E-97F2-D3C870175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0EACB-973F-5C4D-964E-B9E813D22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695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AE1F72-B422-7E4C-A395-9E08CEB56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551E8C-03C6-7448-BD41-213D7C22AC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329BE3-AE78-BF49-BCF2-3398432CD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E15D1-594C-7F45-BF18-30D4E3CE16E8}" type="datetimeFigureOut">
              <a:rPr lang="en-US" smtClean="0"/>
              <a:t>8/15/22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BCF6D3-6592-5240-8B3F-D4E45ED83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B4C29A-C180-464F-B523-F89A76F25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0EACB-973F-5C4D-964E-B9E813D22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143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B679014-61D5-1449-BE9F-A2EA9DF530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6D08A3-B038-5A48-BED0-7CE47DB231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BCB4ED-7566-A948-AAE4-B3FA4F69A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E15D1-594C-7F45-BF18-30D4E3CE16E8}" type="datetimeFigureOut">
              <a:rPr lang="en-US" smtClean="0"/>
              <a:t>8/15/22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964736-8DCA-D945-AD3B-BBD7F572C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A5413D-0A38-694A-A420-B39E062AD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0EACB-973F-5C4D-964E-B9E813D22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6785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ailn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 baseline="0"/>
            </a:lvl1pPr>
          </a:lstStyle>
          <a:p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1"/>
            <a:ext cx="8534400" cy="883545"/>
          </a:xfrm>
        </p:spPr>
        <p:txBody>
          <a:bodyPr/>
          <a:lstStyle>
            <a:lvl1pPr marL="0" indent="0" algn="ctr">
              <a:buNone/>
              <a:defRPr i="0">
                <a:solidFill>
                  <a:srgbClr val="FFFFFF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Click to edit Master subtitle style</a:t>
            </a:r>
            <a:endParaRPr lang="pl-PL" dirty="0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1828800" y="4892759"/>
            <a:ext cx="8534400" cy="731212"/>
          </a:xfrm>
        </p:spPr>
        <p:txBody>
          <a:bodyPr>
            <a:normAutofit/>
          </a:bodyPr>
          <a:lstStyle>
            <a:lvl1pPr marL="0" indent="0" algn="ctr">
              <a:buNone/>
              <a:defRPr sz="2667" i="1"/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4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Program # 9999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Running Title (short) + Your Name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E53621DC-09C7-6B40-B2E7-97ABC9093EA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605" y="555291"/>
            <a:ext cx="3458481" cy="110836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2" y="402336"/>
            <a:ext cx="3895483" cy="1328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1479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44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 baseline="0"/>
            </a:lvl1pPr>
          </a:lstStyle>
          <a:p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FFFF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Program # 9999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Running Title (short) + Your Name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ED613-1773-DC43-980A-532E19B9795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17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Trebuchet MS" panose="020B0603020202020204" pitchFamily="34" charset="0"/>
              </a:defRPr>
            </a:lvl1pPr>
          </a:lstStyle>
          <a:p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latin typeface="Trebuchet MS" panose="020B0603020202020204" pitchFamily="34" charset="0"/>
              </a:defRPr>
            </a:lvl1pPr>
            <a:lvl2pPr>
              <a:defRPr>
                <a:latin typeface="Trebuchet MS" panose="020B0603020202020204" pitchFamily="34" charset="0"/>
              </a:defRPr>
            </a:lvl2pPr>
            <a:lvl3pPr>
              <a:defRPr>
                <a:latin typeface="Trebuchet MS" panose="020B0603020202020204" pitchFamily="34" charset="0"/>
              </a:defRPr>
            </a:lvl3pPr>
            <a:lvl4pPr>
              <a:defRPr>
                <a:latin typeface="Trebuchet MS" panose="020B0603020202020204" pitchFamily="34" charset="0"/>
              </a:defRPr>
            </a:lvl4pPr>
            <a:lvl5pPr>
              <a:defRPr>
                <a:latin typeface="Trebuchet MS" panose="020B0603020202020204" pitchFamily="34" charset="0"/>
              </a:defRPr>
            </a:lvl5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Program # 9999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Running Title (short) + Your Name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C6D21A80-020D-ED4C-AEB0-8F76100AF01E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9212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Trebuchet MS" panose="020B0603020202020204" pitchFamily="34" charset="0"/>
              </a:defRPr>
            </a:lvl1pPr>
          </a:lstStyle>
          <a:p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467">
                <a:latin typeface="Trebuchet MS" panose="020B0603020202020204" pitchFamily="34" charset="0"/>
              </a:defRPr>
            </a:lvl1pPr>
            <a:lvl2pPr>
              <a:defRPr sz="3200" baseline="0">
                <a:latin typeface="Trebuchet MS" panose="020B0603020202020204" pitchFamily="34" charset="0"/>
              </a:defRPr>
            </a:lvl2pPr>
            <a:lvl3pPr>
              <a:defRPr sz="2667">
                <a:latin typeface="Trebuchet MS" panose="020B0603020202020204" pitchFamily="34" charset="0"/>
              </a:defRPr>
            </a:lvl3pPr>
            <a:lvl4pPr>
              <a:defRPr sz="2400">
                <a:latin typeface="Trebuchet MS" panose="020B0603020202020204" pitchFamily="34" charset="0"/>
              </a:defRPr>
            </a:lvl4pPr>
            <a:lvl5pPr>
              <a:defRPr sz="2400">
                <a:latin typeface="Trebuchet MS" panose="020B0603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edit</a:t>
            </a:r>
            <a:r>
              <a:rPr lang="pl-PL" dirty="0"/>
              <a:t> Master </a:t>
            </a:r>
            <a:r>
              <a:rPr lang="pl-PL" dirty="0" err="1"/>
              <a:t>text</a:t>
            </a:r>
            <a:r>
              <a:rPr lang="pl-PL" dirty="0"/>
              <a:t> </a:t>
            </a:r>
            <a:r>
              <a:rPr lang="pl-PL" dirty="0" err="1"/>
              <a:t>styles</a:t>
            </a:r>
            <a:endParaRPr lang="pl-PL" dirty="0"/>
          </a:p>
          <a:p>
            <a:pPr lvl="1"/>
            <a:r>
              <a:rPr lang="pl-PL" dirty="0"/>
              <a:t>Second </a:t>
            </a:r>
            <a:r>
              <a:rPr lang="pl-PL" dirty="0" err="1"/>
              <a:t>level</a:t>
            </a:r>
            <a:endParaRPr lang="pl-PL" dirty="0"/>
          </a:p>
          <a:p>
            <a:pPr lvl="2"/>
            <a:r>
              <a:rPr lang="pl-PL" dirty="0"/>
              <a:t>Third </a:t>
            </a:r>
            <a:r>
              <a:rPr lang="pl-PL" dirty="0" err="1"/>
              <a:t>level</a:t>
            </a:r>
            <a:endParaRPr lang="pl-PL" dirty="0"/>
          </a:p>
          <a:p>
            <a:pPr lvl="3"/>
            <a:r>
              <a:rPr lang="pl-PL" dirty="0" err="1"/>
              <a:t>Fourth</a:t>
            </a:r>
            <a:r>
              <a:rPr lang="pl-PL" dirty="0"/>
              <a:t> </a:t>
            </a:r>
            <a:r>
              <a:rPr lang="pl-PL" dirty="0" err="1"/>
              <a:t>level</a:t>
            </a:r>
            <a:endParaRPr lang="pl-PL" dirty="0"/>
          </a:p>
          <a:p>
            <a:pPr lvl="4"/>
            <a:r>
              <a:rPr lang="pl-PL" dirty="0" err="1"/>
              <a:t>Fifth</a:t>
            </a:r>
            <a:r>
              <a:rPr lang="pl-PL" dirty="0"/>
              <a:t> </a:t>
            </a:r>
            <a:r>
              <a:rPr lang="pl-PL" dirty="0" err="1"/>
              <a:t>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467" baseline="0">
                <a:latin typeface="Trebuchet MS" panose="020B0603020202020204" pitchFamily="34" charset="0"/>
              </a:defRPr>
            </a:lvl1pPr>
            <a:lvl2pPr>
              <a:defRPr sz="3200" baseline="0">
                <a:latin typeface="Trebuchet MS" panose="020B0603020202020204" pitchFamily="34" charset="0"/>
              </a:defRPr>
            </a:lvl2pPr>
            <a:lvl3pPr>
              <a:defRPr sz="2667">
                <a:latin typeface="Trebuchet MS" panose="020B0603020202020204" pitchFamily="34" charset="0"/>
              </a:defRPr>
            </a:lvl3pPr>
            <a:lvl4pPr>
              <a:defRPr sz="2400">
                <a:latin typeface="Trebuchet MS" panose="020B0603020202020204" pitchFamily="34" charset="0"/>
              </a:defRPr>
            </a:lvl4pPr>
            <a:lvl5pPr>
              <a:defRPr sz="2400">
                <a:latin typeface="Trebuchet MS" panose="020B0603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Program # 9999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Running Title (short) + Your Name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703F9C98-46A3-2A4B-AC78-4E4F81AC9AB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7753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Trebuchet MS" panose="020B0603020202020204" pitchFamily="34" charset="0"/>
              </a:defRPr>
            </a:lvl1pPr>
          </a:lstStyle>
          <a:p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Program # 9999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Running Title (short) + Your Name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A7C43C12-CC36-1742-83ED-774BE67270F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3764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Program # 9999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Running Title (short) + Your Name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544DDA29-1EFD-7F40-A870-9C9F1B581251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6705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>
            <a:normAutofit/>
          </a:bodyPr>
          <a:lstStyle>
            <a:lvl1pPr algn="l">
              <a:defRPr sz="3200" b="1" baseline="0">
                <a:latin typeface="Trebuchet MS" panose="020B0603020202020204" pitchFamily="34" charset="0"/>
              </a:defRPr>
            </a:lvl1pPr>
          </a:lstStyle>
          <a:p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467">
                <a:latin typeface="Trebuchet MS" panose="020B0603020202020204" pitchFamily="34" charset="0"/>
              </a:defRPr>
            </a:lvl1pPr>
            <a:lvl2pPr>
              <a:defRPr sz="3467">
                <a:latin typeface="Trebuchet MS" panose="020B0603020202020204" pitchFamily="34" charset="0"/>
              </a:defRPr>
            </a:lvl2pPr>
            <a:lvl3pPr>
              <a:defRPr sz="3200">
                <a:latin typeface="Trebuchet MS" panose="020B0603020202020204" pitchFamily="34" charset="0"/>
              </a:defRPr>
            </a:lvl3pPr>
            <a:lvl4pPr>
              <a:defRPr sz="2667">
                <a:latin typeface="Trebuchet MS" panose="020B0603020202020204" pitchFamily="34" charset="0"/>
              </a:defRPr>
            </a:lvl4pPr>
            <a:lvl5pPr>
              <a:defRPr sz="2667">
                <a:latin typeface="Trebuchet MS" panose="020B0603020202020204" pitchFamily="34" charset="0"/>
              </a:defRPr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>
            <a:normAutofit/>
          </a:bodyPr>
          <a:lstStyle>
            <a:lvl1pPr marL="0" indent="0">
              <a:buNone/>
              <a:defRPr sz="2667" baseline="0">
                <a:latin typeface="Trebuchet MS" panose="020B0603020202020204" pitchFamily="34" charset="0"/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Program # 9999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Running Title (short) + Your Name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B6B9671B-A602-5041-86B1-6E3313054800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866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 baseline="0">
                <a:latin typeface="Trebuchet MS" panose="020B0603020202020204" pitchFamily="34" charset="0"/>
              </a:defRPr>
            </a:lvl1pPr>
          </a:lstStyle>
          <a:p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4267">
                <a:latin typeface="Trebuchet MS" panose="020B0603020202020204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2667">
                <a:latin typeface="Trebuchet MS" panose="020B0603020202020204" pitchFamily="34" charset="0"/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edit</a:t>
            </a:r>
            <a:r>
              <a:rPr lang="pl-PL" dirty="0"/>
              <a:t> Master </a:t>
            </a:r>
            <a:r>
              <a:rPr lang="pl-PL" dirty="0" err="1"/>
              <a:t>text</a:t>
            </a:r>
            <a:r>
              <a:rPr lang="pl-PL" dirty="0"/>
              <a:t> </a:t>
            </a:r>
            <a:r>
              <a:rPr lang="pl-PL" dirty="0" err="1"/>
              <a:t>styles</a:t>
            </a:r>
            <a:endParaRPr lang="pl-PL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Program # 9999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Running Title (short) + Your Name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92F30EE9-267A-6A42-9A0E-A31C1F9BEE9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472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A5D57-FED1-C34D-A6F0-868EAA150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47FDCC-269A-8040-A011-40FC6FB53D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D2E1AC-09EC-CE4F-A6C3-5F940DB77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E15D1-594C-7F45-BF18-30D4E3CE16E8}" type="datetimeFigureOut">
              <a:rPr lang="en-US" smtClean="0"/>
              <a:t>8/15/22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EEA99F-0E5F-564E-BF76-D532CC919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5748C7-C485-604C-AA0F-7DDF9A7E3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0EACB-973F-5C4D-964E-B9E813D22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749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D717BB-BF0A-F248-B361-9816661DA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6F6E38-270D-0D47-AA8A-80AD8F6096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383D7-9B28-8942-AD3C-93F483A3A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E15D1-594C-7F45-BF18-30D4E3CE16E8}" type="datetimeFigureOut">
              <a:rPr lang="en-US" smtClean="0"/>
              <a:t>8/15/22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7BDDC2-3C36-B24D-92DB-BCCDF9714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CFB5C9-3979-3549-AC19-8FD946DFE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0EACB-973F-5C4D-964E-B9E813D22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825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FCC84-554D-574E-B622-71DB91818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DDC17E-08FB-4C46-B29C-B094FF2C22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96E2D4-C303-CD43-915F-0F471CAD69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60E5AF-0B24-0149-8578-1AA4D7A24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E15D1-594C-7F45-BF18-30D4E3CE16E8}" type="datetimeFigureOut">
              <a:rPr lang="en-US" smtClean="0"/>
              <a:t>8/15/22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7B9745-E265-0D48-821E-E39B3353C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73BA04-7744-934E-864B-57BAF8374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0EACB-973F-5C4D-964E-B9E813D22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415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EE107-D5F0-3E44-9A02-AEAE6C290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26D142-F2CF-C147-83BE-6F1EF46FFE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F62DF6-909B-C941-BB18-0765131EBB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68ED99-3E95-5141-9A60-836B07C331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ED10A6-9868-3D4F-BE3D-D670E17132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F479E72-3942-004B-97E6-FCE37DE55E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E15D1-594C-7F45-BF18-30D4E3CE16E8}" type="datetimeFigureOut">
              <a:rPr lang="en-US" smtClean="0"/>
              <a:t>8/15/22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03E3E1-278F-8648-A7B4-B59165329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F8728A-9689-A547-AFCB-88463295D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0EACB-973F-5C4D-964E-B9E813D22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337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642D01-298D-B545-ACE7-4AD62D1CE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AEF42C-C0E5-0D41-A3CF-B13DBFCEF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E15D1-594C-7F45-BF18-30D4E3CE16E8}" type="datetimeFigureOut">
              <a:rPr lang="en-US" smtClean="0"/>
              <a:t>8/15/22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84FCC7-20E9-324F-A7AE-E263E4605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8E7591-15DE-5248-A267-11EBA1DFF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0EACB-973F-5C4D-964E-B9E813D22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16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0E219D-B51A-E04F-BB8D-9744590ED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E15D1-594C-7F45-BF18-30D4E3CE16E8}" type="datetimeFigureOut">
              <a:rPr lang="en-US" smtClean="0"/>
              <a:t>8/15/22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3AB404-E57B-5A45-AB20-06C958ED0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490257-79FC-424E-A6AE-C4A999FE0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0EACB-973F-5C4D-964E-B9E813D22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760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BD343-389E-B447-8389-FEF454B2A3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788B69-C0B3-1145-BF8F-A29B57EFF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10C93B-C4EE-4242-A104-74708E33D9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C85EA9-159B-8A4E-8C8A-B096F2A52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E15D1-594C-7F45-BF18-30D4E3CE16E8}" type="datetimeFigureOut">
              <a:rPr lang="en-US" smtClean="0"/>
              <a:t>8/15/22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000757-7345-DD42-B2D7-D1BD12F5F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ADEF24-224B-0840-9FCA-F23B58494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0EACB-973F-5C4D-964E-B9E813D22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68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8A1C6-6091-FB42-BF54-D86E406E4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2708B3-F672-DB4B-A6C8-9FA30AEBF5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57E238-9AEB-9F45-B876-4919F3720A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95F8CC-B968-4947-9513-B1D7625935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E15D1-594C-7F45-BF18-30D4E3CE16E8}" type="datetimeFigureOut">
              <a:rPr lang="en-US" smtClean="0"/>
              <a:t>8/15/22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AC004D-E635-6E42-8FF8-0DDD5DA46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8786FB-46B9-E14F-B7FD-FB20CFDC1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0EACB-973F-5C4D-964E-B9E813D22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49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2E9D9D-9D24-8C44-ABFC-8EC1221B0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B819C4-9A97-3346-B221-7ECBECE47D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AF6E09-09C6-DB4A-B83E-71B54F92B7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BE15D1-594C-7F45-BF18-30D4E3CE16E8}" type="datetimeFigureOut">
              <a:rPr lang="en-US" smtClean="0"/>
              <a:t>8/15/22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BF0523-83E5-B34E-8D60-FBD5D7C7B1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6E6622-EA73-F340-8D0E-388EE1C2CA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0EACB-973F-5C4D-964E-B9E813D22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309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5167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/>
              <a:t>Click to edit Master title style</a:t>
            </a:r>
            <a:endParaRPr lang="en-US"/>
          </a:p>
        </p:txBody>
      </p:sp>
      <p:sp>
        <p:nvSpPr>
          <p:cNvPr id="286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34402" y="1"/>
            <a:ext cx="2438399" cy="24341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33" smtClean="0">
                <a:solidFill>
                  <a:schemeClr val="accent6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Program # 9999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1"/>
            <a:ext cx="8534400" cy="24341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33" dirty="0" smtClean="0">
                <a:solidFill>
                  <a:schemeClr val="accent6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Running Title (short) + Your Name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2800" y="1"/>
            <a:ext cx="1219200" cy="24341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33" smtClean="0">
                <a:solidFill>
                  <a:schemeClr val="accent6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fld id="{E53621DC-09C7-6B40-B2E7-97ABC9093EA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2000" y="6179312"/>
            <a:ext cx="2540000" cy="678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475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hdr="0"/>
  <p:txStyles>
    <p:titleStyle>
      <a:lvl1pPr algn="ctr" defTabSz="609585" rtl="0" eaLnBrk="0" fontAlgn="base" hangingPunct="0">
        <a:spcBef>
          <a:spcPct val="0"/>
        </a:spcBef>
        <a:spcAft>
          <a:spcPct val="0"/>
        </a:spcAft>
        <a:defRPr sz="4267" kern="1200">
          <a:solidFill>
            <a:schemeClr val="bg1"/>
          </a:solidFill>
          <a:latin typeface="Arial"/>
          <a:ea typeface="ＭＳ Ｐゴシック" charset="0"/>
          <a:cs typeface="Arial"/>
        </a:defRPr>
      </a:lvl1pPr>
      <a:lvl2pPr algn="ctr" defTabSz="609585" rtl="0" eaLnBrk="0" fontAlgn="base" hangingPunct="0">
        <a:spcBef>
          <a:spcPct val="0"/>
        </a:spcBef>
        <a:spcAft>
          <a:spcPct val="0"/>
        </a:spcAft>
        <a:defRPr sz="4267">
          <a:solidFill>
            <a:schemeClr val="bg1"/>
          </a:solidFill>
          <a:latin typeface="Arial" charset="0"/>
          <a:ea typeface="ＭＳ Ｐゴシック" charset="0"/>
        </a:defRPr>
      </a:lvl2pPr>
      <a:lvl3pPr algn="ctr" defTabSz="609585" rtl="0" eaLnBrk="0" fontAlgn="base" hangingPunct="0">
        <a:spcBef>
          <a:spcPct val="0"/>
        </a:spcBef>
        <a:spcAft>
          <a:spcPct val="0"/>
        </a:spcAft>
        <a:defRPr sz="4267">
          <a:solidFill>
            <a:schemeClr val="bg1"/>
          </a:solidFill>
          <a:latin typeface="Arial" charset="0"/>
          <a:ea typeface="ＭＳ Ｐゴシック" charset="0"/>
        </a:defRPr>
      </a:lvl3pPr>
      <a:lvl4pPr algn="ctr" defTabSz="609585" rtl="0" eaLnBrk="0" fontAlgn="base" hangingPunct="0">
        <a:spcBef>
          <a:spcPct val="0"/>
        </a:spcBef>
        <a:spcAft>
          <a:spcPct val="0"/>
        </a:spcAft>
        <a:defRPr sz="4267">
          <a:solidFill>
            <a:schemeClr val="bg1"/>
          </a:solidFill>
          <a:latin typeface="Arial" charset="0"/>
          <a:ea typeface="ＭＳ Ｐゴシック" charset="0"/>
        </a:defRPr>
      </a:lvl4pPr>
      <a:lvl5pPr algn="ctr" defTabSz="609585" rtl="0" eaLnBrk="0" fontAlgn="base" hangingPunct="0">
        <a:spcBef>
          <a:spcPct val="0"/>
        </a:spcBef>
        <a:spcAft>
          <a:spcPct val="0"/>
        </a:spcAft>
        <a:defRPr sz="4267">
          <a:solidFill>
            <a:schemeClr val="bg1"/>
          </a:solidFill>
          <a:latin typeface="Arial" charset="0"/>
          <a:ea typeface="ＭＳ Ｐゴシック" charset="0"/>
        </a:defRPr>
      </a:lvl5pPr>
      <a:lvl6pPr marL="609585" algn="ctr" defTabSz="609585" rtl="0" fontAlgn="base">
        <a:spcBef>
          <a:spcPct val="0"/>
        </a:spcBef>
        <a:spcAft>
          <a:spcPct val="0"/>
        </a:spcAft>
        <a:defRPr sz="4267">
          <a:solidFill>
            <a:schemeClr val="bg1"/>
          </a:solidFill>
          <a:latin typeface="Arial" charset="0"/>
          <a:ea typeface="ＭＳ Ｐゴシック" charset="0"/>
        </a:defRPr>
      </a:lvl6pPr>
      <a:lvl7pPr marL="1219170" algn="ctr" defTabSz="609585" rtl="0" fontAlgn="base">
        <a:spcBef>
          <a:spcPct val="0"/>
        </a:spcBef>
        <a:spcAft>
          <a:spcPct val="0"/>
        </a:spcAft>
        <a:defRPr sz="4267">
          <a:solidFill>
            <a:schemeClr val="bg1"/>
          </a:solidFill>
          <a:latin typeface="Arial" charset="0"/>
          <a:ea typeface="ＭＳ Ｐゴシック" charset="0"/>
        </a:defRPr>
      </a:lvl7pPr>
      <a:lvl8pPr marL="1828754" algn="ctr" defTabSz="609585" rtl="0" fontAlgn="base">
        <a:spcBef>
          <a:spcPct val="0"/>
        </a:spcBef>
        <a:spcAft>
          <a:spcPct val="0"/>
        </a:spcAft>
        <a:defRPr sz="4267">
          <a:solidFill>
            <a:schemeClr val="bg1"/>
          </a:solidFill>
          <a:latin typeface="Arial" charset="0"/>
          <a:ea typeface="ＭＳ Ｐゴシック" charset="0"/>
        </a:defRPr>
      </a:lvl8pPr>
      <a:lvl9pPr marL="2438339" algn="ctr" defTabSz="609585" rtl="0" fontAlgn="base">
        <a:spcBef>
          <a:spcPct val="0"/>
        </a:spcBef>
        <a:spcAft>
          <a:spcPct val="0"/>
        </a:spcAft>
        <a:defRPr sz="4267">
          <a:solidFill>
            <a:schemeClr val="bg1"/>
          </a:solidFill>
          <a:latin typeface="Arial" charset="0"/>
          <a:ea typeface="ＭＳ Ｐゴシック" charset="0"/>
        </a:defRPr>
      </a:lvl9pPr>
    </p:titleStyle>
    <p:bodyStyle>
      <a:lvl1pPr marL="457189" indent="-457189" algn="l" defTabSz="609585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Font typeface="Arial" charset="0"/>
        <a:buChar char="•"/>
        <a:defRPr sz="3467" kern="1200">
          <a:solidFill>
            <a:srgbClr val="FFFFFF"/>
          </a:solidFill>
          <a:latin typeface="Arial"/>
          <a:ea typeface="ＭＳ Ｐゴシック" charset="0"/>
          <a:cs typeface="Arial"/>
        </a:defRPr>
      </a:lvl1pPr>
      <a:lvl2pPr marL="990575" indent="-380990" algn="l" defTabSz="609585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Font typeface="Arial" charset="0"/>
        <a:buChar char="•"/>
        <a:defRPr sz="3467" kern="1200">
          <a:solidFill>
            <a:srgbClr val="FFFFFF"/>
          </a:solidFill>
          <a:latin typeface="Arial"/>
          <a:ea typeface="ＭＳ Ｐゴシック" charset="0"/>
          <a:cs typeface="Arial"/>
        </a:defRPr>
      </a:lvl2pPr>
      <a:lvl3pPr marL="1523962" indent="-304792" algn="l" defTabSz="609585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Font typeface="Arial" charset="0"/>
        <a:buChar char="•"/>
        <a:defRPr sz="3200" kern="1200">
          <a:solidFill>
            <a:srgbClr val="FFFFFF"/>
          </a:solidFill>
          <a:latin typeface="Arial"/>
          <a:ea typeface="ＭＳ Ｐゴシック" charset="0"/>
          <a:cs typeface="Arial"/>
        </a:defRPr>
      </a:lvl3pPr>
      <a:lvl4pPr marL="2133547" indent="-304792" algn="l" defTabSz="609585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Font typeface="Arial" charset="0"/>
        <a:buChar char="•"/>
        <a:defRPr sz="2667" kern="1200">
          <a:solidFill>
            <a:srgbClr val="FFFFFF"/>
          </a:solidFill>
          <a:latin typeface="Arial"/>
          <a:ea typeface="ＭＳ Ｐゴシック" charset="0"/>
          <a:cs typeface="Arial"/>
        </a:defRPr>
      </a:lvl4pPr>
      <a:lvl5pPr marL="2743131" indent="-304792" algn="l" defTabSz="609585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Font typeface="Arial" charset="0"/>
        <a:buChar char="•"/>
        <a:defRPr sz="2667" kern="1200">
          <a:solidFill>
            <a:srgbClr val="FFFFFF"/>
          </a:solidFill>
          <a:latin typeface="Arial"/>
          <a:ea typeface="ＭＳ Ｐゴシック" charset="0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4E8779A5-769D-1C4A-BF3C-E00E1D60F7FE}"/>
              </a:ext>
            </a:extLst>
          </p:cNvPr>
          <p:cNvSpPr txBox="1"/>
          <p:nvPr/>
        </p:nvSpPr>
        <p:spPr>
          <a:xfrm>
            <a:off x="434632" y="211901"/>
            <a:ext cx="71989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Video 1: Movie corresponding to Figure 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819F67-74BC-654D-A509-33D06B5D13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664" y="1297645"/>
            <a:ext cx="6438779" cy="426271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D8EF1CB-69EA-1948-976B-524EC69C5A7E}"/>
              </a:ext>
            </a:extLst>
          </p:cNvPr>
          <p:cNvSpPr txBox="1"/>
          <p:nvPr/>
        </p:nvSpPr>
        <p:spPr>
          <a:xfrm>
            <a:off x="7421213" y="2644170"/>
            <a:ext cx="433907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GRASP-Pro reconstruction</a:t>
            </a:r>
          </a:p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Matrix size = 256x256x48</a:t>
            </a:r>
          </a:p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Voxel size = 1.37x1.37x5mm</a:t>
            </a:r>
            <a:r>
              <a:rPr lang="en-US" sz="2400" b="1" baseline="30000" dirty="0">
                <a:solidFill>
                  <a:schemeClr val="accent1">
                    <a:lumMod val="50000"/>
                  </a:schemeClr>
                </a:solidFill>
              </a:rPr>
              <a:t>3</a:t>
            </a:r>
          </a:p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5 spokes per frame for each slice</a:t>
            </a:r>
          </a:p>
        </p:txBody>
      </p:sp>
    </p:spTree>
    <p:extLst>
      <p:ext uri="{BB962C8B-B14F-4D97-AF65-F5344CB8AC3E}">
        <p14:creationId xmlns:p14="http://schemas.microsoft.com/office/powerpoint/2010/main" val="3095276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4E8779A5-769D-1C4A-BF3C-E00E1D60F7FE}"/>
              </a:ext>
            </a:extLst>
          </p:cNvPr>
          <p:cNvSpPr txBox="1"/>
          <p:nvPr/>
        </p:nvSpPr>
        <p:spPr>
          <a:xfrm>
            <a:off x="434632" y="211901"/>
            <a:ext cx="71989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Video 2: Movie corresponding to </a:t>
            </a:r>
            <a:r>
              <a:rPr lang="en-US" sz="3200" b="1">
                <a:solidFill>
                  <a:schemeClr val="accent1">
                    <a:lumMod val="50000"/>
                  </a:schemeClr>
                </a:solidFill>
              </a:rPr>
              <a:t>Figure 3</a:t>
            </a:r>
            <a:endParaRPr lang="en-US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7051E3C-3437-1440-A9BB-61412A4E92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0232" y="1769724"/>
            <a:ext cx="4698924" cy="469892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8E8A687-78F1-5843-8F69-E35421DF67BA}"/>
              </a:ext>
            </a:extLst>
          </p:cNvPr>
          <p:cNvSpPr txBox="1"/>
          <p:nvPr/>
        </p:nvSpPr>
        <p:spPr>
          <a:xfrm>
            <a:off x="1793893" y="938727"/>
            <a:ext cx="20726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NUFFT</a:t>
            </a:r>
          </a:p>
          <a:p>
            <a:pPr algn="ctr"/>
            <a:r>
              <a:rPr lang="en-US" sz="2400" b="1" dirty="0"/>
              <a:t>(Before Recon)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AAB34C-EFE9-F64F-A729-8557D23FA93C}"/>
              </a:ext>
            </a:extLst>
          </p:cNvPr>
          <p:cNvSpPr txBox="1"/>
          <p:nvPr/>
        </p:nvSpPr>
        <p:spPr>
          <a:xfrm>
            <a:off x="4292147" y="938726"/>
            <a:ext cx="18789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GRASP-Pro</a:t>
            </a:r>
          </a:p>
          <a:p>
            <a:pPr algn="ctr"/>
            <a:r>
              <a:rPr lang="en-US" sz="2400" b="1" dirty="0"/>
              <a:t>(After Recon)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B154152-FD68-7C40-AC20-C4A7AE6886BE}"/>
              </a:ext>
            </a:extLst>
          </p:cNvPr>
          <p:cNvSpPr txBox="1"/>
          <p:nvPr/>
        </p:nvSpPr>
        <p:spPr>
          <a:xfrm>
            <a:off x="6566747" y="2777464"/>
            <a:ext cx="479849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Matrix size = 256x256x48</a:t>
            </a:r>
          </a:p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Voxel size = 1.37x1.37x5mm</a:t>
            </a:r>
            <a:r>
              <a:rPr lang="en-US" sz="2400" b="1" baseline="30000" dirty="0">
                <a:solidFill>
                  <a:schemeClr val="accent1">
                    <a:lumMod val="50000"/>
                  </a:schemeClr>
                </a:solidFill>
              </a:rPr>
              <a:t>3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Temporal resolution = 0.78s/volume</a:t>
            </a:r>
          </a:p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5 spokes per frame for each slice</a:t>
            </a:r>
          </a:p>
        </p:txBody>
      </p:sp>
    </p:spTree>
    <p:extLst>
      <p:ext uri="{BB962C8B-B14F-4D97-AF65-F5344CB8AC3E}">
        <p14:creationId xmlns:p14="http://schemas.microsoft.com/office/powerpoint/2010/main" val="4140579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4E8779A5-769D-1C4A-BF3C-E00E1D60F7FE}"/>
              </a:ext>
            </a:extLst>
          </p:cNvPr>
          <p:cNvSpPr txBox="1"/>
          <p:nvPr/>
        </p:nvSpPr>
        <p:spPr>
          <a:xfrm>
            <a:off x="434632" y="211901"/>
            <a:ext cx="74185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Video 3: Movie corresponding to Figure 5b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B154152-FD68-7C40-AC20-C4A7AE6886BE}"/>
              </a:ext>
            </a:extLst>
          </p:cNvPr>
          <p:cNvSpPr txBox="1"/>
          <p:nvPr/>
        </p:nvSpPr>
        <p:spPr>
          <a:xfrm>
            <a:off x="7018810" y="2828835"/>
            <a:ext cx="479849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Matrix size = 256x256x26</a:t>
            </a:r>
          </a:p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Voxel size = 1.77x1.77x5mm</a:t>
            </a:r>
            <a:r>
              <a:rPr lang="en-US" sz="2400" b="1" baseline="30000" dirty="0">
                <a:solidFill>
                  <a:schemeClr val="accent1">
                    <a:lumMod val="50000"/>
                  </a:schemeClr>
                </a:solidFill>
              </a:rPr>
              <a:t>3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Temporal resolution = 0.68s/volume</a:t>
            </a:r>
          </a:p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5 spokes per frame for each slice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EE3C560-BB0F-F341-AA40-9335B6EA44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509" y="2219931"/>
            <a:ext cx="5735611" cy="2177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304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D69D8E3-A217-514A-9AE1-9943F14E46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775" b="5041"/>
          <a:stretch/>
        </p:blipFill>
        <p:spPr>
          <a:xfrm>
            <a:off x="1056525" y="2492829"/>
            <a:ext cx="5462638" cy="225099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E2D4F1D-0191-E34E-A677-92C5EDCC00A2}"/>
              </a:ext>
            </a:extLst>
          </p:cNvPr>
          <p:cNvSpPr txBox="1"/>
          <p:nvPr/>
        </p:nvSpPr>
        <p:spPr>
          <a:xfrm>
            <a:off x="1352104" y="1570858"/>
            <a:ext cx="20726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NUFFT</a:t>
            </a:r>
          </a:p>
          <a:p>
            <a:pPr algn="ctr"/>
            <a:r>
              <a:rPr lang="en-US" sz="2400" b="1" dirty="0"/>
              <a:t>(Before Recon)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9E960A-AE83-094A-B146-D3CAA549305D}"/>
              </a:ext>
            </a:extLst>
          </p:cNvPr>
          <p:cNvSpPr txBox="1"/>
          <p:nvPr/>
        </p:nvSpPr>
        <p:spPr>
          <a:xfrm>
            <a:off x="4217088" y="1570857"/>
            <a:ext cx="18789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GRASP-Pro</a:t>
            </a:r>
          </a:p>
          <a:p>
            <a:pPr algn="ctr"/>
            <a:r>
              <a:rPr lang="en-US" sz="2400" b="1" dirty="0"/>
              <a:t>(After Recon)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AC1C85-E1A6-4C44-BF27-C25E35E17CC1}"/>
              </a:ext>
            </a:extLst>
          </p:cNvPr>
          <p:cNvSpPr txBox="1"/>
          <p:nvPr/>
        </p:nvSpPr>
        <p:spPr>
          <a:xfrm>
            <a:off x="7018810" y="2828835"/>
            <a:ext cx="479849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Matrix size = 256x256x48</a:t>
            </a:r>
          </a:p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Voxel size = 1.37x1.37x5mm</a:t>
            </a:r>
            <a:r>
              <a:rPr lang="en-US" sz="2400" b="1" baseline="30000" dirty="0">
                <a:solidFill>
                  <a:schemeClr val="accent1">
                    <a:lumMod val="50000"/>
                  </a:schemeClr>
                </a:solidFill>
              </a:rPr>
              <a:t>3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Temporal resolution = 0.78s/volume</a:t>
            </a:r>
          </a:p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5 spokes per frame for each slice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F0F5019-669A-A742-ACC6-663969F7920A}"/>
              </a:ext>
            </a:extLst>
          </p:cNvPr>
          <p:cNvSpPr txBox="1"/>
          <p:nvPr/>
        </p:nvSpPr>
        <p:spPr>
          <a:xfrm>
            <a:off x="434632" y="211901"/>
            <a:ext cx="71989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Video 4: Movie corresponding to Figure 7</a:t>
            </a:r>
          </a:p>
        </p:txBody>
      </p:sp>
    </p:spTree>
    <p:extLst>
      <p:ext uri="{BB962C8B-B14F-4D97-AF65-F5344CB8AC3E}">
        <p14:creationId xmlns:p14="http://schemas.microsoft.com/office/powerpoint/2010/main" val="3324207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DB5E2B71-E740-F345-BDAC-ACB14BF78FA3}"/>
              </a:ext>
            </a:extLst>
          </p:cNvPr>
          <p:cNvSpPr txBox="1"/>
          <p:nvPr/>
        </p:nvSpPr>
        <p:spPr>
          <a:xfrm>
            <a:off x="6756696" y="2644170"/>
            <a:ext cx="479849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GRASP-Pro reconstruction</a:t>
            </a:r>
          </a:p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Matrix size = 256x256x48</a:t>
            </a:r>
          </a:p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Voxel size = 1.37x1.37x5mm</a:t>
            </a:r>
            <a:r>
              <a:rPr lang="en-US" sz="2400" b="1" baseline="30000" dirty="0">
                <a:solidFill>
                  <a:schemeClr val="accent1">
                    <a:lumMod val="50000"/>
                  </a:schemeClr>
                </a:solidFill>
              </a:rPr>
              <a:t>3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Temporal resolution = 0.47s/volume</a:t>
            </a:r>
          </a:p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3 spokes per frame for each slice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4E1379-62AF-FD42-A3D0-4FBA8D201D1C}"/>
              </a:ext>
            </a:extLst>
          </p:cNvPr>
          <p:cNvSpPr txBox="1"/>
          <p:nvPr/>
        </p:nvSpPr>
        <p:spPr>
          <a:xfrm>
            <a:off x="434632" y="211901"/>
            <a:ext cx="71989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Video 5: Movie corresponding to Figure 9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1E99B39-9BD1-2447-95A9-0367095BEE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565" y="1121701"/>
            <a:ext cx="5130477" cy="5130477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397388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C953C35-3BD8-A64D-8AA1-0D23290779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3751036"/>
            <a:ext cx="4931534" cy="244293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B1404E1-89D7-7241-A2D3-3D2D5F8BC236}"/>
              </a:ext>
            </a:extLst>
          </p:cNvPr>
          <p:cNvSpPr txBox="1"/>
          <p:nvPr/>
        </p:nvSpPr>
        <p:spPr>
          <a:xfrm>
            <a:off x="6844639" y="4372339"/>
            <a:ext cx="479849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Matrix size = 224x224x26</a:t>
            </a:r>
          </a:p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Voxel size = 1.07x1.07x3mm</a:t>
            </a:r>
            <a:r>
              <a:rPr lang="en-US" sz="2400" b="1" baseline="30000" dirty="0">
                <a:solidFill>
                  <a:schemeClr val="accent1">
                    <a:lumMod val="50000"/>
                  </a:schemeClr>
                </a:solidFill>
              </a:rPr>
              <a:t>3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Temporal resolution = 0.63s/volume</a:t>
            </a:r>
          </a:p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5 spokes per frame for each slice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6121F37-67E8-9F40-9480-39D9A21F19B5}"/>
              </a:ext>
            </a:extLst>
          </p:cNvPr>
          <p:cNvSpPr txBox="1"/>
          <p:nvPr/>
        </p:nvSpPr>
        <p:spPr>
          <a:xfrm>
            <a:off x="6844638" y="1259024"/>
            <a:ext cx="479849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Matrix size = </a:t>
            </a: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</a:rPr>
              <a:t>256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x</a:t>
            </a: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</a:rPr>
              <a:t>256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x</a:t>
            </a: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</a:rPr>
              <a:t>48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Voxel size = 1.</a:t>
            </a: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</a:rPr>
              <a:t>3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7x1.</a:t>
            </a: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</a:rPr>
              <a:t>3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7x</a:t>
            </a: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</a:rPr>
              <a:t>5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mm</a:t>
            </a:r>
            <a:r>
              <a:rPr lang="en-US" sz="2400" b="1" baseline="30000" dirty="0">
                <a:solidFill>
                  <a:schemeClr val="accent1">
                    <a:lumMod val="50000"/>
                  </a:schemeClr>
                </a:solidFill>
              </a:rPr>
              <a:t>3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Temporal resolution = 0.</a:t>
            </a:r>
            <a:r>
              <a:rPr lang="en-US" altLang="zh-CN" sz="2400" b="1" dirty="0">
                <a:solidFill>
                  <a:schemeClr val="accent1">
                    <a:lumMod val="50000"/>
                  </a:schemeClr>
                </a:solidFill>
              </a:rPr>
              <a:t>76</a:t>
            </a:r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s/volume</a:t>
            </a:r>
          </a:p>
          <a:p>
            <a:r>
              <a:rPr lang="en-US" sz="2400" b="1" dirty="0">
                <a:solidFill>
                  <a:schemeClr val="accent1">
                    <a:lumMod val="50000"/>
                  </a:schemeClr>
                </a:solidFill>
              </a:rPr>
              <a:t>5 spokes per frame for each slice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7260CDF-1EB8-024F-8384-B1F7A67C02B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336" b="9803"/>
          <a:stretch/>
        </p:blipFill>
        <p:spPr>
          <a:xfrm>
            <a:off x="1676400" y="1077685"/>
            <a:ext cx="4931534" cy="18288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0FDE905-9D44-7644-848E-FBA93EF0373F}"/>
              </a:ext>
            </a:extLst>
          </p:cNvPr>
          <p:cNvSpPr txBox="1"/>
          <p:nvPr/>
        </p:nvSpPr>
        <p:spPr>
          <a:xfrm>
            <a:off x="434632" y="211901"/>
            <a:ext cx="74073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Video 6: Movie corresponding to Figure 10</a:t>
            </a:r>
          </a:p>
        </p:txBody>
      </p:sp>
    </p:spTree>
    <p:extLst>
      <p:ext uri="{BB962C8B-B14F-4D97-AF65-F5344CB8AC3E}">
        <p14:creationId xmlns:p14="http://schemas.microsoft.com/office/powerpoint/2010/main" val="37737017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Branded Black 16:9">
  <a:themeElements>
    <a:clrScheme name="Custom 4">
      <a:dk1>
        <a:srgbClr val="FFFFFF"/>
      </a:dk1>
      <a:lt1>
        <a:sysClr val="window" lastClr="FFFFFF"/>
      </a:lt1>
      <a:dk2>
        <a:srgbClr val="FED900"/>
      </a:dk2>
      <a:lt2>
        <a:srgbClr val="FED900"/>
      </a:lt2>
      <a:accent1>
        <a:srgbClr val="63666A"/>
      </a:accent1>
      <a:accent2>
        <a:srgbClr val="FF6A13"/>
      </a:accent2>
      <a:accent3>
        <a:srgbClr val="43B02A"/>
      </a:accent3>
      <a:accent4>
        <a:srgbClr val="00778B"/>
      </a:accent4>
      <a:accent5>
        <a:srgbClr val="580F8B"/>
      </a:accent5>
      <a:accent6>
        <a:srgbClr val="000000"/>
      </a:accent6>
      <a:hlink>
        <a:srgbClr val="FED900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SMRM2016_16x9_OralAndElectronic" id="{7B3A71C7-8553-9B4E-ABFE-43D091DAD75B}" vid="{422515CA-0E68-1247-94F1-5EB6CCB2138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536</TotalTime>
  <Words>213</Words>
  <Application>Microsoft Macintosh PowerPoint</Application>
  <PresentationFormat>Widescreen</PresentationFormat>
  <Paragraphs>43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Trebuchet MS</vt:lpstr>
      <vt:lpstr>Office Theme</vt:lpstr>
      <vt:lpstr>3_Branded Black 16:9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Feng, Li</dc:creator>
  <cp:lastModifiedBy>Feng, Li</cp:lastModifiedBy>
  <cp:revision>130</cp:revision>
  <dcterms:created xsi:type="dcterms:W3CDTF">2022-03-25T17:39:22Z</dcterms:created>
  <dcterms:modified xsi:type="dcterms:W3CDTF">2022-08-15T13:47:51Z</dcterms:modified>
</cp:coreProperties>
</file>