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7" userDrawn="1">
          <p15:clr>
            <a:srgbClr val="A4A3A4"/>
          </p15:clr>
        </p15:guide>
        <p15:guide id="2" pos="65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F69061-20C7-4770-AD9C-3CC819B78394}" v="8" dt="2022-11-10T13:04:01.3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12" y="68"/>
      </p:cViewPr>
      <p:guideLst>
        <p:guide orient="horz" pos="2047"/>
        <p:guide pos="65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èle Déry" userId="e712792e-90e1-46c2-8e79-b85e1a90b6c8" providerId="ADAL" clId="{55A61E4B-CA55-42CF-A5E3-1D0939EAE214}"/>
    <pc:docChg chg="undo custSel delSld modSld">
      <pc:chgData name="Michèle Déry" userId="e712792e-90e1-46c2-8e79-b85e1a90b6c8" providerId="ADAL" clId="{55A61E4B-CA55-42CF-A5E3-1D0939EAE214}" dt="2022-10-05T15:57:16.760" v="883" actId="208"/>
      <pc:docMkLst>
        <pc:docMk/>
      </pc:docMkLst>
      <pc:sldChg chg="modSp mod">
        <pc:chgData name="Michèle Déry" userId="e712792e-90e1-46c2-8e79-b85e1a90b6c8" providerId="ADAL" clId="{55A61E4B-CA55-42CF-A5E3-1D0939EAE214}" dt="2022-10-05T14:49:16.165" v="14" actId="20577"/>
        <pc:sldMkLst>
          <pc:docMk/>
          <pc:sldMk cId="2759186357" sldId="256"/>
        </pc:sldMkLst>
        <pc:spChg chg="mod">
          <ac:chgData name="Michèle Déry" userId="e712792e-90e1-46c2-8e79-b85e1a90b6c8" providerId="ADAL" clId="{55A61E4B-CA55-42CF-A5E3-1D0939EAE214}" dt="2022-10-05T14:49:16.165" v="14" actId="20577"/>
          <ac:spMkLst>
            <pc:docMk/>
            <pc:sldMk cId="2759186357" sldId="256"/>
            <ac:spMk id="3" creationId="{00000000-0000-0000-0000-000000000000}"/>
          </ac:spMkLst>
        </pc:spChg>
      </pc:sldChg>
      <pc:sldChg chg="del">
        <pc:chgData name="Michèle Déry" userId="e712792e-90e1-46c2-8e79-b85e1a90b6c8" providerId="ADAL" clId="{55A61E4B-CA55-42CF-A5E3-1D0939EAE214}" dt="2022-10-05T14:48:52.513" v="0" actId="47"/>
        <pc:sldMkLst>
          <pc:docMk/>
          <pc:sldMk cId="4063451716" sldId="257"/>
        </pc:sldMkLst>
      </pc:sldChg>
      <pc:sldChg chg="del">
        <pc:chgData name="Michèle Déry" userId="e712792e-90e1-46c2-8e79-b85e1a90b6c8" providerId="ADAL" clId="{55A61E4B-CA55-42CF-A5E3-1D0939EAE214}" dt="2022-10-05T14:48:57.973" v="1" actId="47"/>
        <pc:sldMkLst>
          <pc:docMk/>
          <pc:sldMk cId="1192213832" sldId="258"/>
        </pc:sldMkLst>
      </pc:sldChg>
      <pc:sldChg chg="del">
        <pc:chgData name="Michèle Déry" userId="e712792e-90e1-46c2-8e79-b85e1a90b6c8" providerId="ADAL" clId="{55A61E4B-CA55-42CF-A5E3-1D0939EAE214}" dt="2022-10-05T14:48:52.513" v="0" actId="47"/>
        <pc:sldMkLst>
          <pc:docMk/>
          <pc:sldMk cId="3219419533" sldId="259"/>
        </pc:sldMkLst>
      </pc:sldChg>
      <pc:sldChg chg="del">
        <pc:chgData name="Michèle Déry" userId="e712792e-90e1-46c2-8e79-b85e1a90b6c8" providerId="ADAL" clId="{55A61E4B-CA55-42CF-A5E3-1D0939EAE214}" dt="2022-10-05T14:48:52.513" v="0" actId="47"/>
        <pc:sldMkLst>
          <pc:docMk/>
          <pc:sldMk cId="682521869" sldId="260"/>
        </pc:sldMkLst>
      </pc:sldChg>
      <pc:sldChg chg="del">
        <pc:chgData name="Michèle Déry" userId="e712792e-90e1-46c2-8e79-b85e1a90b6c8" providerId="ADAL" clId="{55A61E4B-CA55-42CF-A5E3-1D0939EAE214}" dt="2022-10-05T14:48:52.513" v="0" actId="47"/>
        <pc:sldMkLst>
          <pc:docMk/>
          <pc:sldMk cId="3043008342" sldId="261"/>
        </pc:sldMkLst>
      </pc:sldChg>
      <pc:sldChg chg="del">
        <pc:chgData name="Michèle Déry" userId="e712792e-90e1-46c2-8e79-b85e1a90b6c8" providerId="ADAL" clId="{55A61E4B-CA55-42CF-A5E3-1D0939EAE214}" dt="2022-10-05T14:48:52.513" v="0" actId="47"/>
        <pc:sldMkLst>
          <pc:docMk/>
          <pc:sldMk cId="1040579678" sldId="262"/>
        </pc:sldMkLst>
      </pc:sldChg>
      <pc:sldChg chg="del">
        <pc:chgData name="Michèle Déry" userId="e712792e-90e1-46c2-8e79-b85e1a90b6c8" providerId="ADAL" clId="{55A61E4B-CA55-42CF-A5E3-1D0939EAE214}" dt="2022-10-05T14:49:01.038" v="2" actId="47"/>
        <pc:sldMkLst>
          <pc:docMk/>
          <pc:sldMk cId="4255237050" sldId="263"/>
        </pc:sldMkLst>
      </pc:sldChg>
      <pc:sldChg chg="addSp modSp mod modNotesTx">
        <pc:chgData name="Michèle Déry" userId="e712792e-90e1-46c2-8e79-b85e1a90b6c8" providerId="ADAL" clId="{55A61E4B-CA55-42CF-A5E3-1D0939EAE214}" dt="2022-10-05T15:57:16.760" v="883" actId="208"/>
        <pc:sldMkLst>
          <pc:docMk/>
          <pc:sldMk cId="1671143411" sldId="264"/>
        </pc:sldMkLst>
        <pc:spChg chg="mod">
          <ac:chgData name="Michèle Déry" userId="e712792e-90e1-46c2-8e79-b85e1a90b6c8" providerId="ADAL" clId="{55A61E4B-CA55-42CF-A5E3-1D0939EAE214}" dt="2022-10-05T15:52:00.598" v="492" actId="20577"/>
          <ac:spMkLst>
            <pc:docMk/>
            <pc:sldMk cId="1671143411" sldId="264"/>
            <ac:spMk id="3" creationId="{00000000-0000-0000-0000-000000000000}"/>
          </ac:spMkLst>
        </pc:spChg>
        <pc:spChg chg="mod">
          <ac:chgData name="Michèle Déry" userId="e712792e-90e1-46c2-8e79-b85e1a90b6c8" providerId="ADAL" clId="{55A61E4B-CA55-42CF-A5E3-1D0939EAE214}" dt="2022-10-05T15:57:02.125" v="882" actId="208"/>
          <ac:spMkLst>
            <pc:docMk/>
            <pc:sldMk cId="1671143411" sldId="264"/>
            <ac:spMk id="4" creationId="{00000000-0000-0000-0000-000000000000}"/>
          </ac:spMkLst>
        </pc:spChg>
        <pc:spChg chg="mod">
          <ac:chgData name="Michèle Déry" userId="e712792e-90e1-46c2-8e79-b85e1a90b6c8" providerId="ADAL" clId="{55A61E4B-CA55-42CF-A5E3-1D0939EAE214}" dt="2022-10-05T15:56:57.753" v="881" actId="208"/>
          <ac:spMkLst>
            <pc:docMk/>
            <pc:sldMk cId="1671143411" sldId="264"/>
            <ac:spMk id="12" creationId="{00000000-0000-0000-0000-000000000000}"/>
          </ac:spMkLst>
        </pc:spChg>
        <pc:spChg chg="mod">
          <ac:chgData name="Michèle Déry" userId="e712792e-90e1-46c2-8e79-b85e1a90b6c8" providerId="ADAL" clId="{55A61E4B-CA55-42CF-A5E3-1D0939EAE214}" dt="2022-10-05T15:55:56.865" v="871" actId="1076"/>
          <ac:spMkLst>
            <pc:docMk/>
            <pc:sldMk cId="1671143411" sldId="264"/>
            <ac:spMk id="22" creationId="{00000000-0000-0000-0000-000000000000}"/>
          </ac:spMkLst>
        </pc:spChg>
        <pc:spChg chg="mod">
          <ac:chgData name="Michèle Déry" userId="e712792e-90e1-46c2-8e79-b85e1a90b6c8" providerId="ADAL" clId="{55A61E4B-CA55-42CF-A5E3-1D0939EAE214}" dt="2022-10-05T15:49:17.781" v="462" actId="1076"/>
          <ac:spMkLst>
            <pc:docMk/>
            <pc:sldMk cId="1671143411" sldId="264"/>
            <ac:spMk id="24" creationId="{00000000-0000-0000-0000-000000000000}"/>
          </ac:spMkLst>
        </pc:spChg>
        <pc:spChg chg="mod">
          <ac:chgData name="Michèle Déry" userId="e712792e-90e1-46c2-8e79-b85e1a90b6c8" providerId="ADAL" clId="{55A61E4B-CA55-42CF-A5E3-1D0939EAE214}" dt="2022-10-05T15:48:33.096" v="453" actId="1076"/>
          <ac:spMkLst>
            <pc:docMk/>
            <pc:sldMk cId="1671143411" sldId="264"/>
            <ac:spMk id="37" creationId="{F23593F6-5534-FBE3-AA82-301BF08B60F7}"/>
          </ac:spMkLst>
        </pc:spChg>
        <pc:spChg chg="add mod">
          <ac:chgData name="Michèle Déry" userId="e712792e-90e1-46c2-8e79-b85e1a90b6c8" providerId="ADAL" clId="{55A61E4B-CA55-42CF-A5E3-1D0939EAE214}" dt="2022-10-05T15:48:42.252" v="454" actId="1076"/>
          <ac:spMkLst>
            <pc:docMk/>
            <pc:sldMk cId="1671143411" sldId="264"/>
            <ac:spMk id="38" creationId="{E4CB0E24-989C-B939-0A80-0C34F1B8189F}"/>
          </ac:spMkLst>
        </pc:spChg>
        <pc:spChg chg="mod">
          <ac:chgData name="Michèle Déry" userId="e712792e-90e1-46c2-8e79-b85e1a90b6c8" providerId="ADAL" clId="{55A61E4B-CA55-42CF-A5E3-1D0939EAE214}" dt="2022-10-05T15:50:59.017" v="478" actId="1076"/>
          <ac:spMkLst>
            <pc:docMk/>
            <pc:sldMk cId="1671143411" sldId="264"/>
            <ac:spMk id="39" creationId="{1C017887-D116-DFE6-2127-653FB2748B89}"/>
          </ac:spMkLst>
        </pc:spChg>
        <pc:spChg chg="mod">
          <ac:chgData name="Michèle Déry" userId="e712792e-90e1-46c2-8e79-b85e1a90b6c8" providerId="ADAL" clId="{55A61E4B-CA55-42CF-A5E3-1D0939EAE214}" dt="2022-10-05T15:48:08.857" v="449" actId="1076"/>
          <ac:spMkLst>
            <pc:docMk/>
            <pc:sldMk cId="1671143411" sldId="264"/>
            <ac:spMk id="41" creationId="{00000000-0000-0000-0000-000000000000}"/>
          </ac:spMkLst>
        </pc:spChg>
        <pc:spChg chg="mod">
          <ac:chgData name="Michèle Déry" userId="e712792e-90e1-46c2-8e79-b85e1a90b6c8" providerId="ADAL" clId="{55A61E4B-CA55-42CF-A5E3-1D0939EAE214}" dt="2022-10-05T15:57:16.760" v="883" actId="208"/>
          <ac:spMkLst>
            <pc:docMk/>
            <pc:sldMk cId="1671143411" sldId="264"/>
            <ac:spMk id="47" creationId="{BCAFA237-EE90-52EA-F581-51E0ACFBF6A7}"/>
          </ac:spMkLst>
        </pc:spChg>
        <pc:spChg chg="mod">
          <ac:chgData name="Michèle Déry" userId="e712792e-90e1-46c2-8e79-b85e1a90b6c8" providerId="ADAL" clId="{55A61E4B-CA55-42CF-A5E3-1D0939EAE214}" dt="2022-10-05T15:55:40.193" v="869" actId="1076"/>
          <ac:spMkLst>
            <pc:docMk/>
            <pc:sldMk cId="1671143411" sldId="264"/>
            <ac:spMk id="50" creationId="{9066A7D2-9EF1-CF2B-7A2A-741F8AA795B3}"/>
          </ac:spMkLst>
        </pc:spChg>
        <pc:spChg chg="add mod">
          <ac:chgData name="Michèle Déry" userId="e712792e-90e1-46c2-8e79-b85e1a90b6c8" providerId="ADAL" clId="{55A61E4B-CA55-42CF-A5E3-1D0939EAE214}" dt="2022-10-05T15:55:43.569" v="870" actId="1076"/>
          <ac:spMkLst>
            <pc:docMk/>
            <pc:sldMk cId="1671143411" sldId="264"/>
            <ac:spMk id="114" creationId="{E3BC2185-791D-FCB9-93B8-84FAAE09E7C5}"/>
          </ac:spMkLst>
        </pc:spChg>
        <pc:spChg chg="add mod">
          <ac:chgData name="Michèle Déry" userId="e712792e-90e1-46c2-8e79-b85e1a90b6c8" providerId="ADAL" clId="{55A61E4B-CA55-42CF-A5E3-1D0939EAE214}" dt="2022-10-05T15:50:38.129" v="477" actId="14100"/>
          <ac:spMkLst>
            <pc:docMk/>
            <pc:sldMk cId="1671143411" sldId="264"/>
            <ac:spMk id="115" creationId="{B212751C-14A5-9630-384F-1EEE54F3E3DE}"/>
          </ac:spMkLst>
        </pc:spChg>
        <pc:spChg chg="add mod">
          <ac:chgData name="Michèle Déry" userId="e712792e-90e1-46c2-8e79-b85e1a90b6c8" providerId="ADAL" clId="{55A61E4B-CA55-42CF-A5E3-1D0939EAE214}" dt="2022-10-05T15:55:34.223" v="868" actId="1076"/>
          <ac:spMkLst>
            <pc:docMk/>
            <pc:sldMk cId="1671143411" sldId="264"/>
            <ac:spMk id="116" creationId="{6AE2156A-1A3C-A2DD-F87E-10FC9351D819}"/>
          </ac:spMkLst>
        </pc:spChg>
        <pc:cxnChg chg="mod">
          <ac:chgData name="Michèle Déry" userId="e712792e-90e1-46c2-8e79-b85e1a90b6c8" providerId="ADAL" clId="{55A61E4B-CA55-42CF-A5E3-1D0939EAE214}" dt="2022-10-05T15:50:59.017" v="478" actId="1076"/>
          <ac:cxnSpMkLst>
            <pc:docMk/>
            <pc:sldMk cId="1671143411" sldId="264"/>
            <ac:cxnSpMk id="40" creationId="{D2BB0F65-9EAD-BDB2-162A-B3ADADF1E8FE}"/>
          </ac:cxnSpMkLst>
        </pc:cxnChg>
        <pc:cxnChg chg="add mod">
          <ac:chgData name="Michèle Déry" userId="e712792e-90e1-46c2-8e79-b85e1a90b6c8" providerId="ADAL" clId="{55A61E4B-CA55-42CF-A5E3-1D0939EAE214}" dt="2022-10-05T15:56:24.820" v="873" actId="208"/>
          <ac:cxnSpMkLst>
            <pc:docMk/>
            <pc:sldMk cId="1671143411" sldId="264"/>
            <ac:cxnSpMk id="44" creationId="{0D5C1BCA-7360-A466-BC62-AE9BCC513A7A}"/>
          </ac:cxnSpMkLst>
        </pc:cxnChg>
        <pc:cxnChg chg="mod">
          <ac:chgData name="Michèle Déry" userId="e712792e-90e1-46c2-8e79-b85e1a90b6c8" providerId="ADAL" clId="{55A61E4B-CA55-42CF-A5E3-1D0939EAE214}" dt="2022-10-05T15:56:50.590" v="879" actId="208"/>
          <ac:cxnSpMkLst>
            <pc:docMk/>
            <pc:sldMk cId="1671143411" sldId="264"/>
            <ac:cxnSpMk id="51" creationId="{7EA58AF2-EC11-DB0D-2546-3BAC398031FB}"/>
          </ac:cxnSpMkLst>
        </pc:cxnChg>
        <pc:cxnChg chg="mod">
          <ac:chgData name="Michèle Déry" userId="e712792e-90e1-46c2-8e79-b85e1a90b6c8" providerId="ADAL" clId="{55A61E4B-CA55-42CF-A5E3-1D0939EAE214}" dt="2022-10-05T15:56:20.173" v="872" actId="208"/>
          <ac:cxnSpMkLst>
            <pc:docMk/>
            <pc:sldMk cId="1671143411" sldId="264"/>
            <ac:cxnSpMk id="78" creationId="{4FB1C5A8-47C0-59EF-E9DE-3EA37FF47F97}"/>
          </ac:cxnSpMkLst>
        </pc:cxnChg>
        <pc:cxnChg chg="mod">
          <ac:chgData name="Michèle Déry" userId="e712792e-90e1-46c2-8e79-b85e1a90b6c8" providerId="ADAL" clId="{55A61E4B-CA55-42CF-A5E3-1D0939EAE214}" dt="2022-10-05T15:56:53.813" v="880" actId="208"/>
          <ac:cxnSpMkLst>
            <pc:docMk/>
            <pc:sldMk cId="1671143411" sldId="264"/>
            <ac:cxnSpMk id="80" creationId="{183BABE0-6CA5-977C-48AF-F96E13AD886C}"/>
          </ac:cxnSpMkLst>
        </pc:cxnChg>
        <pc:cxnChg chg="add mod">
          <ac:chgData name="Michèle Déry" userId="e712792e-90e1-46c2-8e79-b85e1a90b6c8" providerId="ADAL" clId="{55A61E4B-CA55-42CF-A5E3-1D0939EAE214}" dt="2022-10-05T15:56:29.024" v="874" actId="208"/>
          <ac:cxnSpMkLst>
            <pc:docMk/>
            <pc:sldMk cId="1671143411" sldId="264"/>
            <ac:cxnSpMk id="105" creationId="{62D6DF5B-C0CD-599E-2C9B-2E596AF08EF9}"/>
          </ac:cxnSpMkLst>
        </pc:cxnChg>
        <pc:cxnChg chg="mod">
          <ac:chgData name="Michèle Déry" userId="e712792e-90e1-46c2-8e79-b85e1a90b6c8" providerId="ADAL" clId="{55A61E4B-CA55-42CF-A5E3-1D0939EAE214}" dt="2022-10-05T15:56:45.957" v="878" actId="208"/>
          <ac:cxnSpMkLst>
            <pc:docMk/>
            <pc:sldMk cId="1671143411" sldId="264"/>
            <ac:cxnSpMk id="119" creationId="{00000000-0000-0000-0000-000000000000}"/>
          </ac:cxnSpMkLst>
        </pc:cxnChg>
        <pc:cxnChg chg="mod">
          <ac:chgData name="Michèle Déry" userId="e712792e-90e1-46c2-8e79-b85e1a90b6c8" providerId="ADAL" clId="{55A61E4B-CA55-42CF-A5E3-1D0939EAE214}" dt="2022-10-05T15:49:17.781" v="462" actId="1076"/>
          <ac:cxnSpMkLst>
            <pc:docMk/>
            <pc:sldMk cId="1671143411" sldId="264"/>
            <ac:cxnSpMk id="125" creationId="{00000000-0000-0000-0000-000000000000}"/>
          </ac:cxnSpMkLst>
        </pc:cxnChg>
        <pc:cxnChg chg="add mod">
          <ac:chgData name="Michèle Déry" userId="e712792e-90e1-46c2-8e79-b85e1a90b6c8" providerId="ADAL" clId="{55A61E4B-CA55-42CF-A5E3-1D0939EAE214}" dt="2022-10-05T15:56:36.761" v="876" actId="208"/>
          <ac:cxnSpMkLst>
            <pc:docMk/>
            <pc:sldMk cId="1671143411" sldId="264"/>
            <ac:cxnSpMk id="164" creationId="{3DCB692A-AD13-5FA7-278B-EF0AC3517A4B}"/>
          </ac:cxnSpMkLst>
        </pc:cxnChg>
        <pc:cxnChg chg="add mod">
          <ac:chgData name="Michèle Déry" userId="e712792e-90e1-46c2-8e79-b85e1a90b6c8" providerId="ADAL" clId="{55A61E4B-CA55-42CF-A5E3-1D0939EAE214}" dt="2022-10-05T15:56:40.294" v="877" actId="208"/>
          <ac:cxnSpMkLst>
            <pc:docMk/>
            <pc:sldMk cId="1671143411" sldId="264"/>
            <ac:cxnSpMk id="166" creationId="{FD6A71B4-E542-6F00-BD3A-395C54CE6AFE}"/>
          </ac:cxnSpMkLst>
        </pc:cxnChg>
        <pc:cxnChg chg="add mod">
          <ac:chgData name="Michèle Déry" userId="e712792e-90e1-46c2-8e79-b85e1a90b6c8" providerId="ADAL" clId="{55A61E4B-CA55-42CF-A5E3-1D0939EAE214}" dt="2022-10-05T15:56:33.318" v="875" actId="208"/>
          <ac:cxnSpMkLst>
            <pc:docMk/>
            <pc:sldMk cId="1671143411" sldId="264"/>
            <ac:cxnSpMk id="170" creationId="{7BA5B511-BB53-1875-40D7-DF14E02AF2F1}"/>
          </ac:cxnSpMkLst>
        </pc:cxnChg>
      </pc:sldChg>
    </pc:docChg>
  </pc:docChgLst>
  <pc:docChgLst>
    <pc:chgData name="Michèle Déry" userId="e712792e-90e1-46c2-8e79-b85e1a90b6c8" providerId="ADAL" clId="{36F69061-20C7-4770-AD9C-3CC819B78394}"/>
    <pc:docChg chg="custSel modSld">
      <pc:chgData name="Michèle Déry" userId="e712792e-90e1-46c2-8e79-b85e1a90b6c8" providerId="ADAL" clId="{36F69061-20C7-4770-AD9C-3CC819B78394}" dt="2022-11-10T13:12:17.567" v="644" actId="20577"/>
      <pc:docMkLst>
        <pc:docMk/>
      </pc:docMkLst>
      <pc:sldChg chg="addSp delSp modSp mod">
        <pc:chgData name="Michèle Déry" userId="e712792e-90e1-46c2-8e79-b85e1a90b6c8" providerId="ADAL" clId="{36F69061-20C7-4770-AD9C-3CC819B78394}" dt="2022-11-10T13:12:17.567" v="644" actId="20577"/>
        <pc:sldMkLst>
          <pc:docMk/>
          <pc:sldMk cId="1671143411" sldId="264"/>
        </pc:sldMkLst>
        <pc:spChg chg="mod">
          <ac:chgData name="Michèle Déry" userId="e712792e-90e1-46c2-8e79-b85e1a90b6c8" providerId="ADAL" clId="{36F69061-20C7-4770-AD9C-3CC819B78394}" dt="2022-11-10T11:48:28.394" v="262" actId="20577"/>
          <ac:spMkLst>
            <pc:docMk/>
            <pc:sldMk cId="1671143411" sldId="264"/>
            <ac:spMk id="3" creationId="{00000000-0000-0000-0000-000000000000}"/>
          </ac:spMkLst>
        </pc:spChg>
        <pc:spChg chg="mod">
          <ac:chgData name="Michèle Déry" userId="e712792e-90e1-46c2-8e79-b85e1a90b6c8" providerId="ADAL" clId="{36F69061-20C7-4770-AD9C-3CC819B78394}" dt="2022-11-10T12:26:12.016" v="447" actId="208"/>
          <ac:spMkLst>
            <pc:docMk/>
            <pc:sldMk cId="1671143411" sldId="264"/>
            <ac:spMk id="4" creationId="{00000000-0000-0000-0000-000000000000}"/>
          </ac:spMkLst>
        </pc:spChg>
        <pc:spChg chg="add mod">
          <ac:chgData name="Michèle Déry" userId="e712792e-90e1-46c2-8e79-b85e1a90b6c8" providerId="ADAL" clId="{36F69061-20C7-4770-AD9C-3CC819B78394}" dt="2022-11-10T13:09:27.668" v="637" actId="14100"/>
          <ac:spMkLst>
            <pc:docMk/>
            <pc:sldMk cId="1671143411" sldId="264"/>
            <ac:spMk id="10" creationId="{06A1A359-53B7-E1F2-9253-092885F87A40}"/>
          </ac:spMkLst>
        </pc:spChg>
        <pc:spChg chg="add del mod">
          <ac:chgData name="Michèle Déry" userId="e712792e-90e1-46c2-8e79-b85e1a90b6c8" providerId="ADAL" clId="{36F69061-20C7-4770-AD9C-3CC819B78394}" dt="2022-11-10T11:29:07.983" v="103" actId="478"/>
          <ac:spMkLst>
            <pc:docMk/>
            <pc:sldMk cId="1671143411" sldId="264"/>
            <ac:spMk id="11" creationId="{14F73A6F-477E-5CA4-D73A-00048F31066D}"/>
          </ac:spMkLst>
        </pc:spChg>
        <pc:spChg chg="mod">
          <ac:chgData name="Michèle Déry" userId="e712792e-90e1-46c2-8e79-b85e1a90b6c8" providerId="ADAL" clId="{36F69061-20C7-4770-AD9C-3CC819B78394}" dt="2022-11-10T12:26:18.728" v="449" actId="208"/>
          <ac:spMkLst>
            <pc:docMk/>
            <pc:sldMk cId="1671143411" sldId="264"/>
            <ac:spMk id="12" creationId="{00000000-0000-0000-0000-000000000000}"/>
          </ac:spMkLst>
        </pc:spChg>
        <pc:spChg chg="mod">
          <ac:chgData name="Michèle Déry" userId="e712792e-90e1-46c2-8e79-b85e1a90b6c8" providerId="ADAL" clId="{36F69061-20C7-4770-AD9C-3CC819B78394}" dt="2022-11-10T13:01:00.893" v="571" actId="1076"/>
          <ac:spMkLst>
            <pc:docMk/>
            <pc:sldMk cId="1671143411" sldId="264"/>
            <ac:spMk id="22" creationId="{00000000-0000-0000-0000-000000000000}"/>
          </ac:spMkLst>
        </pc:spChg>
        <pc:spChg chg="del">
          <ac:chgData name="Michèle Déry" userId="e712792e-90e1-46c2-8e79-b85e1a90b6c8" providerId="ADAL" clId="{36F69061-20C7-4770-AD9C-3CC819B78394}" dt="2022-11-10T12:36:03.062" v="487" actId="478"/>
          <ac:spMkLst>
            <pc:docMk/>
            <pc:sldMk cId="1671143411" sldId="264"/>
            <ac:spMk id="24" creationId="{00000000-0000-0000-0000-000000000000}"/>
          </ac:spMkLst>
        </pc:spChg>
        <pc:spChg chg="add del mod">
          <ac:chgData name="Michèle Déry" userId="e712792e-90e1-46c2-8e79-b85e1a90b6c8" providerId="ADAL" clId="{36F69061-20C7-4770-AD9C-3CC819B78394}" dt="2022-11-10T12:23:57.623" v="439" actId="478"/>
          <ac:spMkLst>
            <pc:docMk/>
            <pc:sldMk cId="1671143411" sldId="264"/>
            <ac:spMk id="26" creationId="{4EAFFE4B-AB6D-70D0-F9D5-46878EFEF2AC}"/>
          </ac:spMkLst>
        </pc:spChg>
        <pc:spChg chg="del mod">
          <ac:chgData name="Michèle Déry" userId="e712792e-90e1-46c2-8e79-b85e1a90b6c8" providerId="ADAL" clId="{36F69061-20C7-4770-AD9C-3CC819B78394}" dt="2022-11-10T12:23:56.068" v="438" actId="478"/>
          <ac:spMkLst>
            <pc:docMk/>
            <pc:sldMk cId="1671143411" sldId="264"/>
            <ac:spMk id="37" creationId="{F23593F6-5534-FBE3-AA82-301BF08B60F7}"/>
          </ac:spMkLst>
        </pc:spChg>
        <pc:spChg chg="mod">
          <ac:chgData name="Michèle Déry" userId="e712792e-90e1-46c2-8e79-b85e1a90b6c8" providerId="ADAL" clId="{36F69061-20C7-4770-AD9C-3CC819B78394}" dt="2022-11-10T12:35:49.712" v="485" actId="20577"/>
          <ac:spMkLst>
            <pc:docMk/>
            <pc:sldMk cId="1671143411" sldId="264"/>
            <ac:spMk id="38" creationId="{E4CB0E24-989C-B939-0A80-0C34F1B8189F}"/>
          </ac:spMkLst>
        </pc:spChg>
        <pc:spChg chg="mod">
          <ac:chgData name="Michèle Déry" userId="e712792e-90e1-46c2-8e79-b85e1a90b6c8" providerId="ADAL" clId="{36F69061-20C7-4770-AD9C-3CC819B78394}" dt="2022-11-10T12:26:08.823" v="446" actId="208"/>
          <ac:spMkLst>
            <pc:docMk/>
            <pc:sldMk cId="1671143411" sldId="264"/>
            <ac:spMk id="39" creationId="{1C017887-D116-DFE6-2127-653FB2748B89}"/>
          </ac:spMkLst>
        </pc:spChg>
        <pc:spChg chg="mod">
          <ac:chgData name="Michèle Déry" userId="e712792e-90e1-46c2-8e79-b85e1a90b6c8" providerId="ADAL" clId="{36F69061-20C7-4770-AD9C-3CC819B78394}" dt="2022-11-10T12:38:03.815" v="501" actId="1076"/>
          <ac:spMkLst>
            <pc:docMk/>
            <pc:sldMk cId="1671143411" sldId="264"/>
            <ac:spMk id="41" creationId="{00000000-0000-0000-0000-000000000000}"/>
          </ac:spMkLst>
        </pc:spChg>
        <pc:spChg chg="del">
          <ac:chgData name="Michèle Déry" userId="e712792e-90e1-46c2-8e79-b85e1a90b6c8" providerId="ADAL" clId="{36F69061-20C7-4770-AD9C-3CC819B78394}" dt="2022-11-10T12:35:59.009" v="486" actId="478"/>
          <ac:spMkLst>
            <pc:docMk/>
            <pc:sldMk cId="1671143411" sldId="264"/>
            <ac:spMk id="47" creationId="{BCAFA237-EE90-52EA-F581-51E0ACFBF6A7}"/>
          </ac:spMkLst>
        </pc:spChg>
        <pc:spChg chg="mod">
          <ac:chgData name="Michèle Déry" userId="e712792e-90e1-46c2-8e79-b85e1a90b6c8" providerId="ADAL" clId="{36F69061-20C7-4770-AD9C-3CC819B78394}" dt="2022-11-10T13:10:02.333" v="641" actId="20577"/>
          <ac:spMkLst>
            <pc:docMk/>
            <pc:sldMk cId="1671143411" sldId="264"/>
            <ac:spMk id="50" creationId="{9066A7D2-9EF1-CF2B-7A2A-741F8AA795B3}"/>
          </ac:spMkLst>
        </pc:spChg>
        <pc:spChg chg="add del mod">
          <ac:chgData name="Michèle Déry" userId="e712792e-90e1-46c2-8e79-b85e1a90b6c8" providerId="ADAL" clId="{36F69061-20C7-4770-AD9C-3CC819B78394}" dt="2022-11-10T12:27:54.493" v="459" actId="478"/>
          <ac:spMkLst>
            <pc:docMk/>
            <pc:sldMk cId="1671143411" sldId="264"/>
            <ac:spMk id="73" creationId="{12EA90F6-F501-B94D-2B95-B06DFB00D120}"/>
          </ac:spMkLst>
        </pc:spChg>
        <pc:spChg chg="add mod">
          <ac:chgData name="Michèle Déry" userId="e712792e-90e1-46c2-8e79-b85e1a90b6c8" providerId="ADAL" clId="{36F69061-20C7-4770-AD9C-3CC819B78394}" dt="2022-11-10T12:38:32.456" v="505" actId="14100"/>
          <ac:spMkLst>
            <pc:docMk/>
            <pc:sldMk cId="1671143411" sldId="264"/>
            <ac:spMk id="74" creationId="{EE274C18-7290-8ADE-03E0-27C11B964037}"/>
          </ac:spMkLst>
        </pc:spChg>
        <pc:spChg chg="add mod">
          <ac:chgData name="Michèle Déry" userId="e712792e-90e1-46c2-8e79-b85e1a90b6c8" providerId="ADAL" clId="{36F69061-20C7-4770-AD9C-3CC819B78394}" dt="2022-11-10T13:12:17.567" v="644" actId="20577"/>
          <ac:spMkLst>
            <pc:docMk/>
            <pc:sldMk cId="1671143411" sldId="264"/>
            <ac:spMk id="90" creationId="{EBAE6CA2-F7EA-7A1A-700D-478672D999BF}"/>
          </ac:spMkLst>
        </pc:spChg>
        <pc:spChg chg="del">
          <ac:chgData name="Michèle Déry" userId="e712792e-90e1-46c2-8e79-b85e1a90b6c8" providerId="ADAL" clId="{36F69061-20C7-4770-AD9C-3CC819B78394}" dt="2022-11-10T12:35:29.545" v="484" actId="478"/>
          <ac:spMkLst>
            <pc:docMk/>
            <pc:sldMk cId="1671143411" sldId="264"/>
            <ac:spMk id="114" creationId="{E3BC2185-791D-FCB9-93B8-84FAAE09E7C5}"/>
          </ac:spMkLst>
        </pc:spChg>
        <pc:spChg chg="del">
          <ac:chgData name="Michèle Déry" userId="e712792e-90e1-46c2-8e79-b85e1a90b6c8" providerId="ADAL" clId="{36F69061-20C7-4770-AD9C-3CC819B78394}" dt="2022-11-10T12:36:07.132" v="488" actId="478"/>
          <ac:spMkLst>
            <pc:docMk/>
            <pc:sldMk cId="1671143411" sldId="264"/>
            <ac:spMk id="115" creationId="{B212751C-14A5-9630-384F-1EEE54F3E3DE}"/>
          </ac:spMkLst>
        </pc:spChg>
        <pc:spChg chg="mod">
          <ac:chgData name="Michèle Déry" userId="e712792e-90e1-46c2-8e79-b85e1a90b6c8" providerId="ADAL" clId="{36F69061-20C7-4770-AD9C-3CC819B78394}" dt="2022-11-10T13:08:39.253" v="630" actId="20577"/>
          <ac:spMkLst>
            <pc:docMk/>
            <pc:sldMk cId="1671143411" sldId="264"/>
            <ac:spMk id="116" creationId="{6AE2156A-1A3C-A2DD-F87E-10FC9351D819}"/>
          </ac:spMkLst>
        </pc:spChg>
        <pc:cxnChg chg="add del mod">
          <ac:chgData name="Michèle Déry" userId="e712792e-90e1-46c2-8e79-b85e1a90b6c8" providerId="ADAL" clId="{36F69061-20C7-4770-AD9C-3CC819B78394}" dt="2022-11-10T12:23:54.725" v="437" actId="478"/>
          <ac:cxnSpMkLst>
            <pc:docMk/>
            <pc:sldMk cId="1671143411" sldId="264"/>
            <ac:cxnSpMk id="28" creationId="{5CE5ADFD-E678-7D2C-6689-E983A78D5EBA}"/>
          </ac:cxnSpMkLst>
        </pc:cxnChg>
        <pc:cxnChg chg="add del mod">
          <ac:chgData name="Michèle Déry" userId="e712792e-90e1-46c2-8e79-b85e1a90b6c8" providerId="ADAL" clId="{36F69061-20C7-4770-AD9C-3CC819B78394}" dt="2022-11-10T12:23:53.416" v="436" actId="478"/>
          <ac:cxnSpMkLst>
            <pc:docMk/>
            <pc:sldMk cId="1671143411" sldId="264"/>
            <ac:cxnSpMk id="30" creationId="{4F21B934-4204-87BE-2BCE-6ED7056F53A8}"/>
          </ac:cxnSpMkLst>
        </pc:cxnChg>
        <pc:cxnChg chg="add mod">
          <ac:chgData name="Michèle Déry" userId="e712792e-90e1-46c2-8e79-b85e1a90b6c8" providerId="ADAL" clId="{36F69061-20C7-4770-AD9C-3CC819B78394}" dt="2022-11-10T12:06:54.390" v="375" actId="1076"/>
          <ac:cxnSpMkLst>
            <pc:docMk/>
            <pc:sldMk cId="1671143411" sldId="264"/>
            <ac:cxnSpMk id="34" creationId="{DD5C32F4-A965-CB74-55BF-C174855F7C79}"/>
          </ac:cxnSpMkLst>
        </pc:cxnChg>
        <pc:cxnChg chg="add mod">
          <ac:chgData name="Michèle Déry" userId="e712792e-90e1-46c2-8e79-b85e1a90b6c8" providerId="ADAL" clId="{36F69061-20C7-4770-AD9C-3CC819B78394}" dt="2022-11-10T13:09:27.668" v="637" actId="14100"/>
          <ac:cxnSpMkLst>
            <pc:docMk/>
            <pc:sldMk cId="1671143411" sldId="264"/>
            <ac:cxnSpMk id="36" creationId="{EB1D2F69-AE8A-00E4-6EB4-2FEE6BADC378}"/>
          </ac:cxnSpMkLst>
        </pc:cxnChg>
        <pc:cxnChg chg="del mod">
          <ac:chgData name="Michèle Déry" userId="e712792e-90e1-46c2-8e79-b85e1a90b6c8" providerId="ADAL" clId="{36F69061-20C7-4770-AD9C-3CC819B78394}" dt="2022-11-10T11:42:08.904" v="236" actId="478"/>
          <ac:cxnSpMkLst>
            <pc:docMk/>
            <pc:sldMk cId="1671143411" sldId="264"/>
            <ac:cxnSpMk id="40" creationId="{D2BB0F65-9EAD-BDB2-162A-B3ADADF1E8FE}"/>
          </ac:cxnSpMkLst>
        </pc:cxnChg>
        <pc:cxnChg chg="add mod">
          <ac:chgData name="Michèle Déry" userId="e712792e-90e1-46c2-8e79-b85e1a90b6c8" providerId="ADAL" clId="{36F69061-20C7-4770-AD9C-3CC819B78394}" dt="2022-11-10T12:26:15.495" v="448" actId="208"/>
          <ac:cxnSpMkLst>
            <pc:docMk/>
            <pc:sldMk cId="1671143411" sldId="264"/>
            <ac:cxnSpMk id="43" creationId="{1C685C91-39D8-6F5F-1DE8-EEA2DC8F4A5F}"/>
          </ac:cxnSpMkLst>
        </pc:cxnChg>
        <pc:cxnChg chg="del mod">
          <ac:chgData name="Michèle Déry" userId="e712792e-90e1-46c2-8e79-b85e1a90b6c8" providerId="ADAL" clId="{36F69061-20C7-4770-AD9C-3CC819B78394}" dt="2022-11-10T11:42:05.645" v="235" actId="478"/>
          <ac:cxnSpMkLst>
            <pc:docMk/>
            <pc:sldMk cId="1671143411" sldId="264"/>
            <ac:cxnSpMk id="44" creationId="{0D5C1BCA-7360-A466-BC62-AE9BCC513A7A}"/>
          </ac:cxnSpMkLst>
        </pc:cxnChg>
        <pc:cxnChg chg="del mod">
          <ac:chgData name="Michèle Déry" userId="e712792e-90e1-46c2-8e79-b85e1a90b6c8" providerId="ADAL" clId="{36F69061-20C7-4770-AD9C-3CC819B78394}" dt="2022-11-10T12:27:56.752" v="461" actId="478"/>
          <ac:cxnSpMkLst>
            <pc:docMk/>
            <pc:sldMk cId="1671143411" sldId="264"/>
            <ac:cxnSpMk id="51" creationId="{7EA58AF2-EC11-DB0D-2546-3BAC398031FB}"/>
          </ac:cxnSpMkLst>
        </pc:cxnChg>
        <pc:cxnChg chg="add">
          <ac:chgData name="Michèle Déry" userId="e712792e-90e1-46c2-8e79-b85e1a90b6c8" providerId="ADAL" clId="{36F69061-20C7-4770-AD9C-3CC819B78394}" dt="2022-11-10T12:40:23.796" v="559" actId="11529"/>
          <ac:cxnSpMkLst>
            <pc:docMk/>
            <pc:sldMk cId="1671143411" sldId="264"/>
            <ac:cxnSpMk id="76" creationId="{5927CC8A-066C-E117-98C9-B6780EA205F1}"/>
          </ac:cxnSpMkLst>
        </pc:cxnChg>
        <pc:cxnChg chg="mod">
          <ac:chgData name="Michèle Déry" userId="e712792e-90e1-46c2-8e79-b85e1a90b6c8" providerId="ADAL" clId="{36F69061-20C7-4770-AD9C-3CC819B78394}" dt="2022-11-10T12:06:54.390" v="375" actId="1076"/>
          <ac:cxnSpMkLst>
            <pc:docMk/>
            <pc:sldMk cId="1671143411" sldId="264"/>
            <ac:cxnSpMk id="78" creationId="{4FB1C5A8-47C0-59EF-E9DE-3EA37FF47F97}"/>
          </ac:cxnSpMkLst>
        </pc:cxnChg>
        <pc:cxnChg chg="add mod">
          <ac:chgData name="Michèle Déry" userId="e712792e-90e1-46c2-8e79-b85e1a90b6c8" providerId="ADAL" clId="{36F69061-20C7-4770-AD9C-3CC819B78394}" dt="2022-11-10T13:01:00.893" v="571" actId="1076"/>
          <ac:cxnSpMkLst>
            <pc:docMk/>
            <pc:sldMk cId="1671143411" sldId="264"/>
            <ac:cxnSpMk id="79" creationId="{76C492E2-893F-70F5-2ACE-A6676FAF08FF}"/>
          </ac:cxnSpMkLst>
        </pc:cxnChg>
        <pc:cxnChg chg="del mod">
          <ac:chgData name="Michèle Déry" userId="e712792e-90e1-46c2-8e79-b85e1a90b6c8" providerId="ADAL" clId="{36F69061-20C7-4770-AD9C-3CC819B78394}" dt="2022-11-10T11:26:58.438" v="97" actId="478"/>
          <ac:cxnSpMkLst>
            <pc:docMk/>
            <pc:sldMk cId="1671143411" sldId="264"/>
            <ac:cxnSpMk id="80" creationId="{183BABE0-6CA5-977C-48AF-F96E13AD886C}"/>
          </ac:cxnSpMkLst>
        </pc:cxnChg>
        <pc:cxnChg chg="add mod">
          <ac:chgData name="Michèle Déry" userId="e712792e-90e1-46c2-8e79-b85e1a90b6c8" providerId="ADAL" clId="{36F69061-20C7-4770-AD9C-3CC819B78394}" dt="2022-11-10T13:09:57.484" v="640" actId="14100"/>
          <ac:cxnSpMkLst>
            <pc:docMk/>
            <pc:sldMk cId="1671143411" sldId="264"/>
            <ac:cxnSpMk id="82" creationId="{6C0D5722-A23F-CD0A-9489-27E547052DFD}"/>
          </ac:cxnSpMkLst>
        </pc:cxnChg>
        <pc:cxnChg chg="add mod">
          <ac:chgData name="Michèle Déry" userId="e712792e-90e1-46c2-8e79-b85e1a90b6c8" providerId="ADAL" clId="{36F69061-20C7-4770-AD9C-3CC819B78394}" dt="2022-11-10T13:01:11.451" v="574" actId="1076"/>
          <ac:cxnSpMkLst>
            <pc:docMk/>
            <pc:sldMk cId="1671143411" sldId="264"/>
            <ac:cxnSpMk id="84" creationId="{E32A6ED0-61F9-1FCC-CE24-8B50D5E43160}"/>
          </ac:cxnSpMkLst>
        </pc:cxnChg>
        <pc:cxnChg chg="del mod">
          <ac:chgData name="Michèle Déry" userId="e712792e-90e1-46c2-8e79-b85e1a90b6c8" providerId="ADAL" clId="{36F69061-20C7-4770-AD9C-3CC819B78394}" dt="2022-11-10T12:27:53.584" v="458" actId="478"/>
          <ac:cxnSpMkLst>
            <pc:docMk/>
            <pc:sldMk cId="1671143411" sldId="264"/>
            <ac:cxnSpMk id="105" creationId="{62D6DF5B-C0CD-599E-2C9B-2E596AF08EF9}"/>
          </ac:cxnSpMkLst>
        </pc:cxnChg>
        <pc:cxnChg chg="del mod">
          <ac:chgData name="Michèle Déry" userId="e712792e-90e1-46c2-8e79-b85e1a90b6c8" providerId="ADAL" clId="{36F69061-20C7-4770-AD9C-3CC819B78394}" dt="2022-11-10T12:27:52.688" v="457" actId="478"/>
          <ac:cxnSpMkLst>
            <pc:docMk/>
            <pc:sldMk cId="1671143411" sldId="264"/>
            <ac:cxnSpMk id="119" creationId="{00000000-0000-0000-0000-000000000000}"/>
          </ac:cxnSpMkLst>
        </pc:cxnChg>
        <pc:cxnChg chg="del mod">
          <ac:chgData name="Michèle Déry" userId="e712792e-90e1-46c2-8e79-b85e1a90b6c8" providerId="ADAL" clId="{36F69061-20C7-4770-AD9C-3CC819B78394}" dt="2022-11-10T12:28:00.391" v="464" actId="478"/>
          <ac:cxnSpMkLst>
            <pc:docMk/>
            <pc:sldMk cId="1671143411" sldId="264"/>
            <ac:cxnSpMk id="125" creationId="{00000000-0000-0000-0000-000000000000}"/>
          </ac:cxnSpMkLst>
        </pc:cxnChg>
        <pc:cxnChg chg="del mod">
          <ac:chgData name="Michèle Déry" userId="e712792e-90e1-46c2-8e79-b85e1a90b6c8" providerId="ADAL" clId="{36F69061-20C7-4770-AD9C-3CC819B78394}" dt="2022-11-10T12:27:57.905" v="462" actId="478"/>
          <ac:cxnSpMkLst>
            <pc:docMk/>
            <pc:sldMk cId="1671143411" sldId="264"/>
            <ac:cxnSpMk id="164" creationId="{3DCB692A-AD13-5FA7-278B-EF0AC3517A4B}"/>
          </ac:cxnSpMkLst>
        </pc:cxnChg>
        <pc:cxnChg chg="del mod">
          <ac:chgData name="Michèle Déry" userId="e712792e-90e1-46c2-8e79-b85e1a90b6c8" providerId="ADAL" clId="{36F69061-20C7-4770-AD9C-3CC819B78394}" dt="2022-11-10T12:27:58.996" v="463" actId="478"/>
          <ac:cxnSpMkLst>
            <pc:docMk/>
            <pc:sldMk cId="1671143411" sldId="264"/>
            <ac:cxnSpMk id="166" creationId="{FD6A71B4-E542-6F00-BD3A-395C54CE6AFE}"/>
          </ac:cxnSpMkLst>
        </pc:cxnChg>
        <pc:cxnChg chg="del mod">
          <ac:chgData name="Michèle Déry" userId="e712792e-90e1-46c2-8e79-b85e1a90b6c8" providerId="ADAL" clId="{36F69061-20C7-4770-AD9C-3CC819B78394}" dt="2022-11-10T12:27:55.705" v="460" actId="478"/>
          <ac:cxnSpMkLst>
            <pc:docMk/>
            <pc:sldMk cId="1671143411" sldId="264"/>
            <ac:cxnSpMk id="170" creationId="{7BA5B511-BB53-1875-40D7-DF14E02AF2F1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F4DE4-3C44-47C4-9101-F9A9A745D0E1}" type="datetimeFigureOut">
              <a:rPr lang="fr-CA" smtClean="0"/>
              <a:t>2022-12-12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768E6-5393-487F-92C3-0CBB7348740D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9913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768E6-5393-487F-92C3-0CBB7348740D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0160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343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021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223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7216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021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2840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528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6722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6405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3804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306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10E08-C211-49CA-A1BD-85FCC1B2CD6E}" type="datetimeFigureOut">
              <a:rPr lang="en-CA" smtClean="0"/>
              <a:t>12/12/2022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9144D-052B-40DB-9307-9212E49B79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517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1333" y="322735"/>
            <a:ext cx="6772663" cy="461665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Selection of Sample with and without Conduct Problems Present Before Age 10</a:t>
            </a:r>
            <a:br>
              <a:rPr lang="en-US" sz="1200" b="1" dirty="0"/>
            </a:br>
            <a:r>
              <a:rPr lang="en-US" sz="1200" b="1" dirty="0"/>
              <a:t>(i.e., T score &gt; 70 on DSM-oriented scale for Conduct Problems or Oppositional Defiant Problems)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17848" y="1291489"/>
            <a:ext cx="2351926" cy="646331"/>
          </a:xfrm>
          <a:prstGeom prst="rect">
            <a:avLst/>
          </a:prstGeom>
          <a:noFill/>
          <a:ln w="63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Referred 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girls and approximately </a:t>
            </a:r>
            <a:r>
              <a:rPr lang="en-US" sz="1200" dirty="0"/>
              <a:t>¼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boys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Aged 6 to 9 years old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563814" y="1291009"/>
            <a:ext cx="2347005" cy="461665"/>
          </a:xfrm>
          <a:prstGeom prst="rect">
            <a:avLst/>
          </a:prstGeom>
          <a:noFill/>
          <a:ln w="63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Non-referred</a:t>
            </a:r>
            <a:endParaRPr lang="en-C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Aged 6 to 9 years old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11">
            <a:extLst>
              <a:ext uri="{FF2B5EF4-FFF2-40B4-BE49-F238E27FC236}">
                <a16:creationId xmlns:a16="http://schemas.microsoft.com/office/drawing/2014/main" id="{1C017887-D116-DFE6-2127-653FB2748B89}"/>
              </a:ext>
            </a:extLst>
          </p:cNvPr>
          <p:cNvSpPr txBox="1"/>
          <p:nvPr/>
        </p:nvSpPr>
        <p:spPr>
          <a:xfrm>
            <a:off x="1433039" y="2233441"/>
            <a:ext cx="2121544" cy="545660"/>
          </a:xfrm>
          <a:prstGeom prst="rect">
            <a:avLst/>
          </a:prstGeom>
          <a:noFill/>
          <a:ln w="6350">
            <a:solidFill>
              <a:srgbClr val="0070C0"/>
            </a:solidFill>
          </a:ln>
        </p:spPr>
        <p:txBody>
          <a:bodyPr wrap="square" lIns="36000" rIns="36000" rtlCol="0">
            <a:noAutofit/>
          </a:bodyPr>
          <a:lstStyle/>
          <a:p>
            <a:pPr algn="ctr"/>
            <a:r>
              <a:rPr lang="en-US" sz="1200" dirty="0"/>
              <a:t>370 accepted to participate</a:t>
            </a:r>
          </a:p>
          <a:p>
            <a:pPr algn="ctr"/>
            <a:r>
              <a:rPr lang="en-US" sz="1200" dirty="0"/>
              <a:t>(75.1% acceptance rate)</a:t>
            </a:r>
            <a:endParaRPr lang="en-CA" sz="1200" dirty="0"/>
          </a:p>
          <a:p>
            <a:pPr algn="ctr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8" name="Straight Arrow Connector 10">
            <a:extLst>
              <a:ext uri="{FF2B5EF4-FFF2-40B4-BE49-F238E27FC236}">
                <a16:creationId xmlns:a16="http://schemas.microsoft.com/office/drawing/2014/main" id="{4FB1C5A8-47C0-59EF-E9DE-3EA37FF47F97}"/>
              </a:ext>
            </a:extLst>
          </p:cNvPr>
          <p:cNvCxnSpPr>
            <a:cxnSpLocks/>
            <a:stCxn id="4" idx="2"/>
            <a:endCxn id="39" idx="0"/>
          </p:cNvCxnSpPr>
          <p:nvPr/>
        </p:nvCxnSpPr>
        <p:spPr>
          <a:xfrm>
            <a:off x="2493811" y="1937820"/>
            <a:ext cx="0" cy="295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0" name="TextBox 11">
            <a:extLst>
              <a:ext uri="{FF2B5EF4-FFF2-40B4-BE49-F238E27FC236}">
                <a16:creationId xmlns:a16="http://schemas.microsoft.com/office/drawing/2014/main" id="{9066A7D2-9EF1-CF2B-7A2A-741F8AA795B3}"/>
              </a:ext>
            </a:extLst>
          </p:cNvPr>
          <p:cNvSpPr txBox="1"/>
          <p:nvPr/>
        </p:nvSpPr>
        <p:spPr>
          <a:xfrm>
            <a:off x="7203747" y="3244225"/>
            <a:ext cx="1341127" cy="1088605"/>
          </a:xfrm>
          <a:prstGeom prst="rect">
            <a:avLst/>
          </a:prstGeom>
          <a:noFill/>
          <a:ln w="6350">
            <a:solidFill>
              <a:srgbClr val="00B050"/>
            </a:solidFill>
          </a:ln>
        </p:spPr>
        <p:txBody>
          <a:bodyPr wrap="square" lIns="36000" rIns="36000" rtlCol="0">
            <a:no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Borderline CP at T1 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CP later still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prior age 10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-score  ≥ 70)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=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en-US" sz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TextBox 11">
            <a:extLst>
              <a:ext uri="{FF2B5EF4-FFF2-40B4-BE49-F238E27FC236}">
                <a16:creationId xmlns:a16="http://schemas.microsoft.com/office/drawing/2014/main" id="{6AE2156A-1A3C-A2DD-F87E-10FC9351D819}"/>
              </a:ext>
            </a:extLst>
          </p:cNvPr>
          <p:cNvSpPr txBox="1"/>
          <p:nvPr/>
        </p:nvSpPr>
        <p:spPr>
          <a:xfrm>
            <a:off x="10205173" y="3187155"/>
            <a:ext cx="1341128" cy="1269454"/>
          </a:xfrm>
          <a:prstGeom prst="rect">
            <a:avLst/>
          </a:prstGeom>
          <a:noFill/>
          <a:ln w="6350">
            <a:solidFill>
              <a:srgbClr val="00B050"/>
            </a:solidFill>
          </a:ln>
        </p:spPr>
        <p:txBody>
          <a:bodyPr wrap="square" lIns="36000" rIns="36000" rtlCol="0">
            <a:no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CP at T1 and not at risk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 score &lt; 65)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= 279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(randomly selected among those without CP)</a:t>
            </a:r>
          </a:p>
          <a:p>
            <a:pPr algn="ctr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06A1A359-53B7-E1F2-9253-092885F87A40}"/>
              </a:ext>
            </a:extLst>
          </p:cNvPr>
          <p:cNvSpPr txBox="1"/>
          <p:nvPr/>
        </p:nvSpPr>
        <p:spPr>
          <a:xfrm>
            <a:off x="1785299" y="3238976"/>
            <a:ext cx="1416092" cy="1088605"/>
          </a:xfrm>
          <a:prstGeom prst="rect">
            <a:avLst/>
          </a:prstGeom>
          <a:noFill/>
          <a:ln w="6350">
            <a:solidFill>
              <a:srgbClr val="0070C0"/>
            </a:solidFill>
            <a:prstDash val="solid"/>
            <a:extLst>
              <a:ext uri="{C807C97D-BFC1-408E-A445-0C87EB9F89A2}">
                <ask:lineSketchStyleProps xmlns=""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lIns="36000" rIns="36000" rtlCol="0">
            <a:no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Borderline CP at T1 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CP later still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prior age 10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-score  ≥ 70)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=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endParaRPr lang="en-US" sz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DD5C32F4-A965-CB74-55BF-C174855F7C79}"/>
              </a:ext>
            </a:extLst>
          </p:cNvPr>
          <p:cNvCxnSpPr>
            <a:stCxn id="39" idx="2"/>
            <a:endCxn id="28" idx="0"/>
          </p:cNvCxnSpPr>
          <p:nvPr/>
        </p:nvCxnSpPr>
        <p:spPr>
          <a:xfrm flipH="1">
            <a:off x="926408" y="2779101"/>
            <a:ext cx="1567403" cy="470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EB1D2F69-AE8A-00E4-6EB4-2FEE6BADC378}"/>
              </a:ext>
            </a:extLst>
          </p:cNvPr>
          <p:cNvCxnSpPr>
            <a:cxnSpLocks/>
            <a:stCxn id="39" idx="2"/>
            <a:endCxn id="10" idx="0"/>
          </p:cNvCxnSpPr>
          <p:nvPr/>
        </p:nvCxnSpPr>
        <p:spPr>
          <a:xfrm flipH="1">
            <a:off x="2493345" y="2779101"/>
            <a:ext cx="466" cy="459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1C685C91-39D8-6F5F-1DE8-EEA2DC8F4A5F}"/>
              </a:ext>
            </a:extLst>
          </p:cNvPr>
          <p:cNvCxnSpPr>
            <a:stCxn id="39" idx="2"/>
            <a:endCxn id="26" idx="0"/>
          </p:cNvCxnSpPr>
          <p:nvPr/>
        </p:nvCxnSpPr>
        <p:spPr>
          <a:xfrm>
            <a:off x="2493811" y="2779101"/>
            <a:ext cx="1569028" cy="48073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40">
            <a:extLst>
              <a:ext uri="{FF2B5EF4-FFF2-40B4-BE49-F238E27FC236}">
                <a16:creationId xmlns:a16="http://schemas.microsoft.com/office/drawing/2014/main" id="{EE274C18-7290-8ADE-03E0-27C11B964037}"/>
              </a:ext>
            </a:extLst>
          </p:cNvPr>
          <p:cNvSpPr txBox="1"/>
          <p:nvPr/>
        </p:nvSpPr>
        <p:spPr>
          <a:xfrm>
            <a:off x="7563814" y="2223174"/>
            <a:ext cx="2347006" cy="461665"/>
          </a:xfrm>
          <a:prstGeom prst="rect">
            <a:avLst/>
          </a:prstGeom>
          <a:noFill/>
          <a:ln w="63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881 children screened with</a:t>
            </a:r>
          </a:p>
          <a:p>
            <a:pPr algn="ctr"/>
            <a:r>
              <a:rPr lang="en-US" sz="1200" dirty="0"/>
              <a:t>multi-gated screening procedure</a:t>
            </a:r>
            <a:endParaRPr lang="en-CA" sz="1200" dirty="0"/>
          </a:p>
        </p:txBody>
      </p: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5927CC8A-066C-E117-98C9-B6780EA205F1}"/>
              </a:ext>
            </a:extLst>
          </p:cNvPr>
          <p:cNvCxnSpPr>
            <a:stCxn id="41" idx="2"/>
            <a:endCxn id="74" idx="0"/>
          </p:cNvCxnSpPr>
          <p:nvPr/>
        </p:nvCxnSpPr>
        <p:spPr>
          <a:xfrm>
            <a:off x="8737317" y="1752674"/>
            <a:ext cx="0" cy="4705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76C492E2-893F-70F5-2ACE-A6676FAF08FF}"/>
              </a:ext>
            </a:extLst>
          </p:cNvPr>
          <p:cNvCxnSpPr>
            <a:stCxn id="74" idx="2"/>
            <a:endCxn id="30" idx="0"/>
          </p:cNvCxnSpPr>
          <p:nvPr/>
        </p:nvCxnSpPr>
        <p:spPr>
          <a:xfrm flipH="1">
            <a:off x="6412864" y="2684839"/>
            <a:ext cx="2324453" cy="56477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:a16="http://schemas.microsoft.com/office/drawing/2014/main" id="{6C0D5722-A23F-CD0A-9489-27E547052DFD}"/>
              </a:ext>
            </a:extLst>
          </p:cNvPr>
          <p:cNvCxnSpPr>
            <a:cxnSpLocks/>
            <a:stCxn id="74" idx="2"/>
            <a:endCxn id="50" idx="0"/>
          </p:cNvCxnSpPr>
          <p:nvPr/>
        </p:nvCxnSpPr>
        <p:spPr>
          <a:xfrm flipH="1">
            <a:off x="7874311" y="2684839"/>
            <a:ext cx="863006" cy="55938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avec flèche 83">
            <a:extLst>
              <a:ext uri="{FF2B5EF4-FFF2-40B4-BE49-F238E27FC236}">
                <a16:creationId xmlns:a16="http://schemas.microsoft.com/office/drawing/2014/main" id="{E32A6ED0-61F9-1FCC-CE24-8B50D5E43160}"/>
              </a:ext>
            </a:extLst>
          </p:cNvPr>
          <p:cNvCxnSpPr>
            <a:stCxn id="74" idx="2"/>
            <a:endCxn id="116" idx="0"/>
          </p:cNvCxnSpPr>
          <p:nvPr/>
        </p:nvCxnSpPr>
        <p:spPr>
          <a:xfrm>
            <a:off x="8737317" y="2684839"/>
            <a:ext cx="2138420" cy="50231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81">
            <a:extLst>
              <a:ext uri="{FF2B5EF4-FFF2-40B4-BE49-F238E27FC236}">
                <a16:creationId xmlns:a16="http://schemas.microsoft.com/office/drawing/2014/main" id="{6C0D5722-A23F-CD0A-9489-27E547052DFD}"/>
              </a:ext>
            </a:extLst>
          </p:cNvPr>
          <p:cNvCxnSpPr>
            <a:cxnSpLocks/>
            <a:stCxn id="74" idx="2"/>
            <a:endCxn id="32" idx="0"/>
          </p:cNvCxnSpPr>
          <p:nvPr/>
        </p:nvCxnSpPr>
        <p:spPr>
          <a:xfrm>
            <a:off x="8737317" y="2684839"/>
            <a:ext cx="598441" cy="56477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1">
            <a:extLst>
              <a:ext uri="{FF2B5EF4-FFF2-40B4-BE49-F238E27FC236}">
                <a16:creationId xmlns:a16="http://schemas.microsoft.com/office/drawing/2014/main" id="{06A1A359-53B7-E1F2-9253-092885F87A40}"/>
              </a:ext>
            </a:extLst>
          </p:cNvPr>
          <p:cNvSpPr txBox="1"/>
          <p:nvPr/>
        </p:nvSpPr>
        <p:spPr>
          <a:xfrm>
            <a:off x="3354793" y="3259839"/>
            <a:ext cx="1416092" cy="1088605"/>
          </a:xfrm>
          <a:prstGeom prst="rect">
            <a:avLst/>
          </a:prstGeom>
          <a:noFill/>
          <a:ln w="6350">
            <a:solidFill>
              <a:srgbClr val="0070C0"/>
            </a:solidFill>
            <a:prstDash val="solid"/>
            <a:extLst>
              <a:ext uri="{C807C97D-BFC1-408E-A445-0C87EB9F89A2}">
                <ask:lineSketchStyleProps xmlns=""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lIns="36000" rIns="36000" rtlCol="0">
            <a:no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CP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-score 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70)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=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67</a:t>
            </a:r>
            <a:endParaRPr lang="en-US" sz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11">
            <a:extLst>
              <a:ext uri="{FF2B5EF4-FFF2-40B4-BE49-F238E27FC236}">
                <a16:creationId xmlns:a16="http://schemas.microsoft.com/office/drawing/2014/main" id="{06A1A359-53B7-E1F2-9253-092885F87A40}"/>
              </a:ext>
            </a:extLst>
          </p:cNvPr>
          <p:cNvSpPr txBox="1"/>
          <p:nvPr/>
        </p:nvSpPr>
        <p:spPr>
          <a:xfrm>
            <a:off x="218362" y="3249613"/>
            <a:ext cx="1416092" cy="1088605"/>
          </a:xfrm>
          <a:prstGeom prst="rect">
            <a:avLst/>
          </a:prstGeom>
          <a:noFill/>
          <a:ln w="6350">
            <a:solidFill>
              <a:srgbClr val="0070C0"/>
            </a:solidFill>
            <a:prstDash val="solid"/>
            <a:extLst>
              <a:ext uri="{C807C97D-BFC1-408E-A445-0C87EB9F89A2}">
                <ask:lineSketchStyleProps xmlns=""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lIns="36000" rIns="36000" rtlCol="0">
            <a:no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T1 </a:t>
            </a:r>
          </a:p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-score  ≥ 70)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=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274</a:t>
            </a:r>
            <a:endParaRPr lang="en-US" sz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11">
            <a:extLst>
              <a:ext uri="{FF2B5EF4-FFF2-40B4-BE49-F238E27FC236}">
                <a16:creationId xmlns:a16="http://schemas.microsoft.com/office/drawing/2014/main" id="{9066A7D2-9EF1-CF2B-7A2A-741F8AA795B3}"/>
              </a:ext>
            </a:extLst>
          </p:cNvPr>
          <p:cNvSpPr txBox="1"/>
          <p:nvPr/>
        </p:nvSpPr>
        <p:spPr>
          <a:xfrm>
            <a:off x="5742300" y="3249613"/>
            <a:ext cx="1341127" cy="1088605"/>
          </a:xfrm>
          <a:prstGeom prst="rect">
            <a:avLst/>
          </a:prstGeom>
          <a:noFill/>
          <a:ln w="6350">
            <a:solidFill>
              <a:srgbClr val="00B050"/>
            </a:solidFill>
          </a:ln>
        </p:spPr>
        <p:txBody>
          <a:bodyPr wrap="square" lIns="36000" rIns="36000" rtlCol="0">
            <a:no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T1 </a:t>
            </a:r>
          </a:p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-score  ≥ 70)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=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</a:t>
            </a:r>
            <a:endParaRPr lang="en-US" sz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11">
            <a:extLst>
              <a:ext uri="{FF2B5EF4-FFF2-40B4-BE49-F238E27FC236}">
                <a16:creationId xmlns:a16="http://schemas.microsoft.com/office/drawing/2014/main" id="{9066A7D2-9EF1-CF2B-7A2A-741F8AA795B3}"/>
              </a:ext>
            </a:extLst>
          </p:cNvPr>
          <p:cNvSpPr txBox="1"/>
          <p:nvPr/>
        </p:nvSpPr>
        <p:spPr>
          <a:xfrm>
            <a:off x="8665194" y="3249613"/>
            <a:ext cx="1341127" cy="1088605"/>
          </a:xfrm>
          <a:prstGeom prst="rect">
            <a:avLst/>
          </a:prstGeom>
          <a:noFill/>
          <a:ln w="6350">
            <a:solidFill>
              <a:srgbClr val="00B050"/>
            </a:solidFill>
          </a:ln>
        </p:spPr>
        <p:txBody>
          <a:bodyPr wrap="square" lIns="36000" rIns="36000" rtlCol="0">
            <a:no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Borderline CP at T1 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CP later</a:t>
            </a:r>
          </a:p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-score 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70)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=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lang="en-US" sz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93644" y="6103737"/>
            <a:ext cx="7037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Temcheff, C.E., Martin-Storey, A., Lemieux, A., Latimer, E., &amp; Déry, M. (2022). Trajectories of Medical Service Use among Girls and Boys with and without Early-Onset Conduct Problems. </a:t>
            </a:r>
            <a:r>
              <a:rPr lang="en-US" sz="1200" i="1" dirty="0" smtClean="0"/>
              <a:t>Frontiers in Psychiatry</a:t>
            </a:r>
            <a:r>
              <a:rPr lang="en-US" sz="1200" dirty="0" smtClean="0"/>
              <a:t>.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1671143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F55E12A400C4C9A675D9948FB1E2F" ma:contentTypeVersion="13" ma:contentTypeDescription="Create a new document." ma:contentTypeScope="" ma:versionID="ffe027a5a125d0d50536f179ebd511ed">
  <xsd:schema xmlns:xsd="http://www.w3.org/2001/XMLSchema" xmlns:xs="http://www.w3.org/2001/XMLSchema" xmlns:p="http://schemas.microsoft.com/office/2006/metadata/properties" xmlns:ns3="f011cd3b-7ec4-485b-9f2f-9995663c43a0" xmlns:ns4="89a074fa-98a1-4546-9cec-17f3c3fa28f1" targetNamespace="http://schemas.microsoft.com/office/2006/metadata/properties" ma:root="true" ma:fieldsID="19f28eb0a6207eba01652a28a99a6ba4" ns3:_="" ns4:_="">
    <xsd:import namespace="f011cd3b-7ec4-485b-9f2f-9995663c43a0"/>
    <xsd:import namespace="89a074fa-98a1-4546-9cec-17f3c3fa28f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11cd3b-7ec4-485b-9f2f-9995663c43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a074fa-98a1-4546-9cec-17f3c3fa28f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F7C3F72-E59F-4DA4-9430-753C13A407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49C4D9-D7C1-4C18-9C04-96D7E827DC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11cd3b-7ec4-485b-9f2f-9995663c43a0"/>
    <ds:schemaRef ds:uri="89a074fa-98a1-4546-9cec-17f3c3fa28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6C73701-5D0E-478C-9475-55D3ADF6DA90}">
  <ds:schemaRefs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89a074fa-98a1-4546-9cec-17f3c3fa28f1"/>
    <ds:schemaRef ds:uri="http://schemas.microsoft.com/office/2006/documentManagement/types"/>
    <ds:schemaRef ds:uri="f011cd3b-7ec4-485b-9f2f-9995663c43a0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1114</TotalTime>
  <Words>225</Words>
  <Application>Microsoft Office PowerPoint</Application>
  <PresentationFormat>Widescreen</PresentationFormat>
  <Paragraphs>38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McGill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E. Temcheff, Dr.</dc:creator>
  <cp:lastModifiedBy>Caroline E. Temcheff, Dr.</cp:lastModifiedBy>
  <cp:revision>81</cp:revision>
  <dcterms:created xsi:type="dcterms:W3CDTF">2022-08-24T16:21:54Z</dcterms:created>
  <dcterms:modified xsi:type="dcterms:W3CDTF">2022-12-12T16:46:46Z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0x010100414F55E12A400C4C9A675D9948FB1E2F</vt:lpwstr>
  </property>
</Properties>
</file>