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91ADBB-D5D8-1DFC-141F-EB5FD084BC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A47468E-0D5C-FAE4-74C9-CAEB20A782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ABD58D2-65F5-27D8-4040-CB9898D8C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0340EE-F6D5-FF98-77CB-F652B18D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CD8AD8-DA2C-6556-5A20-2A892E55B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55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4CCD4F-94D4-3008-005B-A1754B6AF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41EF338-C6DC-D460-ECDE-A55B39FD6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1A5027-BFAD-6417-DBCB-1C749544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BE1EC2-8D84-5B67-0EF3-7362B877A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3867525-5E96-FF31-8785-39F6F1109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790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E35AFBA-2517-62FB-7301-9290E0EFC9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3CB81A3-BE70-F704-2A74-9F9E98C09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963DF5-D961-52C4-E3BE-EF57AC826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1BB849-D563-DBD4-2E12-423D37ED1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0A91C1-2417-FB72-B3F2-934B67FE1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41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868CED-7540-6DDC-07A0-E2EDDD35F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CB4FDD-9FC1-DB9A-CF31-3519F58F2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6B04A3-2BBE-751B-791A-08C4926B6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0B3DCB-6F0F-CED9-B870-E1994182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5176E7-78DB-F885-D207-FC078839C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49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C2F89B-0F39-F820-0315-AE54D2EB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650A0A-E00F-0869-4727-0A4D35FB5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CCBB17-8F23-9F3F-6151-A05D84B43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F7AF59-1FA8-85C0-1595-AD36A9718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0A35DF-0947-82D9-6113-F8A03535D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74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84B1F4-25C6-635A-4DCE-C55AA6939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66A6FB-5D91-B799-172B-C9C2810F75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164995A-52B6-353F-D76C-B60B49D52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873A22-7739-0933-EB05-1B52EF78E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D713455-D7BE-697E-A6A0-AD565DF60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4116AFD-E3EB-64B2-39E5-7548982C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070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821A02-1FFA-F1C8-5418-CCD6B1BD4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16D1124-A5D9-0D66-61DC-C37F6091F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0A134A5-E4C1-6F1C-3406-AEA929A67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4B5B180-E60B-1BC7-7857-A8D70AEE6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DE495D-9E71-4202-3D2E-9E1D57301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0BAA562-7AAD-3D26-C3F6-7EB1F9903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242BDBE-FA9C-012D-67CB-05B00808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E5E502C-9E2C-F212-4B13-8BC48085E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02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0F2F67-794D-9C54-EC18-F621DD250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3609D95-163C-DF89-85DB-A692D68D7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CAC4D49-81C2-0A2B-33D6-50A227A4F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F1B6F79-0FB9-B5F8-441D-07ECB1441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80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3B2F3E7-7865-58D9-76E5-AE70CC4BB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1AF7F88-D864-E666-DA90-3A3F3EDD7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FC0DE35-7C08-8D64-1BAD-97338080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759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B865DD-EF92-C0EF-54B8-B74BC3D07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857F4A-9D3F-4B2C-006C-9837A32EF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A9713DB-D436-1459-0F6D-11888DB77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670E38-788A-0D48-3C9D-543899332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430CCFC-4B44-5ED6-9E7B-3C7A0D2F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ADD286-96D0-D31E-6CDE-F3F6F391A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A4D5FB-F6C7-AC9B-F0C3-5F5D51CDB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6EF8313-0B82-5480-454F-AE992A02EA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774F8A0-CE6C-0976-C9D0-9AE1CBC571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85DE1B8-C8C7-A599-422C-CC60EBEC0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B462A6-E8A0-979E-5A76-682F959A1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128B51-77A3-84FB-0F93-F599995A9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4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177C033-66BA-709A-D410-F54575BD1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BDCE569-39AD-0596-BCDD-07868C331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66833F-4310-9426-407D-DECD38079B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BF87C-2BCB-4598-8814-7217C85C930C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E6DC33-CC45-02E5-F5A2-E96ACD61E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75AFB9-E5C2-019F-4DB5-199AF0CAE7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DFBB5-743A-4961-9CA1-75112C48C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06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游戏机&#10;&#10;描述已自动生成">
            <a:extLst>
              <a:ext uri="{FF2B5EF4-FFF2-40B4-BE49-F238E27FC236}">
                <a16:creationId xmlns:a16="http://schemas.microsoft.com/office/drawing/2014/main" id="{52CFA8D4-0DAA-9091-46C5-D94736613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079" y="844677"/>
            <a:ext cx="6917841" cy="5168645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48EFFFCC-3E07-126E-37E5-39759DF5CAAC}"/>
              </a:ext>
            </a:extLst>
          </p:cNvPr>
          <p:cNvSpPr txBox="1"/>
          <p:nvPr/>
        </p:nvSpPr>
        <p:spPr>
          <a:xfrm>
            <a:off x="3466957" y="2409092"/>
            <a:ext cx="1000929" cy="4546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pavcf1</a:t>
            </a:r>
            <a:endParaRPr lang="zh-CN" alt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B3006972-E7DF-1A8B-2FB0-97FA5367844D}"/>
              </a:ext>
            </a:extLst>
          </p:cNvPr>
          <p:cNvSpPr txBox="1"/>
          <p:nvPr/>
        </p:nvSpPr>
        <p:spPr>
          <a:xfrm>
            <a:off x="5095070" y="2409092"/>
            <a:ext cx="1000929" cy="4546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pavcf2</a:t>
            </a:r>
            <a:endParaRPr lang="zh-CN" alt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36BB3C4F-56D6-3639-527F-B5F3B1A6D67B}"/>
              </a:ext>
            </a:extLst>
          </p:cNvPr>
          <p:cNvSpPr txBox="1"/>
          <p:nvPr/>
        </p:nvSpPr>
        <p:spPr>
          <a:xfrm>
            <a:off x="6600163" y="2409092"/>
            <a:ext cx="1000929" cy="4546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pavcf3</a:t>
            </a:r>
            <a:endParaRPr lang="zh-CN" alt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9F004D7D-19EF-9181-29C5-2BDCF303AFCC}"/>
              </a:ext>
            </a:extLst>
          </p:cNvPr>
          <p:cNvSpPr txBox="1"/>
          <p:nvPr/>
        </p:nvSpPr>
        <p:spPr>
          <a:xfrm>
            <a:off x="3466957" y="5276117"/>
            <a:ext cx="1000929" cy="4546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pavcf4</a:t>
            </a:r>
            <a:endParaRPr lang="zh-CN" alt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85872" y="6246912"/>
            <a:ext cx="50193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DengXian" panose="020F0502020204030204"/>
                <a:cs typeface="Arial" panose="020B0604020202020204" pitchFamily="34" charset="0"/>
              </a:rPr>
              <a:t>Additional file 4. Uncropped images for the blots in Figure S3.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5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桌子, 电脑, 监控, 笔记本&#10;&#10;描述已自动生成">
            <a:extLst>
              <a:ext uri="{FF2B5EF4-FFF2-40B4-BE49-F238E27FC236}">
                <a16:creationId xmlns:a16="http://schemas.microsoft.com/office/drawing/2014/main" id="{E330AAE4-D81B-A4D4-FFF6-CB4A1CCAF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17" y="1890391"/>
            <a:ext cx="3810000" cy="2843213"/>
          </a:xfrm>
          <a:prstGeom prst="rect">
            <a:avLst/>
          </a:prstGeom>
        </p:spPr>
      </p:pic>
      <p:pic>
        <p:nvPicPr>
          <p:cNvPr id="7" name="图片 6" descr="盒子上写着字&#10;&#10;中度可信度描述已自动生成">
            <a:extLst>
              <a:ext uri="{FF2B5EF4-FFF2-40B4-BE49-F238E27FC236}">
                <a16:creationId xmlns:a16="http://schemas.microsoft.com/office/drawing/2014/main" id="{DC726388-7F74-2528-8193-7A34CF2A12C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0" y="1887886"/>
            <a:ext cx="3810000" cy="2757488"/>
          </a:xfrm>
          <a:prstGeom prst="rect">
            <a:avLst/>
          </a:prstGeom>
        </p:spPr>
      </p:pic>
      <p:pic>
        <p:nvPicPr>
          <p:cNvPr id="9" name="图片 8" descr="电脑屏幕的照片&#10;&#10;中度可信度描述已自动生成">
            <a:extLst>
              <a:ext uri="{FF2B5EF4-FFF2-40B4-BE49-F238E27FC236}">
                <a16:creationId xmlns:a16="http://schemas.microsoft.com/office/drawing/2014/main" id="{E1150665-E3E2-5447-B120-A7181111489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34" y="1887886"/>
            <a:ext cx="3810000" cy="2845718"/>
          </a:xfrm>
          <a:prstGeom prst="rect">
            <a:avLst/>
          </a:prstGeom>
        </p:spPr>
      </p:pic>
      <p:sp>
        <p:nvSpPr>
          <p:cNvPr id="11" name="TextBox 51">
            <a:extLst>
              <a:ext uri="{FF2B5EF4-FFF2-40B4-BE49-F238E27FC236}">
                <a16:creationId xmlns:a16="http://schemas.microsoft.com/office/drawing/2014/main" id="{F1B62BAF-4251-E007-0D9D-803B15CAB117}"/>
              </a:ext>
            </a:extLst>
          </p:cNvPr>
          <p:cNvSpPr txBox="1"/>
          <p:nvPr/>
        </p:nvSpPr>
        <p:spPr>
          <a:xfrm>
            <a:off x="2536908" y="2423444"/>
            <a:ext cx="12170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dirty="0">
                <a:solidFill>
                  <a:schemeClr val="bg1"/>
                </a:solidFill>
              </a:rPr>
              <a:t>13 Kb-</a:t>
            </a:r>
            <a:r>
              <a:rPr lang="en-US" altLang="zh-CN" sz="900" b="1" dirty="0" err="1">
                <a:solidFill>
                  <a:schemeClr val="bg1"/>
                </a:solidFill>
              </a:rPr>
              <a:t>1F</a:t>
            </a:r>
            <a:r>
              <a:rPr lang="en-US" altLang="zh-CN" sz="900" b="1" dirty="0">
                <a:solidFill>
                  <a:schemeClr val="bg1"/>
                </a:solidFill>
              </a:rPr>
              <a:t>, 13 Kb-</a:t>
            </a:r>
            <a:r>
              <a:rPr lang="en-US" altLang="zh-CN" sz="900" b="1" dirty="0" err="1">
                <a:solidFill>
                  <a:schemeClr val="bg1"/>
                </a:solidFill>
              </a:rPr>
              <a:t>2R</a:t>
            </a:r>
            <a:endParaRPr lang="zh-CN" altLang="en-US" sz="900" b="1" dirty="0">
              <a:solidFill>
                <a:schemeClr val="bg1"/>
              </a:solidFill>
            </a:endParaRPr>
          </a:p>
        </p:txBody>
      </p:sp>
      <p:sp>
        <p:nvSpPr>
          <p:cNvPr id="12" name="TextBox 60">
            <a:extLst>
              <a:ext uri="{FF2B5EF4-FFF2-40B4-BE49-F238E27FC236}">
                <a16:creationId xmlns:a16="http://schemas.microsoft.com/office/drawing/2014/main" id="{A4874B3B-CABD-5BA2-94CF-94C57C74020C}"/>
              </a:ext>
            </a:extLst>
          </p:cNvPr>
          <p:cNvSpPr txBox="1"/>
          <p:nvPr/>
        </p:nvSpPr>
        <p:spPr>
          <a:xfrm>
            <a:off x="6779343" y="2828746"/>
            <a:ext cx="1133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13kb-1F, 13kb-1R</a:t>
            </a:r>
            <a:endParaRPr lang="zh-CN" altLang="en-US" dirty="0"/>
          </a:p>
        </p:txBody>
      </p:sp>
      <p:sp>
        <p:nvSpPr>
          <p:cNvPr id="13" name="TextBox 61">
            <a:extLst>
              <a:ext uri="{FF2B5EF4-FFF2-40B4-BE49-F238E27FC236}">
                <a16:creationId xmlns:a16="http://schemas.microsoft.com/office/drawing/2014/main" id="{BC2C108F-F03A-F647-9C5E-FE8B38894F91}"/>
              </a:ext>
            </a:extLst>
          </p:cNvPr>
          <p:cNvSpPr txBox="1"/>
          <p:nvPr/>
        </p:nvSpPr>
        <p:spPr>
          <a:xfrm>
            <a:off x="10634531" y="3631055"/>
            <a:ext cx="1133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13kb-2F, 13kb-2R</a:t>
            </a:r>
            <a:endParaRPr lang="zh-CN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2536908" y="5450102"/>
            <a:ext cx="9872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latin typeface="Arial" panose="020B0604020202020204" pitchFamily="34" charset="0"/>
                <a:ea typeface="DengXian" panose="020F0502020204030204"/>
                <a:cs typeface="Arial" panose="020B0604020202020204" pitchFamily="34" charset="0"/>
              </a:rPr>
              <a:t>Additional file 4. </a:t>
            </a:r>
            <a:r>
              <a:rPr lang="en-US" altLang="zh-CN" dirty="0" smtClean="0">
                <a:latin typeface="Arial" panose="020B0604020202020204" pitchFamily="34" charset="0"/>
                <a:ea typeface="DengXian" panose="020F0502020204030204"/>
                <a:cs typeface="Arial" panose="020B0604020202020204" pitchFamily="34" charset="0"/>
              </a:rPr>
              <a:t>Uncropped </a:t>
            </a:r>
            <a:r>
              <a:rPr lang="en-US" altLang="zh-CN" dirty="0">
                <a:latin typeface="Arial" panose="020B0604020202020204" pitchFamily="34" charset="0"/>
                <a:ea typeface="DengXian" panose="020F0502020204030204"/>
                <a:cs typeface="Arial" panose="020B0604020202020204" pitchFamily="34" charset="0"/>
              </a:rPr>
              <a:t>images for the blots in </a:t>
            </a:r>
            <a:r>
              <a:rPr lang="en-US" altLang="zh-CN" dirty="0" smtClean="0">
                <a:latin typeface="Arial" panose="020B0604020202020204" pitchFamily="34" charset="0"/>
                <a:ea typeface="DengXian" panose="020F0502020204030204"/>
                <a:cs typeface="Arial" panose="020B0604020202020204" pitchFamily="34" charset="0"/>
              </a:rPr>
              <a:t>Figure </a:t>
            </a:r>
            <a:r>
              <a:rPr lang="en-US" altLang="zh-CN" dirty="0">
                <a:latin typeface="Arial" panose="020B0604020202020204" pitchFamily="34" charset="0"/>
                <a:ea typeface="DengXian" panose="020F0502020204030204"/>
                <a:cs typeface="Arial" panose="020B0604020202020204" pitchFamily="34" charset="0"/>
              </a:rPr>
              <a:t>S28.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4671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41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DengXian</vt:lpstr>
      <vt:lpstr>DengXian</vt:lpstr>
      <vt:lpstr>等线 Light</vt:lpstr>
      <vt:lpstr>Arial</vt:lpstr>
      <vt:lpstr>Times New Roman</vt:lpstr>
      <vt:lpstr>Office 主题​​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 均良</dc:creator>
  <cp:lastModifiedBy>Wenjing She</cp:lastModifiedBy>
  <cp:revision>3</cp:revision>
  <dcterms:created xsi:type="dcterms:W3CDTF">2023-01-18T15:04:14Z</dcterms:created>
  <dcterms:modified xsi:type="dcterms:W3CDTF">2023-01-19T02:23:06Z</dcterms:modified>
</cp:coreProperties>
</file>