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72" r:id="rId4"/>
    <p:sldId id="264" r:id="rId5"/>
    <p:sldId id="266" r:id="rId6"/>
    <p:sldId id="265" r:id="rId7"/>
    <p:sldId id="267" r:id="rId8"/>
    <p:sldId id="268" r:id="rId9"/>
    <p:sldId id="260" r:id="rId10"/>
    <p:sldId id="269" r:id="rId11"/>
    <p:sldId id="270" r:id="rId12"/>
    <p:sldId id="261" r:id="rId13"/>
    <p:sldId id="258" r:id="rId14"/>
    <p:sldId id="262" r:id="rId15"/>
    <p:sldId id="271" r:id="rId16"/>
    <p:sldId id="259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222A4E-5861-40B1-94D8-E15D390AED6A}" v="1" dt="2022-07-29T20:09:29.2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2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ola Sebastiani" userId="404f74bfb3e539fa" providerId="LiveId" clId="{09F1FB5F-8B92-47A9-9E44-2269DA626491}"/>
    <pc:docChg chg="custSel modSld">
      <pc:chgData name="Paola Sebastiani" userId="404f74bfb3e539fa" providerId="LiveId" clId="{09F1FB5F-8B92-47A9-9E44-2269DA626491}" dt="2022-06-04T12:47:31.319" v="79" actId="20577"/>
      <pc:docMkLst>
        <pc:docMk/>
      </pc:docMkLst>
      <pc:sldChg chg="modSp mod">
        <pc:chgData name="Paola Sebastiani" userId="404f74bfb3e539fa" providerId="LiveId" clId="{09F1FB5F-8B92-47A9-9E44-2269DA626491}" dt="2022-06-04T12:47:31.319" v="79" actId="20577"/>
        <pc:sldMkLst>
          <pc:docMk/>
          <pc:sldMk cId="1824818626" sldId="272"/>
        </pc:sldMkLst>
        <pc:spChg chg="mod">
          <ac:chgData name="Paola Sebastiani" userId="404f74bfb3e539fa" providerId="LiveId" clId="{09F1FB5F-8B92-47A9-9E44-2269DA626491}" dt="2022-06-04T12:47:31.319" v="79" actId="20577"/>
          <ac:spMkLst>
            <pc:docMk/>
            <pc:sldMk cId="1824818626" sldId="272"/>
            <ac:spMk id="2" creationId="{386BCCAD-87A3-411B-8925-CF2971BDAA0C}"/>
          </ac:spMkLst>
        </pc:spChg>
      </pc:sldChg>
    </pc:docChg>
  </pc:docChgLst>
  <pc:docChgLst>
    <pc:chgData name="Paola Sebastiani" userId="404f74bfb3e539fa" providerId="LiveId" clId="{75222A4E-5861-40B1-94D8-E15D390AED6A}"/>
    <pc:docChg chg="custSel modSld">
      <pc:chgData name="Paola Sebastiani" userId="404f74bfb3e539fa" providerId="LiveId" clId="{75222A4E-5861-40B1-94D8-E15D390AED6A}" dt="2022-07-29T20:44:59.857" v="27" actId="20577"/>
      <pc:docMkLst>
        <pc:docMk/>
      </pc:docMkLst>
      <pc:sldChg chg="modSp mod">
        <pc:chgData name="Paola Sebastiani" userId="404f74bfb3e539fa" providerId="LiveId" clId="{75222A4E-5861-40B1-94D8-E15D390AED6A}" dt="2022-07-29T20:44:59.857" v="27" actId="20577"/>
        <pc:sldMkLst>
          <pc:docMk/>
          <pc:sldMk cId="3048822930" sldId="263"/>
        </pc:sldMkLst>
        <pc:graphicFrameChg chg="modGraphic">
          <ac:chgData name="Paola Sebastiani" userId="404f74bfb3e539fa" providerId="LiveId" clId="{75222A4E-5861-40B1-94D8-E15D390AED6A}" dt="2022-07-29T20:44:59.857" v="27" actId="20577"/>
          <ac:graphicFrameMkLst>
            <pc:docMk/>
            <pc:sldMk cId="3048822930" sldId="263"/>
            <ac:graphicFrameMk id="4" creationId="{FC1DD520-F2B3-4DC2-B257-F04B71E96C1B}"/>
          </ac:graphicFrameMkLst>
        </pc:graphicFrameChg>
      </pc:sldChg>
      <pc:sldChg chg="addSp delSp modSp mod">
        <pc:chgData name="Paola Sebastiani" userId="404f74bfb3e539fa" providerId="LiveId" clId="{75222A4E-5861-40B1-94D8-E15D390AED6A}" dt="2022-07-29T20:09:32.753" v="13" actId="962"/>
        <pc:sldMkLst>
          <pc:docMk/>
          <pc:sldMk cId="1824818626" sldId="272"/>
        </pc:sldMkLst>
        <pc:spChg chg="mod">
          <ac:chgData name="Paola Sebastiani" userId="404f74bfb3e539fa" providerId="LiveId" clId="{75222A4E-5861-40B1-94D8-E15D390AED6A}" dt="2022-07-29T20:09:22.625" v="9" actId="6549"/>
          <ac:spMkLst>
            <pc:docMk/>
            <pc:sldMk cId="1824818626" sldId="272"/>
            <ac:spMk id="2" creationId="{386BCCAD-87A3-411B-8925-CF2971BDAA0C}"/>
          </ac:spMkLst>
        </pc:spChg>
        <pc:picChg chg="del">
          <ac:chgData name="Paola Sebastiani" userId="404f74bfb3e539fa" providerId="LiveId" clId="{75222A4E-5861-40B1-94D8-E15D390AED6A}" dt="2022-07-29T20:01:45.363" v="8" actId="478"/>
          <ac:picMkLst>
            <pc:docMk/>
            <pc:sldMk cId="1824818626" sldId="272"/>
            <ac:picMk id="4" creationId="{3A5DFD59-CBE9-417F-B3E0-B8C843124708}"/>
          </ac:picMkLst>
        </pc:picChg>
        <pc:picChg chg="add mod">
          <ac:chgData name="Paola Sebastiani" userId="404f74bfb3e539fa" providerId="LiveId" clId="{75222A4E-5861-40B1-94D8-E15D390AED6A}" dt="2022-07-29T20:09:32.753" v="13" actId="962"/>
          <ac:picMkLst>
            <pc:docMk/>
            <pc:sldMk cId="1824818626" sldId="272"/>
            <ac:picMk id="5" creationId="{BC445C8E-DC88-C171-17A3-E81FE74D6832}"/>
          </ac:picMkLst>
        </pc:picChg>
      </pc:sldChg>
    </pc:docChg>
  </pc:docChgLst>
  <pc:docChgLst>
    <pc:chgData name="Paola" userId="404f74bfb3e539fa" providerId="LiveId" clId="{649AC9E6-6C67-449F-8F55-94159205C109}"/>
    <pc:docChg chg="custSel addSld delSld modSld">
      <pc:chgData name="Paola" userId="404f74bfb3e539fa" providerId="LiveId" clId="{649AC9E6-6C67-449F-8F55-94159205C109}" dt="2022-05-29T05:58:45.662" v="466" actId="1076"/>
      <pc:docMkLst>
        <pc:docMk/>
      </pc:docMkLst>
      <pc:sldChg chg="addSp delSp modSp mod modClrScheme chgLayout">
        <pc:chgData name="Paola" userId="404f74bfb3e539fa" providerId="LiveId" clId="{649AC9E6-6C67-449F-8F55-94159205C109}" dt="2022-04-02T03:37:43.876" v="339" actId="113"/>
        <pc:sldMkLst>
          <pc:docMk/>
          <pc:sldMk cId="3538055572" sldId="256"/>
        </pc:sldMkLst>
        <pc:spChg chg="add mod">
          <ac:chgData name="Paola" userId="404f74bfb3e539fa" providerId="LiveId" clId="{649AC9E6-6C67-449F-8F55-94159205C109}" dt="2022-04-02T03:37:43.876" v="339" actId="113"/>
          <ac:spMkLst>
            <pc:docMk/>
            <pc:sldMk cId="3538055572" sldId="256"/>
            <ac:spMk id="2" creationId="{0AAAF5FA-E8EB-4616-B3FA-6CFFAD44F3E9}"/>
          </ac:spMkLst>
        </pc:spChg>
        <pc:spChg chg="add mod">
          <ac:chgData name="Paola" userId="404f74bfb3e539fa" providerId="LiveId" clId="{649AC9E6-6C67-449F-8F55-94159205C109}" dt="2022-02-10T04:18:01.872" v="257" actId="113"/>
          <ac:spMkLst>
            <pc:docMk/>
            <pc:sldMk cId="3538055572" sldId="256"/>
            <ac:spMk id="3" creationId="{5D3FFC5B-63EA-45B0-B286-D56613644E41}"/>
          </ac:spMkLst>
        </pc:spChg>
        <pc:spChg chg="add del mod">
          <ac:chgData name="Paola" userId="404f74bfb3e539fa" providerId="LiveId" clId="{649AC9E6-6C67-449F-8F55-94159205C109}" dt="2022-02-10T04:08:53.732" v="54"/>
          <ac:spMkLst>
            <pc:docMk/>
            <pc:sldMk cId="3538055572" sldId="256"/>
            <ac:spMk id="4" creationId="{FFC27D41-23AA-407E-8D24-C33363F84531}"/>
          </ac:spMkLst>
        </pc:spChg>
        <pc:picChg chg="add mod">
          <ac:chgData name="Paola" userId="404f74bfb3e539fa" providerId="LiveId" clId="{649AC9E6-6C67-449F-8F55-94159205C109}" dt="2022-02-10T03:22:57.227" v="10" actId="1076"/>
          <ac:picMkLst>
            <pc:docMk/>
            <pc:sldMk cId="3538055572" sldId="256"/>
            <ac:picMk id="1026" creationId="{D8CC9FC4-57E1-4A13-8F12-DD4F56C84A57}"/>
          </ac:picMkLst>
        </pc:picChg>
        <pc:picChg chg="add mod">
          <ac:chgData name="Paola" userId="404f74bfb3e539fa" providerId="LiveId" clId="{649AC9E6-6C67-449F-8F55-94159205C109}" dt="2022-02-10T03:38:55.971" v="15" actId="1076"/>
          <ac:picMkLst>
            <pc:docMk/>
            <pc:sldMk cId="3538055572" sldId="256"/>
            <ac:picMk id="1028" creationId="{A55B3DE9-4267-4423-B00E-20A1AA0D0EB9}"/>
          </ac:picMkLst>
        </pc:picChg>
      </pc:sldChg>
      <pc:sldChg chg="new del">
        <pc:chgData name="Paola" userId="404f74bfb3e539fa" providerId="LiveId" clId="{649AC9E6-6C67-449F-8F55-94159205C109}" dt="2022-02-12T03:12:40.630" v="258" actId="47"/>
        <pc:sldMkLst>
          <pc:docMk/>
          <pc:sldMk cId="4238003238" sldId="257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447530108" sldId="258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1002192614" sldId="259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2369584986" sldId="260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1148773019" sldId="261"/>
        </pc:sldMkLst>
      </pc:sldChg>
      <pc:sldChg chg="modSp add mod">
        <pc:chgData name="Paola" userId="404f74bfb3e539fa" providerId="LiveId" clId="{649AC9E6-6C67-449F-8F55-94159205C109}" dt="2022-05-29T04:34:39.555" v="433" actId="1076"/>
        <pc:sldMkLst>
          <pc:docMk/>
          <pc:sldMk cId="3263025454" sldId="262"/>
        </pc:sldMkLst>
        <pc:picChg chg="mod">
          <ac:chgData name="Paola" userId="404f74bfb3e539fa" providerId="LiveId" clId="{649AC9E6-6C67-449F-8F55-94159205C109}" dt="2022-05-29T04:34:39.555" v="433" actId="1076"/>
          <ac:picMkLst>
            <pc:docMk/>
            <pc:sldMk cId="3263025454" sldId="262"/>
            <ac:picMk id="3" creationId="{23841544-928F-4458-8C33-2DB282E6CF5D}"/>
          </ac:picMkLst>
        </pc:picChg>
      </pc:sldChg>
      <pc:sldChg chg="addSp modSp add mod">
        <pc:chgData name="Paola" userId="404f74bfb3e539fa" providerId="LiveId" clId="{649AC9E6-6C67-449F-8F55-94159205C109}" dt="2022-04-02T03:37:02.046" v="314" actId="113"/>
        <pc:sldMkLst>
          <pc:docMk/>
          <pc:sldMk cId="3048822930" sldId="263"/>
        </pc:sldMkLst>
        <pc:spChg chg="add mod">
          <ac:chgData name="Paola" userId="404f74bfb3e539fa" providerId="LiveId" clId="{649AC9E6-6C67-449F-8F55-94159205C109}" dt="2022-04-02T03:37:02.046" v="314" actId="113"/>
          <ac:spMkLst>
            <pc:docMk/>
            <pc:sldMk cId="3048822930" sldId="263"/>
            <ac:spMk id="3" creationId="{E25D3F56-B281-4FF4-A6FD-3B360BC6F8A3}"/>
          </ac:spMkLst>
        </pc:spChg>
        <pc:graphicFrameChg chg="modGraphic">
          <ac:chgData name="Paola" userId="404f74bfb3e539fa" providerId="LiveId" clId="{649AC9E6-6C67-449F-8F55-94159205C109}" dt="2022-02-12T05:09:04.345" v="291" actId="20577"/>
          <ac:graphicFrameMkLst>
            <pc:docMk/>
            <pc:sldMk cId="3048822930" sldId="263"/>
            <ac:graphicFrameMk id="4" creationId="{FC1DD520-F2B3-4DC2-B257-F04B71E96C1B}"/>
          </ac:graphicFrameMkLst>
        </pc:graphicFrameChg>
      </pc:sldChg>
      <pc:sldChg chg="modSp new mod">
        <pc:chgData name="Paola" userId="404f74bfb3e539fa" providerId="LiveId" clId="{649AC9E6-6C67-449F-8F55-94159205C109}" dt="2022-05-26T04:42:11.781" v="362" actId="20577"/>
        <pc:sldMkLst>
          <pc:docMk/>
          <pc:sldMk cId="1072351275" sldId="264"/>
        </pc:sldMkLst>
        <pc:spChg chg="mod">
          <ac:chgData name="Paola" userId="404f74bfb3e539fa" providerId="LiveId" clId="{649AC9E6-6C67-449F-8F55-94159205C109}" dt="2022-05-26T04:42:11.781" v="362" actId="20577"/>
          <ac:spMkLst>
            <pc:docMk/>
            <pc:sldMk cId="1072351275" sldId="264"/>
            <ac:spMk id="2" creationId="{54B4DC7C-35A4-4D4E-931F-EE9E070B45C0}"/>
          </ac:spMkLst>
        </pc:spChg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3186422192" sldId="265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4209333927" sldId="266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114487596" sldId="267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759468011" sldId="268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3287310297" sldId="269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450473292" sldId="270"/>
        </pc:sldMkLst>
      </pc:sldChg>
      <pc:sldChg chg="add">
        <pc:chgData name="Paola" userId="404f74bfb3e539fa" providerId="LiveId" clId="{649AC9E6-6C67-449F-8F55-94159205C109}" dt="2022-04-02T03:38:18.087" v="360"/>
        <pc:sldMkLst>
          <pc:docMk/>
          <pc:sldMk cId="47037938" sldId="271"/>
        </pc:sldMkLst>
      </pc:sldChg>
      <pc:sldChg chg="addSp modSp new mod modClrScheme chgLayout">
        <pc:chgData name="Paola" userId="404f74bfb3e539fa" providerId="LiveId" clId="{649AC9E6-6C67-449F-8F55-94159205C109}" dt="2022-05-26T04:43:14.028" v="432" actId="20577"/>
        <pc:sldMkLst>
          <pc:docMk/>
          <pc:sldMk cId="1824818626" sldId="272"/>
        </pc:sldMkLst>
        <pc:spChg chg="add mod">
          <ac:chgData name="Paola" userId="404f74bfb3e539fa" providerId="LiveId" clId="{649AC9E6-6C67-449F-8F55-94159205C109}" dt="2022-05-26T04:43:14.028" v="432" actId="20577"/>
          <ac:spMkLst>
            <pc:docMk/>
            <pc:sldMk cId="1824818626" sldId="272"/>
            <ac:spMk id="2" creationId="{386BCCAD-87A3-411B-8925-CF2971BDAA0C}"/>
          </ac:spMkLst>
        </pc:spChg>
        <pc:picChg chg="add mod">
          <ac:chgData name="Paola" userId="404f74bfb3e539fa" providerId="LiveId" clId="{649AC9E6-6C67-449F-8F55-94159205C109}" dt="2022-05-26T04:42:52.749" v="387" actId="1076"/>
          <ac:picMkLst>
            <pc:docMk/>
            <pc:sldMk cId="1824818626" sldId="272"/>
            <ac:picMk id="4" creationId="{3A5DFD59-CBE9-417F-B3E0-B8C843124708}"/>
          </ac:picMkLst>
        </pc:picChg>
      </pc:sldChg>
      <pc:sldChg chg="addSp delSp modSp new mod">
        <pc:chgData name="Paola" userId="404f74bfb3e539fa" providerId="LiveId" clId="{649AC9E6-6C67-449F-8F55-94159205C109}" dt="2022-05-29T05:58:45.662" v="466" actId="1076"/>
        <pc:sldMkLst>
          <pc:docMk/>
          <pc:sldMk cId="1064003683" sldId="273"/>
        </pc:sldMkLst>
        <pc:picChg chg="add del mod">
          <ac:chgData name="Paola" userId="404f74bfb3e539fa" providerId="LiveId" clId="{649AC9E6-6C67-449F-8F55-94159205C109}" dt="2022-05-29T04:38:32.493" v="438" actId="478"/>
          <ac:picMkLst>
            <pc:docMk/>
            <pc:sldMk cId="1064003683" sldId="273"/>
            <ac:picMk id="3" creationId="{02015638-D0E4-478E-AA1C-732580DEFAFB}"/>
          </ac:picMkLst>
        </pc:picChg>
        <pc:picChg chg="add mod">
          <ac:chgData name="Paola" userId="404f74bfb3e539fa" providerId="LiveId" clId="{649AC9E6-6C67-449F-8F55-94159205C109}" dt="2022-05-29T04:38:44.155" v="442" actId="1076"/>
          <ac:picMkLst>
            <pc:docMk/>
            <pc:sldMk cId="1064003683" sldId="273"/>
            <ac:picMk id="5" creationId="{CF69B288-9164-4285-AB44-46963A740987}"/>
          </ac:picMkLst>
        </pc:picChg>
        <pc:picChg chg="add mod">
          <ac:chgData name="Paola" userId="404f74bfb3e539fa" providerId="LiveId" clId="{649AC9E6-6C67-449F-8F55-94159205C109}" dt="2022-05-29T05:58:45.662" v="466" actId="1076"/>
          <ac:picMkLst>
            <pc:docMk/>
            <pc:sldMk cId="1064003683" sldId="273"/>
            <ac:picMk id="7" creationId="{4C4A5F6A-7173-406F-869D-A77EBAC70D9A}"/>
          </ac:picMkLst>
        </pc:picChg>
      </pc:sldChg>
      <pc:sldChg chg="addSp delSp modSp add mod">
        <pc:chgData name="Paola" userId="404f74bfb3e539fa" providerId="LiveId" clId="{649AC9E6-6C67-449F-8F55-94159205C109}" dt="2022-05-29T05:41:27.499" v="458" actId="1076"/>
        <pc:sldMkLst>
          <pc:docMk/>
          <pc:sldMk cId="4194157363" sldId="274"/>
        </pc:sldMkLst>
        <pc:picChg chg="add mod">
          <ac:chgData name="Paola" userId="404f74bfb3e539fa" providerId="LiveId" clId="{649AC9E6-6C67-449F-8F55-94159205C109}" dt="2022-05-29T04:39:14.898" v="448" actId="1076"/>
          <ac:picMkLst>
            <pc:docMk/>
            <pc:sldMk cId="4194157363" sldId="274"/>
            <ac:picMk id="3" creationId="{159C4927-D683-4D71-82EE-402BBDF9402F}"/>
          </ac:picMkLst>
        </pc:picChg>
        <pc:picChg chg="del">
          <ac:chgData name="Paola" userId="404f74bfb3e539fa" providerId="LiveId" clId="{649AC9E6-6C67-449F-8F55-94159205C109}" dt="2022-05-29T04:38:50.651" v="444" actId="478"/>
          <ac:picMkLst>
            <pc:docMk/>
            <pc:sldMk cId="4194157363" sldId="274"/>
            <ac:picMk id="5" creationId="{CF69B288-9164-4285-AB44-46963A740987}"/>
          </ac:picMkLst>
        </pc:picChg>
        <pc:picChg chg="add mod">
          <ac:chgData name="Paola" userId="404f74bfb3e539fa" providerId="LiveId" clId="{649AC9E6-6C67-449F-8F55-94159205C109}" dt="2022-05-29T05:41:27.499" v="458" actId="1076"/>
          <ac:picMkLst>
            <pc:docMk/>
            <pc:sldMk cId="4194157363" sldId="274"/>
            <ac:picMk id="6" creationId="{79F5F49C-3E01-4BE6-AE95-B18914748E83}"/>
          </ac:picMkLst>
        </pc:picChg>
      </pc:sldChg>
      <pc:sldChg chg="addSp delSp modSp add mod">
        <pc:chgData name="Paola" userId="404f74bfb3e539fa" providerId="LiveId" clId="{649AC9E6-6C67-449F-8F55-94159205C109}" dt="2022-05-29T05:41:59.767" v="462" actId="1076"/>
        <pc:sldMkLst>
          <pc:docMk/>
          <pc:sldMk cId="1624196037" sldId="275"/>
        </pc:sldMkLst>
        <pc:picChg chg="del">
          <ac:chgData name="Paola" userId="404f74bfb3e539fa" providerId="LiveId" clId="{649AC9E6-6C67-449F-8F55-94159205C109}" dt="2022-05-29T04:39:45.226" v="450" actId="478"/>
          <ac:picMkLst>
            <pc:docMk/>
            <pc:sldMk cId="1624196037" sldId="275"/>
            <ac:picMk id="3" creationId="{159C4927-D683-4D71-82EE-402BBDF9402F}"/>
          </ac:picMkLst>
        </pc:picChg>
        <pc:picChg chg="add mod">
          <ac:chgData name="Paola" userId="404f74bfb3e539fa" providerId="LiveId" clId="{649AC9E6-6C67-449F-8F55-94159205C109}" dt="2022-05-29T04:40:05.968" v="454" actId="1076"/>
          <ac:picMkLst>
            <pc:docMk/>
            <pc:sldMk cId="1624196037" sldId="275"/>
            <ac:picMk id="4" creationId="{F1AE3B89-F64D-450A-B463-337D77474E7A}"/>
          </ac:picMkLst>
        </pc:picChg>
        <pc:picChg chg="add mod">
          <ac:chgData name="Paola" userId="404f74bfb3e539fa" providerId="LiveId" clId="{649AC9E6-6C67-449F-8F55-94159205C109}" dt="2022-05-29T05:41:59.767" v="462" actId="1076"/>
          <ac:picMkLst>
            <pc:docMk/>
            <pc:sldMk cId="1624196037" sldId="275"/>
            <ac:picMk id="6" creationId="{BBBC1E0A-47E9-47DE-8C68-DB2B4872D4E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85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3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0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9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0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3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04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5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1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4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89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F9A1B-02F8-4E94-A0AE-321C6D981B3C}" type="datetimeFigureOut">
              <a:rPr lang="en-US" smtClean="0"/>
              <a:t>8/19/2022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BDD3-1031-41FB-A060-0C5BAB306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2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56BBB8-D966-4BB9-96DF-78C4C94F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Participating Studies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xmlns="" id="{FC1DD520-F2B3-4DC2-B257-F04B71E96C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759677"/>
              </p:ext>
            </p:extLst>
          </p:nvPr>
        </p:nvGraphicFramePr>
        <p:xfrm>
          <a:off x="650544" y="757451"/>
          <a:ext cx="10890912" cy="4959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619">
                  <a:extLst>
                    <a:ext uri="{9D8B030D-6E8A-4147-A177-3AD203B41FA5}">
                      <a16:colId xmlns:a16="http://schemas.microsoft.com/office/drawing/2014/main" xmlns="" val="657282517"/>
                    </a:ext>
                  </a:extLst>
                </a:gridCol>
                <a:gridCol w="2258704">
                  <a:extLst>
                    <a:ext uri="{9D8B030D-6E8A-4147-A177-3AD203B41FA5}">
                      <a16:colId xmlns:a16="http://schemas.microsoft.com/office/drawing/2014/main" xmlns="" val="1455021759"/>
                    </a:ext>
                  </a:extLst>
                </a:gridCol>
                <a:gridCol w="2804615">
                  <a:extLst>
                    <a:ext uri="{9D8B030D-6E8A-4147-A177-3AD203B41FA5}">
                      <a16:colId xmlns:a16="http://schemas.microsoft.com/office/drawing/2014/main" xmlns="" val="2168607136"/>
                    </a:ext>
                  </a:extLst>
                </a:gridCol>
                <a:gridCol w="4107974">
                  <a:extLst>
                    <a:ext uri="{9D8B030D-6E8A-4147-A177-3AD203B41FA5}">
                      <a16:colId xmlns:a16="http://schemas.microsoft.com/office/drawing/2014/main" xmlns="" val="3462094796"/>
                    </a:ext>
                  </a:extLst>
                </a:gridCol>
              </a:tblGrid>
              <a:tr h="382137">
                <a:tc>
                  <a:txBody>
                    <a:bodyPr/>
                    <a:lstStyle/>
                    <a:p>
                      <a:r>
                        <a:rPr lang="en-US" dirty="0"/>
                        <a:t>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Sample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Metabolomic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Statistical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4767963"/>
                  </a:ext>
                </a:extLst>
              </a:tr>
              <a:tr h="919858">
                <a:tc>
                  <a:txBody>
                    <a:bodyPr/>
                    <a:lstStyle/>
                    <a:p>
                      <a:r>
                        <a:rPr lang="en-US" dirty="0"/>
                        <a:t>NECS</a:t>
                      </a:r>
                    </a:p>
                    <a:p>
                      <a:r>
                        <a:rPr lang="en-US" dirty="0"/>
                        <a:t>N=195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e2e2, e2e3 = 47</a:t>
                      </a:r>
                    </a:p>
                    <a:p>
                      <a:r>
                        <a:rPr lang="en-US" dirty="0"/>
                        <a:t>e3e3 = 128</a:t>
                      </a:r>
                    </a:p>
                    <a:p>
                      <a:r>
                        <a:rPr lang="en-US" dirty="0"/>
                        <a:t>e3e4 =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Metabolom</a:t>
                      </a:r>
                      <a:endParaRPr lang="en-US" dirty="0"/>
                    </a:p>
                    <a:p>
                      <a:r>
                        <a:rPr lang="en-US" dirty="0"/>
                        <a:t>1138 metabolites &lt; 20% missing 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Regression adjusted by age, sex, education, batch </a:t>
                      </a:r>
                    </a:p>
                    <a:p>
                      <a:r>
                        <a:rPr lang="en-US" dirty="0"/>
                        <a:t>Multiple imputation (5 times)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4131769"/>
                  </a:ext>
                </a:extLst>
              </a:tr>
              <a:tr h="490484">
                <a:tc>
                  <a:txBody>
                    <a:bodyPr/>
                    <a:lstStyle/>
                    <a:p>
                      <a:r>
                        <a:rPr lang="en-US" dirty="0"/>
                        <a:t>ARIVALE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N=634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e2e2, e2e3 = 71</a:t>
                      </a:r>
                    </a:p>
                    <a:p>
                      <a:r>
                        <a:rPr lang="en-US" dirty="0"/>
                        <a:t>e3e3 = 415</a:t>
                      </a:r>
                    </a:p>
                    <a:p>
                      <a:r>
                        <a:rPr lang="en-US" dirty="0"/>
                        <a:t>e3e4, e4e4 </a:t>
                      </a:r>
                      <a:r>
                        <a:rPr lang="en-US"/>
                        <a:t>= 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Metabolom</a:t>
                      </a:r>
                      <a:endParaRPr lang="en-US" dirty="0"/>
                    </a:p>
                    <a:p>
                      <a:r>
                        <a:rPr lang="en-US" dirty="0"/>
                        <a:t>722 metabolites with &lt; 20% missing 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Regression adjusted by age, sex, education, BMI and statin 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5466549"/>
                  </a:ext>
                </a:extLst>
              </a:tr>
              <a:tr h="547805">
                <a:tc>
                  <a:txBody>
                    <a:bodyPr/>
                    <a:lstStyle/>
                    <a:p>
                      <a:r>
                        <a:rPr lang="en-US" dirty="0"/>
                        <a:t>BLSA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N=1006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e2e2, e2e3 = 139</a:t>
                      </a:r>
                    </a:p>
                    <a:p>
                      <a:r>
                        <a:rPr lang="en-US" dirty="0"/>
                        <a:t>e3e3 = 583</a:t>
                      </a:r>
                    </a:p>
                    <a:p>
                      <a:r>
                        <a:rPr lang="en-US" dirty="0"/>
                        <a:t>e3e4, e4e4 = 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Biocrates</a:t>
                      </a:r>
                      <a:endParaRPr lang="en-US" dirty="0"/>
                    </a:p>
                    <a:p>
                      <a:r>
                        <a:rPr lang="en-US" dirty="0"/>
                        <a:t>465 metabolites with &lt; 20% missing 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Regression adjusted by age, sex, education, batch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4554612"/>
                  </a:ext>
                </a:extLst>
              </a:tr>
              <a:tr h="547805">
                <a:tc>
                  <a:txBody>
                    <a:bodyPr/>
                    <a:lstStyle/>
                    <a:p>
                      <a:r>
                        <a:rPr lang="en-US" dirty="0"/>
                        <a:t>LLFS</a:t>
                      </a:r>
                    </a:p>
                    <a:p>
                      <a:r>
                        <a:rPr lang="en-US" dirty="0"/>
                        <a:t>N=1580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e2e2, e2e3 = 263</a:t>
                      </a:r>
                    </a:p>
                    <a:p>
                      <a:r>
                        <a:rPr lang="en-US" dirty="0"/>
                        <a:t>e3e3 = 1067</a:t>
                      </a:r>
                    </a:p>
                    <a:p>
                      <a:r>
                        <a:rPr lang="en-US" dirty="0"/>
                        <a:t>e3e4, e4e4 = 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LC-MS</a:t>
                      </a:r>
                    </a:p>
                    <a:p>
                      <a:r>
                        <a:rPr lang="en-US" dirty="0"/>
                        <a:t>193 </a:t>
                      </a:r>
                      <a:r>
                        <a:rPr lang="en-US" dirty="0" smtClean="0"/>
                        <a:t>metabolites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Mixed effect 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linear models adjusted by age, sex, education, genome-wide PCs and relatedness between family members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1976001"/>
                  </a:ext>
                </a:extLst>
              </a:tr>
              <a:tr h="547805">
                <a:tc>
                  <a:txBody>
                    <a:bodyPr/>
                    <a:lstStyle/>
                    <a:p>
                      <a:r>
                        <a:rPr lang="en-US" dirty="0"/>
                        <a:t>LGP</a:t>
                      </a:r>
                    </a:p>
                    <a:p>
                      <a:r>
                        <a:rPr lang="en-US" dirty="0"/>
                        <a:t>N=147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e2e2, e2e3 = 24</a:t>
                      </a:r>
                    </a:p>
                    <a:p>
                      <a:r>
                        <a:rPr lang="en-US" dirty="0"/>
                        <a:t>e3e3 = 106</a:t>
                      </a:r>
                    </a:p>
                    <a:p>
                      <a:r>
                        <a:rPr lang="en-US" dirty="0"/>
                        <a:t>e3e4, e4e4 =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LC-MS</a:t>
                      </a:r>
                    </a:p>
                    <a:p>
                      <a:r>
                        <a:rPr lang="en-US" dirty="0"/>
                        <a:t>412 metabolites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Mixed effect </a:t>
                      </a:r>
                      <a:r>
                        <a:rPr lang="en-US" dirty="0">
                          <a:solidFill>
                            <a:srgbClr val="000000"/>
                          </a:solidFill>
                        </a:rPr>
                        <a:t>linear models adjusted by age, sex, education, genome-wide PCs and relatedness between family members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377729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25D3F56-B281-4FF4-A6FD-3B360BC6F8A3}"/>
              </a:ext>
            </a:extLst>
          </p:cNvPr>
          <p:cNvSpPr txBox="1"/>
          <p:nvPr/>
        </p:nvSpPr>
        <p:spPr>
          <a:xfrm>
            <a:off x="606829" y="6100549"/>
            <a:ext cx="3272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 Figure 1</a:t>
            </a:r>
          </a:p>
        </p:txBody>
      </p:sp>
    </p:spTree>
    <p:extLst>
      <p:ext uri="{BB962C8B-B14F-4D97-AF65-F5344CB8AC3E}">
        <p14:creationId xmlns:p14="http://schemas.microsoft.com/office/powerpoint/2010/main" val="3048822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, box and whisker chart&#10;&#10;Description automatically generated">
            <a:extLst>
              <a:ext uri="{FF2B5EF4-FFF2-40B4-BE49-F238E27FC236}">
                <a16:creationId xmlns:a16="http://schemas.microsoft.com/office/drawing/2014/main" xmlns="" id="{09F429EC-FA04-4A7F-91EC-D4B011AFB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4572000" cy="4572000"/>
          </a:xfrm>
          <a:prstGeom prst="rect">
            <a:avLst/>
          </a:prstGeom>
        </p:spPr>
      </p:pic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1CFC9C6D-FFC1-4217-933A-0708E57E1D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244" y="1282485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310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xmlns="" id="{5FD5F522-4DC2-411B-B7BA-3700393A6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93" y="1143000"/>
            <a:ext cx="4572000" cy="4572000"/>
          </a:xfrm>
          <a:prstGeom prst="rect">
            <a:avLst/>
          </a:prstGeom>
        </p:spPr>
      </p:pic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68BFA577-52B7-4967-A42B-CD4C18887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607" y="1131376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47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xmlns="" id="{C9FF6727-1A39-4CF1-ACC9-19E208616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143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73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xmlns="" id="{9A723076-B9F3-4945-9EF0-7BB0A9686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23" y="923081"/>
            <a:ext cx="4572000" cy="4572000"/>
          </a:xfrm>
          <a:prstGeom prst="rect">
            <a:avLst/>
          </a:prstGeom>
        </p:spPr>
      </p:pic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EAD699F7-D412-487E-A71E-1E7866168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51" y="923081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30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23841544-928F-4458-8C33-2DB282E6C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251" y="1143000"/>
            <a:ext cx="6858000" cy="4572000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xmlns="" id="{6483DB24-B895-476A-9EAC-3EC387386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73" y="1143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25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F7CE47C0-614B-4640-B0FB-5483C798E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725" y="1019014"/>
            <a:ext cx="6858000" cy="4572000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xmlns="" id="{2E922B4C-1F52-4695-9826-2E37BDCF2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84" y="1019014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88280C17-A845-49F8-A1A2-2A14D8202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812" y="931985"/>
            <a:ext cx="6858000" cy="4572000"/>
          </a:xfrm>
          <a:prstGeom prst="rect">
            <a:avLst/>
          </a:prstGeo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xmlns="" id="{1A9767D7-F8C0-46DE-96D6-2A98F90EA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51" y="931985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192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CF69B288-9164-4285-AB44-46963A740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711" y="946053"/>
            <a:ext cx="6858000" cy="4572000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xmlns="" id="{4C4A5F6A-7173-406F-869D-A77EBAC70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9" y="882748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03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159C4927-D683-4D71-82EE-402BBDF94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2" y="1016391"/>
            <a:ext cx="6858000" cy="4572000"/>
          </a:xfrm>
          <a:prstGeom prst="rect">
            <a:avLst/>
          </a:prstGeom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xmlns="" id="{79F5F49C-3E01-4BE6-AE95-B18914748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8" y="96012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57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F1AE3B89-F64D-450A-B463-337D77474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643" y="1058594"/>
            <a:ext cx="6858000" cy="4572000"/>
          </a:xfrm>
          <a:prstGeom prst="rect">
            <a:avLst/>
          </a:prstGeom>
        </p:spPr>
      </p:pic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BBBC1E0A-47E9-47DE-8C68-DB2B4872D4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8" y="988256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96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AAF5FA-E8EB-4616-B3FA-6CFFAD44F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73" y="206964"/>
            <a:ext cx="10515600" cy="1325563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+mn-lt"/>
              </a:rPr>
              <a:t>Supplement Figure 2:NECS QC and 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8CC9FC4-57E1-4A13-8F12-DD4F56C84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46" y="1195754"/>
            <a:ext cx="4559339" cy="325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A55B3DE9-4267-4423-B00E-20A1AA0D0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773" y="1195754"/>
            <a:ext cx="4559339" cy="325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id="{5D3FFC5B-63EA-45B0-B286-D56613644E41}"/>
                  </a:ext>
                </a:extLst>
              </p:cNvPr>
              <p:cNvSpPr txBox="1"/>
              <p:nvPr/>
            </p:nvSpPr>
            <p:spPr>
              <a:xfrm>
                <a:off x="1182005" y="4778433"/>
                <a:ext cx="7338997" cy="16587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</a:t>
                </a: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epeated-imputation inference</a:t>
                </a:r>
                <a:endParaRPr lang="en-US" b="1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𝑤𝑖𝑡h𝑖𝑛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𝑖𝑚𝑝𝑢𝑡𝑎𝑡𝑖𝑜𝑛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𝑣𝑎𝑟𝑖𝑎𝑏𝑖𝑙𝑖𝑡𝑦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𝑎𝑛𝑑</m:t>
                        </m:r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/4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𝑏𝑒𝑡𝑤𝑒𝑒𝑛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𝑖𝑚𝑝𝑢𝑡𝑎𝑡𝑖𝑜𝑛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𝑣𝑎𝑟𝑖𝑎𝑏𝑖𝑙𝑖𝑡𝑦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D3FFC5B-63EA-45B0-B286-D56613644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2005" y="4778433"/>
                <a:ext cx="7338997" cy="1658724"/>
              </a:xfrm>
              <a:prstGeom prst="rect">
                <a:avLst/>
              </a:prstGeom>
              <a:blipFill>
                <a:blip r:embed="rId4"/>
                <a:stretch>
                  <a:fillRect l="-1993" t="-4779" r="-581" b="-43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8055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6BCCAD-87A3-411B-8925-CF2971BDA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396175" cy="5543969"/>
          </a:xfrm>
        </p:spPr>
        <p:txBody>
          <a:bodyPr>
            <a:normAutofit/>
          </a:bodyPr>
          <a:lstStyle/>
          <a:p>
            <a:r>
              <a:rPr lang="en-US" sz="2000" dirty="0"/>
              <a:t>Supplement Figure 3</a:t>
            </a:r>
            <a:br>
              <a:rPr lang="en-US" sz="2000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Venn diagram of overlapping metabolites</a:t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</p:txBody>
      </p:sp>
      <p:pic>
        <p:nvPicPr>
          <p:cNvPr id="5" name="Picture 4" descr="Diagram, venn diagram&#10;&#10;Description automatically generated">
            <a:extLst>
              <a:ext uri="{FF2B5EF4-FFF2-40B4-BE49-F238E27FC236}">
                <a16:creationId xmlns:a16="http://schemas.microsoft.com/office/drawing/2014/main" xmlns="" id="{BC445C8E-DC88-C171-17A3-E81FE74D6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818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B4DC7C-35A4-4D4E-931F-EE9E070B4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 Figure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E5B512C-2496-4213-980A-279158845D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Forest plots </a:t>
            </a:r>
            <a:r>
              <a:rPr lang="en-US" dirty="0"/>
              <a:t>of the study specific effects of E2=e2e2, e2e3 vs E3=e3e3 and meta-analysis results for </a:t>
            </a:r>
            <a:r>
              <a:rPr lang="en-US" dirty="0" smtClean="0"/>
              <a:t>various metabolites. The </a:t>
            </a:r>
            <a:r>
              <a:rPr lang="en-US" dirty="0"/>
              <a:t>genetic effects on the x-axis are in log-scale. The </a:t>
            </a:r>
            <a:r>
              <a:rPr lang="en-US" dirty="0" smtClean="0"/>
              <a:t>panels </a:t>
            </a:r>
            <a:r>
              <a:rPr lang="en-US" dirty="0"/>
              <a:t>in </a:t>
            </a:r>
            <a:r>
              <a:rPr lang="en-US" dirty="0" smtClean="0"/>
              <a:t>the </a:t>
            </a:r>
            <a:r>
              <a:rPr lang="en-US" dirty="0"/>
              <a:t>right display the distribution of the log-transformed levels of these two lipid species by APOE groups and age strata by APOE groups in LLFS participants.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51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BDB7E5A0-223D-46F5-9F9E-3F8552FA1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251489"/>
            <a:ext cx="6858000" cy="4572000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xmlns="" id="{459DEA4A-2D17-44FA-9765-CC02DDF93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33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xmlns="" id="{20830788-355F-4ADA-A58C-3D8910F63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22" y="1143000"/>
            <a:ext cx="4572000" cy="4572000"/>
          </a:xfrm>
          <a:prstGeom prst="rect">
            <a:avLst/>
          </a:prstGeom>
        </p:spPr>
      </p:pic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2DA05CA2-7EE8-4DD1-BB51-19FF0D7D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1430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422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, box and whisker chart&#10;&#10;Description automatically generated">
            <a:extLst>
              <a:ext uri="{FF2B5EF4-FFF2-40B4-BE49-F238E27FC236}">
                <a16:creationId xmlns:a16="http://schemas.microsoft.com/office/drawing/2014/main" xmlns="" id="{23294364-E546-42FD-B391-21AC29AF8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52" y="1143000"/>
            <a:ext cx="4572000" cy="4572000"/>
          </a:xfrm>
          <a:prstGeom prst="rect">
            <a:avLst/>
          </a:prstGeom>
        </p:spPr>
      </p:pic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A2479BF9-1F3B-4EC9-BAB1-D53776161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1430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7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xmlns="" id="{0506935D-58C8-4DA7-B345-66DDC0D92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4572000" cy="4572000"/>
          </a:xfrm>
          <a:prstGeom prst="rect">
            <a:avLst/>
          </a:prstGeom>
        </p:spPr>
      </p:pic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C25ACBF2-E416-4014-B46A-F1C69ECE5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34" y="11430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468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xmlns="" id="{728D3F2D-C0B4-4A5F-80FA-63BE2AF6F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31" y="1143000"/>
            <a:ext cx="6858000" cy="4572000"/>
          </a:xfrm>
          <a:prstGeom prst="rect">
            <a:avLst/>
          </a:prstGeo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xmlns="" id="{BDFC316D-6800-4F84-94C8-7F6CE10418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69" y="1143000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84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268</Words>
  <Application>Microsoft Office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Office Theme</vt:lpstr>
      <vt:lpstr>Participating Studies</vt:lpstr>
      <vt:lpstr>Supplement Figure 2:NECS QC and Analysis</vt:lpstr>
      <vt:lpstr>Supplement Figure 3  Venn diagram of overlapping metabolites  </vt:lpstr>
      <vt:lpstr>Supplement Figure 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Tufts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Sebastiani, Paola</dc:creator>
  <cp:lastModifiedBy>Sebastiani, Paola</cp:lastModifiedBy>
  <cp:revision>2</cp:revision>
  <dcterms:created xsi:type="dcterms:W3CDTF">2022-02-08T17:57:04Z</dcterms:created>
  <dcterms:modified xsi:type="dcterms:W3CDTF">2022-08-19T20:53:29Z</dcterms:modified>
</cp:coreProperties>
</file>