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268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94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66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2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680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4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36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145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59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6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46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87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9F484-4677-4A0B-A021-F248E8856F9C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3E7A6-DDEC-47B5-8D98-7DB6833FD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0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8288E144-8548-47CA-9343-9C86A32A8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493" y="-481851"/>
            <a:ext cx="5509764" cy="367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262BF7-DC7B-4336-A2F4-72DF0E710B8F}"/>
              </a:ext>
            </a:extLst>
          </p:cNvPr>
          <p:cNvSpPr txBox="1"/>
          <p:nvPr/>
        </p:nvSpPr>
        <p:spPr>
          <a:xfrm>
            <a:off x="0" y="-57"/>
            <a:ext cx="5026875" cy="394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1: Test Chemical Structures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6B5AD1A-BDE9-46E9-945D-254A9FB7F994}"/>
              </a:ext>
            </a:extLst>
          </p:cNvPr>
          <p:cNvGrpSpPr/>
          <p:nvPr/>
        </p:nvGrpSpPr>
        <p:grpSpPr>
          <a:xfrm>
            <a:off x="827493" y="279580"/>
            <a:ext cx="5509764" cy="11743063"/>
            <a:chOff x="827493" y="279580"/>
            <a:chExt cx="5509764" cy="1174306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C7E483B-E4DF-404F-8B23-19A47EE8059F}"/>
                </a:ext>
              </a:extLst>
            </p:cNvPr>
            <p:cNvSpPr/>
            <p:nvPr/>
          </p:nvSpPr>
          <p:spPr>
            <a:xfrm>
              <a:off x="1123950" y="279580"/>
              <a:ext cx="4906557" cy="10253905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7">
              <a:extLst>
                <a:ext uri="{FF2B5EF4-FFF2-40B4-BE49-F238E27FC236}">
                  <a16:creationId xmlns:a16="http://schemas.microsoft.com/office/drawing/2014/main" id="{EAB2A8AE-32AA-4CB5-82F0-7B855634E2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7362" y="9078150"/>
              <a:ext cx="4770027" cy="1479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1">
              <a:extLst>
                <a:ext uri="{FF2B5EF4-FFF2-40B4-BE49-F238E27FC236}">
                  <a16:creationId xmlns:a16="http://schemas.microsoft.com/office/drawing/2014/main" id="{41F182EB-7B86-4486-9DF0-C09D553535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2260" y="279580"/>
              <a:ext cx="4780230" cy="15253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2">
              <a:extLst>
                <a:ext uri="{FF2B5EF4-FFF2-40B4-BE49-F238E27FC236}">
                  <a16:creationId xmlns:a16="http://schemas.microsoft.com/office/drawing/2014/main" id="{A6163F32-EA1C-4F74-9BFC-4B2F67C643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811" y="1778173"/>
              <a:ext cx="4775129" cy="1499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3">
              <a:extLst>
                <a:ext uri="{FF2B5EF4-FFF2-40B4-BE49-F238E27FC236}">
                  <a16:creationId xmlns:a16="http://schemas.microsoft.com/office/drawing/2014/main" id="{087F0BD7-2720-4C26-AB33-E5482A046D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811" y="3250846"/>
              <a:ext cx="4775129" cy="1499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4">
              <a:extLst>
                <a:ext uri="{FF2B5EF4-FFF2-40B4-BE49-F238E27FC236}">
                  <a16:creationId xmlns:a16="http://schemas.microsoft.com/office/drawing/2014/main" id="{C35056B2-867F-41B3-9ADF-AC5ED4B496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7361" y="4724367"/>
              <a:ext cx="4770027" cy="14947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5">
              <a:extLst>
                <a:ext uri="{FF2B5EF4-FFF2-40B4-BE49-F238E27FC236}">
                  <a16:creationId xmlns:a16="http://schemas.microsoft.com/office/drawing/2014/main" id="{866B9318-68E6-4871-A39B-18CE953571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7361" y="6146023"/>
              <a:ext cx="4770027" cy="1469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6">
              <a:extLst>
                <a:ext uri="{FF2B5EF4-FFF2-40B4-BE49-F238E27FC236}">
                  <a16:creationId xmlns:a16="http://schemas.microsoft.com/office/drawing/2014/main" id="{94370470-21A8-4A2B-B293-78A180AD0E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1738" y="7616349"/>
              <a:ext cx="4770027" cy="150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8">
              <a:extLst>
                <a:ext uri="{FF2B5EF4-FFF2-40B4-BE49-F238E27FC236}">
                  <a16:creationId xmlns:a16="http://schemas.microsoft.com/office/drawing/2014/main" id="{F38473E2-E43C-45F4-A01A-81E0D6DBEB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8593" y="10512559"/>
              <a:ext cx="2387564" cy="1510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10">
              <a:extLst>
                <a:ext uri="{FF2B5EF4-FFF2-40B4-BE49-F238E27FC236}">
                  <a16:creationId xmlns:a16="http://schemas.microsoft.com/office/drawing/2014/main" id="{0192D05F-23E5-44BF-8E29-F9D1A9EEF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493" y="1410855"/>
              <a:ext cx="5509764" cy="367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6" name="Rectangle 11">
              <a:extLst>
                <a:ext uri="{FF2B5EF4-FFF2-40B4-BE49-F238E27FC236}">
                  <a16:creationId xmlns:a16="http://schemas.microsoft.com/office/drawing/2014/main" id="{C4B9FF3E-4BA9-4622-9F51-2C40D4E31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493" y="3278053"/>
              <a:ext cx="5509764" cy="367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" name="Rectangle 12">
              <a:extLst>
                <a:ext uri="{FF2B5EF4-FFF2-40B4-BE49-F238E27FC236}">
                  <a16:creationId xmlns:a16="http://schemas.microsoft.com/office/drawing/2014/main" id="{7013438D-CD8C-4FBA-B76B-C3D1B249E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493" y="5145251"/>
              <a:ext cx="5509764" cy="367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8" name="Rectangle 13">
              <a:extLst>
                <a:ext uri="{FF2B5EF4-FFF2-40B4-BE49-F238E27FC236}">
                  <a16:creationId xmlns:a16="http://schemas.microsoft.com/office/drawing/2014/main" id="{C231FA69-7DD1-4923-AC5D-F7D764D00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493" y="7007347"/>
              <a:ext cx="5509764" cy="367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" name="Rectangle 14">
              <a:extLst>
                <a:ext uri="{FF2B5EF4-FFF2-40B4-BE49-F238E27FC236}">
                  <a16:creationId xmlns:a16="http://schemas.microsoft.com/office/drawing/2014/main" id="{6E4CD1D1-21B4-48BD-B45B-053935A04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493" y="8752495"/>
              <a:ext cx="5509764" cy="367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0" name="Rectangle 15">
              <a:extLst>
                <a:ext uri="{FF2B5EF4-FFF2-40B4-BE49-F238E27FC236}">
                  <a16:creationId xmlns:a16="http://schemas.microsoft.com/office/drawing/2014/main" id="{6E373140-916B-46B8-87EB-CC7DC2E3A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493" y="10624795"/>
              <a:ext cx="5509764" cy="367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959DF892-94D7-491A-BC8B-382C886FCB27}"/>
                </a:ext>
              </a:extLst>
            </p:cNvPr>
            <p:cNvSpPr/>
            <p:nvPr/>
          </p:nvSpPr>
          <p:spPr>
            <a:xfrm>
              <a:off x="3352732" y="10554229"/>
              <a:ext cx="171952" cy="1719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C5E8C939-181A-4672-9DE7-C67C0F29EFE2}"/>
                </a:ext>
              </a:extLst>
            </p:cNvPr>
            <p:cNvSpPr/>
            <p:nvPr/>
          </p:nvSpPr>
          <p:spPr>
            <a:xfrm>
              <a:off x="4564332" y="10550834"/>
              <a:ext cx="171952" cy="1719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B4F84F1-F10C-4727-97ED-774CFF17F37F}"/>
                </a:ext>
              </a:extLst>
            </p:cNvPr>
            <p:cNvSpPr/>
            <p:nvPr/>
          </p:nvSpPr>
          <p:spPr>
            <a:xfrm>
              <a:off x="4558075" y="9109112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40DF1C33-4B88-4A6E-8F68-413047D0492E}"/>
                </a:ext>
              </a:extLst>
            </p:cNvPr>
            <p:cNvSpPr/>
            <p:nvPr/>
          </p:nvSpPr>
          <p:spPr>
            <a:xfrm>
              <a:off x="5769674" y="9105717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416F87EF-E89A-47D5-8151-723FEE3C9BCF}"/>
                </a:ext>
              </a:extLst>
            </p:cNvPr>
            <p:cNvSpPr/>
            <p:nvPr/>
          </p:nvSpPr>
          <p:spPr>
            <a:xfrm>
              <a:off x="2155238" y="9099217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F0A9D178-382B-4901-A18C-90E8F93D3441}"/>
                </a:ext>
              </a:extLst>
            </p:cNvPr>
            <p:cNvSpPr/>
            <p:nvPr/>
          </p:nvSpPr>
          <p:spPr>
            <a:xfrm>
              <a:off x="3366838" y="9095822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CD900488-91AF-43B5-AC3B-506515373954}"/>
                </a:ext>
              </a:extLst>
            </p:cNvPr>
            <p:cNvSpPr/>
            <p:nvPr/>
          </p:nvSpPr>
          <p:spPr>
            <a:xfrm>
              <a:off x="4558075" y="7647642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2DE51840-73C9-4B25-A5DE-1E83AE86D6A8}"/>
                </a:ext>
              </a:extLst>
            </p:cNvPr>
            <p:cNvSpPr/>
            <p:nvPr/>
          </p:nvSpPr>
          <p:spPr>
            <a:xfrm>
              <a:off x="5769674" y="7644247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EB726486-6475-46C6-B587-3433E36C618C}"/>
                </a:ext>
              </a:extLst>
            </p:cNvPr>
            <p:cNvSpPr/>
            <p:nvPr/>
          </p:nvSpPr>
          <p:spPr>
            <a:xfrm>
              <a:off x="2155238" y="7637747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F5FD5C8C-E42C-4C74-AA9C-B21D4470B42A}"/>
                </a:ext>
              </a:extLst>
            </p:cNvPr>
            <p:cNvSpPr/>
            <p:nvPr/>
          </p:nvSpPr>
          <p:spPr>
            <a:xfrm>
              <a:off x="3366838" y="7634352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1FD7C682-886D-455B-B765-CDC21247E36E}"/>
                </a:ext>
              </a:extLst>
            </p:cNvPr>
            <p:cNvSpPr/>
            <p:nvPr/>
          </p:nvSpPr>
          <p:spPr>
            <a:xfrm>
              <a:off x="4558075" y="6192311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BAABBA52-08EB-4116-A3CC-8A6C40B1205E}"/>
                </a:ext>
              </a:extLst>
            </p:cNvPr>
            <p:cNvSpPr/>
            <p:nvPr/>
          </p:nvSpPr>
          <p:spPr>
            <a:xfrm>
              <a:off x="5769674" y="6188916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CC6B5BC3-10DB-4EDE-A9E9-5DC71552C9BF}"/>
                </a:ext>
              </a:extLst>
            </p:cNvPr>
            <p:cNvSpPr/>
            <p:nvPr/>
          </p:nvSpPr>
          <p:spPr>
            <a:xfrm>
              <a:off x="2155238" y="6182416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5E6A15C4-CB9B-433B-BF18-A35E3E88CD6E}"/>
                </a:ext>
              </a:extLst>
            </p:cNvPr>
            <p:cNvSpPr/>
            <p:nvPr/>
          </p:nvSpPr>
          <p:spPr>
            <a:xfrm>
              <a:off x="3366838" y="6179021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1073382C-2863-4629-9C65-2582D5EA580F}"/>
                </a:ext>
              </a:extLst>
            </p:cNvPr>
            <p:cNvSpPr/>
            <p:nvPr/>
          </p:nvSpPr>
          <p:spPr>
            <a:xfrm>
              <a:off x="4541784" y="4769641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DFA718AC-7BEE-41C2-A4E7-20D61ED5B3CA}"/>
                </a:ext>
              </a:extLst>
            </p:cNvPr>
            <p:cNvSpPr/>
            <p:nvPr/>
          </p:nvSpPr>
          <p:spPr>
            <a:xfrm>
              <a:off x="5753383" y="4766246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906BB98E-AD34-47AC-928E-A5771220CE7C}"/>
                </a:ext>
              </a:extLst>
            </p:cNvPr>
            <p:cNvSpPr/>
            <p:nvPr/>
          </p:nvSpPr>
          <p:spPr>
            <a:xfrm>
              <a:off x="2138947" y="4759746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4B7D2291-B796-4562-ABC6-391D257F52F5}"/>
                </a:ext>
              </a:extLst>
            </p:cNvPr>
            <p:cNvSpPr/>
            <p:nvPr/>
          </p:nvSpPr>
          <p:spPr>
            <a:xfrm>
              <a:off x="3350547" y="4756351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0C437166-6414-4ED9-83A5-5A430CAE28BC}"/>
                </a:ext>
              </a:extLst>
            </p:cNvPr>
            <p:cNvSpPr/>
            <p:nvPr/>
          </p:nvSpPr>
          <p:spPr>
            <a:xfrm>
              <a:off x="4563505" y="3308961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078AE953-B524-4D9F-A243-D0D0D0976B37}"/>
                </a:ext>
              </a:extLst>
            </p:cNvPr>
            <p:cNvSpPr/>
            <p:nvPr/>
          </p:nvSpPr>
          <p:spPr>
            <a:xfrm>
              <a:off x="5775104" y="3305566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B3DCB66C-4592-4D8B-92F9-70420AD35FAD}"/>
                </a:ext>
              </a:extLst>
            </p:cNvPr>
            <p:cNvSpPr/>
            <p:nvPr/>
          </p:nvSpPr>
          <p:spPr>
            <a:xfrm>
              <a:off x="2160668" y="3299066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FAFBF336-AB24-4608-A864-A8B2976FC11E}"/>
                </a:ext>
              </a:extLst>
            </p:cNvPr>
            <p:cNvSpPr/>
            <p:nvPr/>
          </p:nvSpPr>
          <p:spPr>
            <a:xfrm>
              <a:off x="3372268" y="3295671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00687EAA-A1A0-4765-B109-3F877A5C7296}"/>
                </a:ext>
              </a:extLst>
            </p:cNvPr>
            <p:cNvSpPr/>
            <p:nvPr/>
          </p:nvSpPr>
          <p:spPr>
            <a:xfrm>
              <a:off x="4547214" y="1840661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979FA690-9A16-443B-AE8D-632511275368}"/>
                </a:ext>
              </a:extLst>
            </p:cNvPr>
            <p:cNvSpPr/>
            <p:nvPr/>
          </p:nvSpPr>
          <p:spPr>
            <a:xfrm>
              <a:off x="5751193" y="1837265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828D4D96-527B-4FA0-90BA-096D1DBB1841}"/>
                </a:ext>
              </a:extLst>
            </p:cNvPr>
            <p:cNvSpPr/>
            <p:nvPr/>
          </p:nvSpPr>
          <p:spPr>
            <a:xfrm>
              <a:off x="2144377" y="1838385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60DC72D4-673E-4722-9EE7-C8220F8B9B5C}"/>
                </a:ext>
              </a:extLst>
            </p:cNvPr>
            <p:cNvSpPr/>
            <p:nvPr/>
          </p:nvSpPr>
          <p:spPr>
            <a:xfrm>
              <a:off x="3355977" y="1834990"/>
              <a:ext cx="171952" cy="17195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04835BF3-856B-4ACE-BE00-077E86D211C6}"/>
                </a:ext>
              </a:extLst>
            </p:cNvPr>
            <p:cNvSpPr/>
            <p:nvPr/>
          </p:nvSpPr>
          <p:spPr>
            <a:xfrm>
              <a:off x="4541784" y="363068"/>
              <a:ext cx="171952" cy="1719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E116EA6E-B0A3-420F-80B0-E98386C52F9C}"/>
                </a:ext>
              </a:extLst>
            </p:cNvPr>
            <p:cNvSpPr/>
            <p:nvPr/>
          </p:nvSpPr>
          <p:spPr>
            <a:xfrm>
              <a:off x="5753383" y="359674"/>
              <a:ext cx="171952" cy="1719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D26F1C0B-65A3-4CF8-A5C8-D71E159B1752}"/>
                </a:ext>
              </a:extLst>
            </p:cNvPr>
            <p:cNvSpPr/>
            <p:nvPr/>
          </p:nvSpPr>
          <p:spPr>
            <a:xfrm>
              <a:off x="2154188" y="360795"/>
              <a:ext cx="171952" cy="1719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26E4A241-CCAC-4B6F-AB5B-A1CD9BFF2D25}"/>
                </a:ext>
              </a:extLst>
            </p:cNvPr>
            <p:cNvSpPr/>
            <p:nvPr/>
          </p:nvSpPr>
          <p:spPr>
            <a:xfrm>
              <a:off x="3350547" y="357400"/>
              <a:ext cx="171952" cy="1719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208D851-7DA1-4436-A917-EAA7D70DE255}"/>
                </a:ext>
              </a:extLst>
            </p:cNvPr>
            <p:cNvSpPr/>
            <p:nvPr/>
          </p:nvSpPr>
          <p:spPr>
            <a:xfrm>
              <a:off x="1211738" y="7627586"/>
              <a:ext cx="1135815" cy="1443798"/>
            </a:xfrm>
            <a:prstGeom prst="rect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1725855A-14E1-4D35-820F-601309971536}"/>
                </a:ext>
              </a:extLst>
            </p:cNvPr>
            <p:cNvSpPr/>
            <p:nvPr/>
          </p:nvSpPr>
          <p:spPr>
            <a:xfrm>
              <a:off x="2411105" y="10561496"/>
              <a:ext cx="1118640" cy="1443798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0247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2652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Wambaugh, John</dc:creator>
  <cp:lastModifiedBy>Wambaugh, John</cp:lastModifiedBy>
  <cp:revision>3</cp:revision>
  <dcterms:created xsi:type="dcterms:W3CDTF">2022-12-08T16:23:17Z</dcterms:created>
  <dcterms:modified xsi:type="dcterms:W3CDTF">2022-12-10T12:35:24Z</dcterms:modified>
</cp:coreProperties>
</file>