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0" r:id="rId2"/>
    <p:sldId id="256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>
        <p:scale>
          <a:sx n="189" d="100"/>
          <a:sy n="189" d="100"/>
        </p:scale>
        <p:origin x="-40" y="-26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04/01/2023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04/01/2023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674603"/>
            <a:ext cx="84969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Rosengren and </a:t>
            </a:r>
            <a:r>
              <a:rPr lang="en-GB" sz="1600" b="0" i="0" u="none" strike="noStrike" baseline="0" dirty="0" err="1"/>
              <a:t>Dikaiou</a:t>
            </a:r>
            <a:r>
              <a:rPr lang="en-GB" sz="1600" b="0" i="0" u="none" strike="noStrike" baseline="0" dirty="0"/>
              <a:t> </a:t>
            </a:r>
            <a:r>
              <a:rPr lang="en-GB" sz="1600" dirty="0"/>
              <a:t>(2022) Diabetologia DOI 10.1007/s00125-022-05857-5 </a:t>
            </a:r>
          </a:p>
          <a:p>
            <a:r>
              <a:rPr lang="en-GB" sz="1200" dirty="0"/>
              <a:t>© Green et al. Distributed under the terms of the CC BY 4.0 Attribution License (http://creativecommons.org/licenses/by/4.0/)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Distribution of prevalent cases of type 1 diabetes by current age, and by income groups and regions defined by UN population estimates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D58935-6E9C-C8EB-6280-5F48F54005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83" y="1214645"/>
            <a:ext cx="7747258" cy="4489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61248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Rosengren and </a:t>
            </a:r>
            <a:r>
              <a:rPr lang="en-GB" sz="1600" b="0" i="0" u="none" strike="noStrike" baseline="0" dirty="0" err="1"/>
              <a:t>Dikaiou</a:t>
            </a:r>
            <a:r>
              <a:rPr lang="en-GB" sz="1600" b="0" i="0" u="none" strike="noStrike" baseline="0" dirty="0"/>
              <a:t> </a:t>
            </a:r>
            <a:r>
              <a:rPr lang="en-GB" sz="1600" dirty="0"/>
              <a:t>(2022) Diabetologia DOI 10.1007/s00125-022-05857-5 </a:t>
            </a:r>
          </a:p>
          <a:p>
            <a:r>
              <a:rPr lang="en-GB" sz="1200" dirty="0"/>
              <a:t>© 2010 Elsevier Ltd, reproduced from The Emerging Risk Factors Collaboration (2010), published as Open Access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87129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HRs for (a) CHD and (b) ischaemic stroke in people with diabetes at baseline vs those without, by individual characteristics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07C5164-8508-4D40-B0E7-C0793BF9F6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342" y="1437302"/>
            <a:ext cx="8748464" cy="409604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Rosengren and </a:t>
            </a:r>
            <a:r>
              <a:rPr lang="en-GB" sz="1600" b="0" i="0" u="none" strike="noStrike" baseline="0" dirty="0" err="1"/>
              <a:t>Dikaiou</a:t>
            </a:r>
            <a:r>
              <a:rPr lang="en-GB" sz="1600" b="0" i="0" u="none" strike="noStrike" baseline="0" dirty="0"/>
              <a:t> </a:t>
            </a:r>
            <a:r>
              <a:rPr lang="en-GB" sz="1600" dirty="0"/>
              <a:t>(2022) Diabetologia DOI 10.1007/s00125-022-05857-5 </a:t>
            </a:r>
          </a:p>
          <a:p>
            <a:r>
              <a:rPr lang="en-GB" sz="1200" dirty="0"/>
              <a:t>© Elsevier. Reproduced from </a:t>
            </a:r>
            <a:r>
              <a:rPr lang="en-GB" sz="1200" dirty="0" err="1"/>
              <a:t>Rawshani</a:t>
            </a:r>
            <a:r>
              <a:rPr lang="en-GB" sz="1200" dirty="0"/>
              <a:t> et al (2018) with permission</a:t>
            </a:r>
          </a:p>
          <a:p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395536" y="332656"/>
            <a:ext cx="82089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Forest plot showing adjusted HRs for mortality and cardiovascular outcomes, according to age at type 1 diabetes diagnosis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4" name="Picture 3" descr="Table&#10;&#10;Description automatically generated with medium confidence">
            <a:extLst>
              <a:ext uri="{FF2B5EF4-FFF2-40B4-BE49-F238E27FC236}">
                <a16:creationId xmlns:a16="http://schemas.microsoft.com/office/drawing/2014/main" id="{08F450F6-90D8-D729-DD45-8B6DB93AEA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56" y="1417692"/>
            <a:ext cx="7985072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605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5779700"/>
            <a:ext cx="691276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/>
              <a:t>Rosengren and </a:t>
            </a:r>
            <a:r>
              <a:rPr lang="en-GB" sz="1600" b="0" i="0" u="none" strike="noStrike" baseline="0" dirty="0" err="1"/>
              <a:t>Dikaiou</a:t>
            </a:r>
            <a:r>
              <a:rPr lang="en-GB" sz="1600" b="0" i="0" u="none" strike="noStrike" baseline="0" dirty="0"/>
              <a:t> </a:t>
            </a:r>
            <a:r>
              <a:rPr lang="en-GB" sz="1600" dirty="0"/>
              <a:t>(2022) Diabetologia DOI 10.1007/s00125-022-05857-5 </a:t>
            </a:r>
          </a:p>
          <a:p>
            <a:r>
              <a:rPr lang="en-GB" sz="1200" dirty="0"/>
              <a:t>© The American Diabetes Association. Reproduced from Constantino et al (2013) under the terms of the Creative Commons Attribution-</a:t>
            </a:r>
            <a:r>
              <a:rPr lang="en-GB" sz="1200" dirty="0" err="1"/>
              <a:t>NonCommercial</a:t>
            </a:r>
            <a:r>
              <a:rPr lang="en-GB" sz="1200" dirty="0"/>
              <a:t>-</a:t>
            </a:r>
            <a:r>
              <a:rPr lang="en-GB" sz="1200" dirty="0" err="1"/>
              <a:t>NoDerivs</a:t>
            </a:r>
            <a:r>
              <a:rPr lang="en-GB" sz="1200" dirty="0"/>
              <a:t> 3.0 </a:t>
            </a:r>
            <a:r>
              <a:rPr lang="en-GB" sz="1200" dirty="0" err="1"/>
              <a:t>Unported</a:t>
            </a:r>
            <a:r>
              <a:rPr lang="en-GB" sz="1200" dirty="0"/>
              <a:t> License (https://creativecommons.org/licenses/by-nc-nd/3.0/)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536" y="332656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Kaplan–Meier survival curves for (a) individuals with type 2 diabetes and type 1 diabetes, aged 15–30 years and for (b) individuals with type 2 diabetes, aged 15–30 years, and all individuals with type 1 diabetes (age of onset &lt;30 years</a:t>
            </a:r>
            <a:r>
              <a:rPr lang="en-GB" sz="2000" b="1" dirty="0"/>
              <a:t>)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C72A774-6067-3365-51CD-95F94594BA2F}"/>
              </a:ext>
            </a:extLst>
          </p:cNvPr>
          <p:cNvGrpSpPr/>
          <p:nvPr/>
        </p:nvGrpSpPr>
        <p:grpSpPr>
          <a:xfrm>
            <a:off x="386658" y="1776737"/>
            <a:ext cx="7998091" cy="3201668"/>
            <a:chOff x="384679" y="1413370"/>
            <a:chExt cx="7998091" cy="3201668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DE9D4C5-5B0F-B644-3E02-B0CCA64F7CA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4679" y="1484784"/>
              <a:ext cx="4003198" cy="313025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3324AF42-5311-3C9A-A30E-CE2D98654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83964" y="1413370"/>
              <a:ext cx="3898806" cy="320166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60126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263</Words>
  <Application>Microsoft Macintosh PowerPoint</Application>
  <PresentationFormat>On-screen Show (4:3)</PresentationFormat>
  <Paragraphs>13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Deborah Bennett</cp:lastModifiedBy>
  <cp:revision>47</cp:revision>
  <dcterms:created xsi:type="dcterms:W3CDTF">2016-06-15T12:53:43Z</dcterms:created>
  <dcterms:modified xsi:type="dcterms:W3CDTF">2023-01-04T13:10:24Z</dcterms:modified>
</cp:coreProperties>
</file>