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0" d="100"/>
          <a:sy n="110" d="100"/>
        </p:scale>
        <p:origin x="154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nnon Juengst" userId="0555f353-95a6-407e-a8f2-98fdd8304638" providerId="ADAL" clId="{1DB6D24D-BC51-4AE5-BCEA-C87D6DA82277}"/>
    <pc:docChg chg="undo custSel modSld">
      <pc:chgData name="Shannon Juengst" userId="0555f353-95a6-407e-a8f2-98fdd8304638" providerId="ADAL" clId="{1DB6D24D-BC51-4AE5-BCEA-C87D6DA82277}" dt="2022-02-21T14:43:53.178" v="73" actId="1076"/>
      <pc:docMkLst>
        <pc:docMk/>
      </pc:docMkLst>
      <pc:sldChg chg="modSp mod">
        <pc:chgData name="Shannon Juengst" userId="0555f353-95a6-407e-a8f2-98fdd8304638" providerId="ADAL" clId="{1DB6D24D-BC51-4AE5-BCEA-C87D6DA82277}" dt="2022-02-21T14:43:53.178" v="73" actId="1076"/>
        <pc:sldMkLst>
          <pc:docMk/>
          <pc:sldMk cId="2187408407" sldId="256"/>
        </pc:sldMkLst>
        <pc:spChg chg="mod">
          <ac:chgData name="Shannon Juengst" userId="0555f353-95a6-407e-a8f2-98fdd8304638" providerId="ADAL" clId="{1DB6D24D-BC51-4AE5-BCEA-C87D6DA82277}" dt="2022-02-21T14:43:52.785" v="72" actId="1076"/>
          <ac:spMkLst>
            <pc:docMk/>
            <pc:sldMk cId="2187408407" sldId="256"/>
            <ac:spMk id="14" creationId="{84539804-C941-4C41-AAFB-D4BFF9042302}"/>
          </ac:spMkLst>
        </pc:spChg>
        <pc:spChg chg="mod">
          <ac:chgData name="Shannon Juengst" userId="0555f353-95a6-407e-a8f2-98fdd8304638" providerId="ADAL" clId="{1DB6D24D-BC51-4AE5-BCEA-C87D6DA82277}" dt="2022-02-21T14:43:53.178" v="73" actId="1076"/>
          <ac:spMkLst>
            <pc:docMk/>
            <pc:sldMk cId="2187408407" sldId="256"/>
            <ac:spMk id="15" creationId="{3CFE834B-8D7A-428E-9ED2-B4C4D2A48A10}"/>
          </ac:spMkLst>
        </pc:spChg>
        <pc:spChg chg="mod">
          <ac:chgData name="Shannon Juengst" userId="0555f353-95a6-407e-a8f2-98fdd8304638" providerId="ADAL" clId="{1DB6D24D-BC51-4AE5-BCEA-C87D6DA82277}" dt="2022-02-21T14:43:53.178" v="73" actId="1076"/>
          <ac:spMkLst>
            <pc:docMk/>
            <pc:sldMk cId="2187408407" sldId="256"/>
            <ac:spMk id="16" creationId="{B4268035-DDD6-42EB-BF43-AD1FCC9E48D9}"/>
          </ac:spMkLst>
        </pc:spChg>
        <pc:spChg chg="mod">
          <ac:chgData name="Shannon Juengst" userId="0555f353-95a6-407e-a8f2-98fdd8304638" providerId="ADAL" clId="{1DB6D24D-BC51-4AE5-BCEA-C87D6DA82277}" dt="2022-02-21T14:43:52.013" v="70" actId="255"/>
          <ac:spMkLst>
            <pc:docMk/>
            <pc:sldMk cId="2187408407" sldId="256"/>
            <ac:spMk id="23" creationId="{3AA387CD-B5EF-4DB0-8DB1-1838C22D9B4D}"/>
          </ac:spMkLst>
        </pc:spChg>
        <pc:picChg chg="mod">
          <ac:chgData name="Shannon Juengst" userId="0555f353-95a6-407e-a8f2-98fdd8304638" providerId="ADAL" clId="{1DB6D24D-BC51-4AE5-BCEA-C87D6DA82277}" dt="2022-02-21T14:43:53.178" v="73" actId="1076"/>
          <ac:picMkLst>
            <pc:docMk/>
            <pc:sldMk cId="2187408407" sldId="256"/>
            <ac:picMk id="13" creationId="{64C70625-D0AC-4C09-894B-BC91826B7BA9}"/>
          </ac:picMkLst>
        </pc:picChg>
      </pc:sldChg>
      <pc:sldChg chg="modSp mod">
        <pc:chgData name="Shannon Juengst" userId="0555f353-95a6-407e-a8f2-98fdd8304638" providerId="ADAL" clId="{1DB6D24D-BC51-4AE5-BCEA-C87D6DA82277}" dt="2022-02-21T14:43:19.483" v="61" actId="14100"/>
        <pc:sldMkLst>
          <pc:docMk/>
          <pc:sldMk cId="2861692050" sldId="257"/>
        </pc:sldMkLst>
        <pc:spChg chg="mod">
          <ac:chgData name="Shannon Juengst" userId="0555f353-95a6-407e-a8f2-98fdd8304638" providerId="ADAL" clId="{1DB6D24D-BC51-4AE5-BCEA-C87D6DA82277}" dt="2022-02-21T14:38:47.396" v="26" actId="1076"/>
          <ac:spMkLst>
            <pc:docMk/>
            <pc:sldMk cId="2861692050" sldId="257"/>
            <ac:spMk id="14" creationId="{84539804-C941-4C41-AAFB-D4BFF9042302}"/>
          </ac:spMkLst>
        </pc:spChg>
        <pc:spChg chg="mod">
          <ac:chgData name="Shannon Juengst" userId="0555f353-95a6-407e-a8f2-98fdd8304638" providerId="ADAL" clId="{1DB6D24D-BC51-4AE5-BCEA-C87D6DA82277}" dt="2022-02-21T14:38:47.396" v="26" actId="1076"/>
          <ac:spMkLst>
            <pc:docMk/>
            <pc:sldMk cId="2861692050" sldId="257"/>
            <ac:spMk id="15" creationId="{3CFE834B-8D7A-428E-9ED2-B4C4D2A48A10}"/>
          </ac:spMkLst>
        </pc:spChg>
        <pc:spChg chg="mod">
          <ac:chgData name="Shannon Juengst" userId="0555f353-95a6-407e-a8f2-98fdd8304638" providerId="ADAL" clId="{1DB6D24D-BC51-4AE5-BCEA-C87D6DA82277}" dt="2022-02-21T14:38:47.396" v="26" actId="1076"/>
          <ac:spMkLst>
            <pc:docMk/>
            <pc:sldMk cId="2861692050" sldId="257"/>
            <ac:spMk id="16" creationId="{B4268035-DDD6-42EB-BF43-AD1FCC9E48D9}"/>
          </ac:spMkLst>
        </pc:spChg>
        <pc:spChg chg="mod">
          <ac:chgData name="Shannon Juengst" userId="0555f353-95a6-407e-a8f2-98fdd8304638" providerId="ADAL" clId="{1DB6D24D-BC51-4AE5-BCEA-C87D6DA82277}" dt="2022-02-21T14:43:19.483" v="61" actId="14100"/>
          <ac:spMkLst>
            <pc:docMk/>
            <pc:sldMk cId="2861692050" sldId="257"/>
            <ac:spMk id="23" creationId="{3AA387CD-B5EF-4DB0-8DB1-1838C22D9B4D}"/>
          </ac:spMkLst>
        </pc:spChg>
        <pc:picChg chg="mod">
          <ac:chgData name="Shannon Juengst" userId="0555f353-95a6-407e-a8f2-98fdd8304638" providerId="ADAL" clId="{1DB6D24D-BC51-4AE5-BCEA-C87D6DA82277}" dt="2022-02-21T14:38:47.396" v="26" actId="1076"/>
          <ac:picMkLst>
            <pc:docMk/>
            <pc:sldMk cId="2861692050" sldId="257"/>
            <ac:picMk id="3" creationId="{1C0D2C4B-C1A6-4A22-BA88-197653FCA2E2}"/>
          </ac:picMkLst>
        </pc:picChg>
      </pc:sldChg>
      <pc:sldChg chg="modSp mod">
        <pc:chgData name="Shannon Juengst" userId="0555f353-95a6-407e-a8f2-98fdd8304638" providerId="ADAL" clId="{1DB6D24D-BC51-4AE5-BCEA-C87D6DA82277}" dt="2022-02-21T14:43:09.861" v="59" actId="255"/>
        <pc:sldMkLst>
          <pc:docMk/>
          <pc:sldMk cId="4097561124" sldId="258"/>
        </pc:sldMkLst>
        <pc:spChg chg="mod">
          <ac:chgData name="Shannon Juengst" userId="0555f353-95a6-407e-a8f2-98fdd8304638" providerId="ADAL" clId="{1DB6D24D-BC51-4AE5-BCEA-C87D6DA82277}" dt="2022-02-21T14:41:02.724" v="37" actId="1076"/>
          <ac:spMkLst>
            <pc:docMk/>
            <pc:sldMk cId="4097561124" sldId="258"/>
            <ac:spMk id="14" creationId="{84539804-C941-4C41-AAFB-D4BFF9042302}"/>
          </ac:spMkLst>
        </pc:spChg>
        <pc:spChg chg="mod">
          <ac:chgData name="Shannon Juengst" userId="0555f353-95a6-407e-a8f2-98fdd8304638" providerId="ADAL" clId="{1DB6D24D-BC51-4AE5-BCEA-C87D6DA82277}" dt="2022-02-21T14:41:02.724" v="37" actId="1076"/>
          <ac:spMkLst>
            <pc:docMk/>
            <pc:sldMk cId="4097561124" sldId="258"/>
            <ac:spMk id="15" creationId="{3CFE834B-8D7A-428E-9ED2-B4C4D2A48A10}"/>
          </ac:spMkLst>
        </pc:spChg>
        <pc:spChg chg="mod">
          <ac:chgData name="Shannon Juengst" userId="0555f353-95a6-407e-a8f2-98fdd8304638" providerId="ADAL" clId="{1DB6D24D-BC51-4AE5-BCEA-C87D6DA82277}" dt="2022-02-21T14:41:02.724" v="37" actId="1076"/>
          <ac:spMkLst>
            <pc:docMk/>
            <pc:sldMk cId="4097561124" sldId="258"/>
            <ac:spMk id="16" creationId="{B4268035-DDD6-42EB-BF43-AD1FCC9E48D9}"/>
          </ac:spMkLst>
        </pc:spChg>
        <pc:spChg chg="mod">
          <ac:chgData name="Shannon Juengst" userId="0555f353-95a6-407e-a8f2-98fdd8304638" providerId="ADAL" clId="{1DB6D24D-BC51-4AE5-BCEA-C87D6DA82277}" dt="2022-02-21T14:43:09.861" v="59" actId="255"/>
          <ac:spMkLst>
            <pc:docMk/>
            <pc:sldMk cId="4097561124" sldId="258"/>
            <ac:spMk id="23" creationId="{3AA387CD-B5EF-4DB0-8DB1-1838C22D9B4D}"/>
          </ac:spMkLst>
        </pc:spChg>
        <pc:picChg chg="mod">
          <ac:chgData name="Shannon Juengst" userId="0555f353-95a6-407e-a8f2-98fdd8304638" providerId="ADAL" clId="{1DB6D24D-BC51-4AE5-BCEA-C87D6DA82277}" dt="2022-02-21T14:41:02.724" v="37" actId="1076"/>
          <ac:picMkLst>
            <pc:docMk/>
            <pc:sldMk cId="4097561124" sldId="258"/>
            <ac:picMk id="3" creationId="{B4B100D7-1255-4E17-8600-CD8CA2A6E90D}"/>
          </ac:picMkLst>
        </pc:picChg>
      </pc:sldChg>
      <pc:sldChg chg="modSp mod">
        <pc:chgData name="Shannon Juengst" userId="0555f353-95a6-407e-a8f2-98fdd8304638" providerId="ADAL" clId="{1DB6D24D-BC51-4AE5-BCEA-C87D6DA82277}" dt="2022-02-21T14:43:04.568" v="58" actId="14100"/>
        <pc:sldMkLst>
          <pc:docMk/>
          <pc:sldMk cId="1871143388" sldId="259"/>
        </pc:sldMkLst>
        <pc:spChg chg="mod">
          <ac:chgData name="Shannon Juengst" userId="0555f353-95a6-407e-a8f2-98fdd8304638" providerId="ADAL" clId="{1DB6D24D-BC51-4AE5-BCEA-C87D6DA82277}" dt="2022-02-21T14:42:20.825" v="48" actId="1076"/>
          <ac:spMkLst>
            <pc:docMk/>
            <pc:sldMk cId="1871143388" sldId="259"/>
            <ac:spMk id="14" creationId="{84539804-C941-4C41-AAFB-D4BFF9042302}"/>
          </ac:spMkLst>
        </pc:spChg>
        <pc:spChg chg="mod">
          <ac:chgData name="Shannon Juengst" userId="0555f353-95a6-407e-a8f2-98fdd8304638" providerId="ADAL" clId="{1DB6D24D-BC51-4AE5-BCEA-C87D6DA82277}" dt="2022-02-21T14:42:20.825" v="48" actId="1076"/>
          <ac:spMkLst>
            <pc:docMk/>
            <pc:sldMk cId="1871143388" sldId="259"/>
            <ac:spMk id="15" creationId="{3CFE834B-8D7A-428E-9ED2-B4C4D2A48A10}"/>
          </ac:spMkLst>
        </pc:spChg>
        <pc:spChg chg="mod">
          <ac:chgData name="Shannon Juengst" userId="0555f353-95a6-407e-a8f2-98fdd8304638" providerId="ADAL" clId="{1DB6D24D-BC51-4AE5-BCEA-C87D6DA82277}" dt="2022-02-21T14:42:20.825" v="48" actId="1076"/>
          <ac:spMkLst>
            <pc:docMk/>
            <pc:sldMk cId="1871143388" sldId="259"/>
            <ac:spMk id="16" creationId="{B4268035-DDD6-42EB-BF43-AD1FCC9E48D9}"/>
          </ac:spMkLst>
        </pc:spChg>
        <pc:spChg chg="mod">
          <ac:chgData name="Shannon Juengst" userId="0555f353-95a6-407e-a8f2-98fdd8304638" providerId="ADAL" clId="{1DB6D24D-BC51-4AE5-BCEA-C87D6DA82277}" dt="2022-02-21T14:43:04.568" v="58" actId="14100"/>
          <ac:spMkLst>
            <pc:docMk/>
            <pc:sldMk cId="1871143388" sldId="259"/>
            <ac:spMk id="23" creationId="{3AA387CD-B5EF-4DB0-8DB1-1838C22D9B4D}"/>
          </ac:spMkLst>
        </pc:spChg>
        <pc:picChg chg="mod">
          <ac:chgData name="Shannon Juengst" userId="0555f353-95a6-407e-a8f2-98fdd8304638" providerId="ADAL" clId="{1DB6D24D-BC51-4AE5-BCEA-C87D6DA82277}" dt="2022-02-21T14:42:20.825" v="48" actId="1076"/>
          <ac:picMkLst>
            <pc:docMk/>
            <pc:sldMk cId="1871143388" sldId="259"/>
            <ac:picMk id="3" creationId="{388A12A0-C6E1-4562-803F-2334D6C2FDE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1DE1733-344B-4EC5-9C07-D13B5F7FA6D5}"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DD53D-FAB6-4E9D-99B0-940C62628B0C}" type="slidenum">
              <a:rPr lang="en-US" smtClean="0"/>
              <a:t>‹#›</a:t>
            </a:fld>
            <a:endParaRPr lang="en-US"/>
          </a:p>
        </p:txBody>
      </p:sp>
    </p:spTree>
    <p:extLst>
      <p:ext uri="{BB962C8B-B14F-4D97-AF65-F5344CB8AC3E}">
        <p14:creationId xmlns:p14="http://schemas.microsoft.com/office/powerpoint/2010/main" val="3636557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DE1733-344B-4EC5-9C07-D13B5F7FA6D5}"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DD53D-FAB6-4E9D-99B0-940C62628B0C}" type="slidenum">
              <a:rPr lang="en-US" smtClean="0"/>
              <a:t>‹#›</a:t>
            </a:fld>
            <a:endParaRPr lang="en-US"/>
          </a:p>
        </p:txBody>
      </p:sp>
    </p:spTree>
    <p:extLst>
      <p:ext uri="{BB962C8B-B14F-4D97-AF65-F5344CB8AC3E}">
        <p14:creationId xmlns:p14="http://schemas.microsoft.com/office/powerpoint/2010/main" val="2313650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DE1733-344B-4EC5-9C07-D13B5F7FA6D5}"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DD53D-FAB6-4E9D-99B0-940C62628B0C}" type="slidenum">
              <a:rPr lang="en-US" smtClean="0"/>
              <a:t>‹#›</a:t>
            </a:fld>
            <a:endParaRPr lang="en-US"/>
          </a:p>
        </p:txBody>
      </p:sp>
    </p:spTree>
    <p:extLst>
      <p:ext uri="{BB962C8B-B14F-4D97-AF65-F5344CB8AC3E}">
        <p14:creationId xmlns:p14="http://schemas.microsoft.com/office/powerpoint/2010/main" val="2605209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DE1733-344B-4EC5-9C07-D13B5F7FA6D5}"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DD53D-FAB6-4E9D-99B0-940C62628B0C}" type="slidenum">
              <a:rPr lang="en-US" smtClean="0"/>
              <a:t>‹#›</a:t>
            </a:fld>
            <a:endParaRPr lang="en-US"/>
          </a:p>
        </p:txBody>
      </p:sp>
    </p:spTree>
    <p:extLst>
      <p:ext uri="{BB962C8B-B14F-4D97-AF65-F5344CB8AC3E}">
        <p14:creationId xmlns:p14="http://schemas.microsoft.com/office/powerpoint/2010/main" val="3828663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DE1733-344B-4EC5-9C07-D13B5F7FA6D5}"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DD53D-FAB6-4E9D-99B0-940C62628B0C}" type="slidenum">
              <a:rPr lang="en-US" smtClean="0"/>
              <a:t>‹#›</a:t>
            </a:fld>
            <a:endParaRPr lang="en-US"/>
          </a:p>
        </p:txBody>
      </p:sp>
    </p:spTree>
    <p:extLst>
      <p:ext uri="{BB962C8B-B14F-4D97-AF65-F5344CB8AC3E}">
        <p14:creationId xmlns:p14="http://schemas.microsoft.com/office/powerpoint/2010/main" val="2506035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DE1733-344B-4EC5-9C07-D13B5F7FA6D5}"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7DD53D-FAB6-4E9D-99B0-940C62628B0C}" type="slidenum">
              <a:rPr lang="en-US" smtClean="0"/>
              <a:t>‹#›</a:t>
            </a:fld>
            <a:endParaRPr lang="en-US"/>
          </a:p>
        </p:txBody>
      </p:sp>
    </p:spTree>
    <p:extLst>
      <p:ext uri="{BB962C8B-B14F-4D97-AF65-F5344CB8AC3E}">
        <p14:creationId xmlns:p14="http://schemas.microsoft.com/office/powerpoint/2010/main" val="3700290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1DE1733-344B-4EC5-9C07-D13B5F7FA6D5}" type="datetimeFigureOut">
              <a:rPr lang="en-US" smtClean="0"/>
              <a:t>2/21/2022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7DD53D-FAB6-4E9D-99B0-940C62628B0C}" type="slidenum">
              <a:rPr lang="en-US" smtClean="0"/>
              <a:t>‹#›</a:t>
            </a:fld>
            <a:endParaRPr lang="en-US"/>
          </a:p>
        </p:txBody>
      </p:sp>
    </p:spTree>
    <p:extLst>
      <p:ext uri="{BB962C8B-B14F-4D97-AF65-F5344CB8AC3E}">
        <p14:creationId xmlns:p14="http://schemas.microsoft.com/office/powerpoint/2010/main" val="285331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DE1733-344B-4EC5-9C07-D13B5F7FA6D5}" type="datetimeFigureOut">
              <a:rPr lang="en-US" smtClean="0"/>
              <a:t>2/21/2022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7DD53D-FAB6-4E9D-99B0-940C62628B0C}" type="slidenum">
              <a:rPr lang="en-US" smtClean="0"/>
              <a:t>‹#›</a:t>
            </a:fld>
            <a:endParaRPr lang="en-US"/>
          </a:p>
        </p:txBody>
      </p:sp>
    </p:spTree>
    <p:extLst>
      <p:ext uri="{BB962C8B-B14F-4D97-AF65-F5344CB8AC3E}">
        <p14:creationId xmlns:p14="http://schemas.microsoft.com/office/powerpoint/2010/main" val="1715133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DE1733-344B-4EC5-9C07-D13B5F7FA6D5}" type="datetimeFigureOut">
              <a:rPr lang="en-US" smtClean="0"/>
              <a:t>2/21/2022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7DD53D-FAB6-4E9D-99B0-940C62628B0C}" type="slidenum">
              <a:rPr lang="en-US" smtClean="0"/>
              <a:t>‹#›</a:t>
            </a:fld>
            <a:endParaRPr lang="en-US"/>
          </a:p>
        </p:txBody>
      </p:sp>
    </p:spTree>
    <p:extLst>
      <p:ext uri="{BB962C8B-B14F-4D97-AF65-F5344CB8AC3E}">
        <p14:creationId xmlns:p14="http://schemas.microsoft.com/office/powerpoint/2010/main" val="2836115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DE1733-344B-4EC5-9C07-D13B5F7FA6D5}"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7DD53D-FAB6-4E9D-99B0-940C62628B0C}" type="slidenum">
              <a:rPr lang="en-US" smtClean="0"/>
              <a:t>‹#›</a:t>
            </a:fld>
            <a:endParaRPr lang="en-US"/>
          </a:p>
        </p:txBody>
      </p:sp>
    </p:spTree>
    <p:extLst>
      <p:ext uri="{BB962C8B-B14F-4D97-AF65-F5344CB8AC3E}">
        <p14:creationId xmlns:p14="http://schemas.microsoft.com/office/powerpoint/2010/main" val="1675754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DE1733-344B-4EC5-9C07-D13B5F7FA6D5}"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7DD53D-FAB6-4E9D-99B0-940C62628B0C}" type="slidenum">
              <a:rPr lang="en-US" smtClean="0"/>
              <a:t>‹#›</a:t>
            </a:fld>
            <a:endParaRPr lang="en-US"/>
          </a:p>
        </p:txBody>
      </p:sp>
    </p:spTree>
    <p:extLst>
      <p:ext uri="{BB962C8B-B14F-4D97-AF65-F5344CB8AC3E}">
        <p14:creationId xmlns:p14="http://schemas.microsoft.com/office/powerpoint/2010/main" val="4091150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DE1733-344B-4EC5-9C07-D13B5F7FA6D5}" type="datetimeFigureOut">
              <a:rPr lang="en-US" smtClean="0"/>
              <a:t>2/21/2022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7DD53D-FAB6-4E9D-99B0-940C62628B0C}" type="slidenum">
              <a:rPr lang="en-US" smtClean="0"/>
              <a:t>‹#›</a:t>
            </a:fld>
            <a:endParaRPr lang="en-US"/>
          </a:p>
        </p:txBody>
      </p:sp>
    </p:spTree>
    <p:extLst>
      <p:ext uri="{BB962C8B-B14F-4D97-AF65-F5344CB8AC3E}">
        <p14:creationId xmlns:p14="http://schemas.microsoft.com/office/powerpoint/2010/main" val="20460334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4C70625-D0AC-4C09-894B-BC91826B7BA9}"/>
              </a:ext>
            </a:extLst>
          </p:cNvPr>
          <p:cNvPicPr>
            <a:picLocks noChangeAspect="1"/>
          </p:cNvPicPr>
          <p:nvPr/>
        </p:nvPicPr>
        <p:blipFill rotWithShape="1">
          <a:blip r:embed="rId2"/>
          <a:srcRect t="12356" r="81286" b="55379"/>
          <a:stretch/>
        </p:blipFill>
        <p:spPr>
          <a:xfrm>
            <a:off x="243834" y="557350"/>
            <a:ext cx="7419703" cy="4204381"/>
          </a:xfrm>
          <a:prstGeom prst="rect">
            <a:avLst/>
          </a:prstGeom>
        </p:spPr>
      </p:pic>
      <p:sp>
        <p:nvSpPr>
          <p:cNvPr id="14" name="TextBox 13">
            <a:extLst>
              <a:ext uri="{FF2B5EF4-FFF2-40B4-BE49-F238E27FC236}">
                <a16:creationId xmlns:a16="http://schemas.microsoft.com/office/drawing/2014/main" id="{84539804-C941-4C41-AAFB-D4BFF9042302}"/>
              </a:ext>
            </a:extLst>
          </p:cNvPr>
          <p:cNvSpPr txBox="1"/>
          <p:nvPr/>
        </p:nvSpPr>
        <p:spPr>
          <a:xfrm>
            <a:off x="243834" y="113213"/>
            <a:ext cx="5939247"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Supplemental Figure A. Negative Affect </a:t>
            </a:r>
            <a:r>
              <a:rPr lang="en-US" sz="1400" b="1" dirty="0" err="1">
                <a:latin typeface="Times New Roman" panose="02020603050405020304" pitchFamily="18" charset="0"/>
                <a:cs typeface="Times New Roman" panose="02020603050405020304" pitchFamily="18" charset="0"/>
              </a:rPr>
              <a:t>Keyform</a:t>
            </a:r>
            <a:endParaRPr lang="en-US" sz="1400" b="1" dirty="0">
              <a:latin typeface="Times New Roman" panose="02020603050405020304" pitchFamily="18" charset="0"/>
              <a:cs typeface="Times New Roman" panose="02020603050405020304" pitchFamily="18" charset="0"/>
            </a:endParaRPr>
          </a:p>
        </p:txBody>
      </p:sp>
      <p:sp>
        <p:nvSpPr>
          <p:cNvPr id="15" name="Rectangle: Rounded Corners 14">
            <a:extLst>
              <a:ext uri="{FF2B5EF4-FFF2-40B4-BE49-F238E27FC236}">
                <a16:creationId xmlns:a16="http://schemas.microsoft.com/office/drawing/2014/main" id="{3CFE834B-8D7A-428E-9ED2-B4C4D2A48A10}"/>
              </a:ext>
            </a:extLst>
          </p:cNvPr>
          <p:cNvSpPr/>
          <p:nvPr/>
        </p:nvSpPr>
        <p:spPr>
          <a:xfrm>
            <a:off x="348334" y="949236"/>
            <a:ext cx="7236823" cy="252549"/>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B4268035-DDD6-42EB-BF43-AD1FCC9E48D9}"/>
              </a:ext>
            </a:extLst>
          </p:cNvPr>
          <p:cNvSpPr/>
          <p:nvPr/>
        </p:nvSpPr>
        <p:spPr>
          <a:xfrm>
            <a:off x="348334" y="1599404"/>
            <a:ext cx="7236823" cy="252549"/>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3AA387CD-B5EF-4DB0-8DB1-1838C22D9B4D}"/>
              </a:ext>
            </a:extLst>
          </p:cNvPr>
          <p:cNvSpPr txBox="1"/>
          <p:nvPr/>
        </p:nvSpPr>
        <p:spPr>
          <a:xfrm>
            <a:off x="78377" y="4761731"/>
            <a:ext cx="8987245" cy="1938992"/>
          </a:xfrm>
          <a:prstGeom prst="rect">
            <a:avLst/>
          </a:prstGeom>
          <a:noFill/>
        </p:spPr>
        <p:txBody>
          <a:bodyPr wrap="square" rtlCol="0">
            <a:spAutoFit/>
          </a:bodyPr>
          <a:lstStyle/>
          <a:p>
            <a:r>
              <a:rPr lang="en-US" sz="1100" dirty="0">
                <a:latin typeface="Times New Roman" panose="02020603050405020304" pitchFamily="18" charset="0"/>
                <a:cs typeface="Times New Roman" panose="02020603050405020304" pitchFamily="18" charset="0"/>
              </a:rPr>
              <a:t>Red-boxed items are those that were selected for this symptom domain of the </a:t>
            </a:r>
            <a:r>
              <a:rPr lang="en-US" sz="1100" dirty="0" err="1">
                <a:latin typeface="Times New Roman" panose="02020603050405020304" pitchFamily="18" charset="0"/>
                <a:cs typeface="Times New Roman" panose="02020603050405020304" pitchFamily="18" charset="0"/>
              </a:rPr>
              <a:t>BASTmHealth</a:t>
            </a:r>
            <a:r>
              <a:rPr lang="en-US" sz="1100" dirty="0">
                <a:latin typeface="Times New Roman" panose="02020603050405020304" pitchFamily="18" charset="0"/>
                <a:cs typeface="Times New Roman" panose="02020603050405020304" pitchFamily="18" charset="0"/>
              </a:rPr>
              <a:t>.  Numbers on the top and bottom indicate logits, which separate symptom severity strata. Strata to the right (higher logits) indicate greater symptom severity. Numbers indicate response scale options (1=never, 2=rarely, 3=sometimes, 4=often, 5=very often) for that item, with :’s providing the logit range for that response option. BAST items are listed on the right.  An item like “Mad” has a good spread across severity levels, whereas an item like “Anxious” does not have a good spread (e.g., it covers a narrow logit range).</a:t>
            </a:r>
          </a:p>
          <a:p>
            <a:pPr>
              <a:spcBef>
                <a:spcPts val="1200"/>
              </a:spcBef>
            </a:pPr>
            <a:r>
              <a:rPr lang="en-US" sz="1100" dirty="0">
                <a:latin typeface="Times New Roman" panose="02020603050405020304" pitchFamily="18" charset="0"/>
                <a:cs typeface="Times New Roman" panose="02020603050405020304" pitchFamily="18" charset="0"/>
              </a:rPr>
              <a:t>We selected “I got mad easily” and “I did not enjoy activities that are usually important to me”. Negative Affect is the most diverse symptom domain. Therefore, we wanted to select items that measured different aspects of negative affect, not just one (e.g., anxiety). Of the four items with the best infit/outfit statistics, three (“worried”, “couldn’t let go”, “feeling anxious”) did not have good spread across severity levels. Therefore, we selected “I did not enjoy activities” which was more likely to be endorsed by individuals with more severe symptoms and had good spread. For the second item, “stressed” was too commonly endorsed and “depressed” was too much like “I did not enjoy activities” (both hallmark symptoms of depression). “I got mad easily” was the most difficult item (the only one to capture those 4-5 logits above the mean) and had the best spread across severity levels.</a:t>
            </a:r>
          </a:p>
        </p:txBody>
      </p:sp>
    </p:spTree>
    <p:extLst>
      <p:ext uri="{BB962C8B-B14F-4D97-AF65-F5344CB8AC3E}">
        <p14:creationId xmlns:p14="http://schemas.microsoft.com/office/powerpoint/2010/main" val="2187408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0D2C4B-C1A6-4A22-BA88-197653FCA2E2}"/>
              </a:ext>
            </a:extLst>
          </p:cNvPr>
          <p:cNvPicPr>
            <a:picLocks noChangeAspect="1"/>
          </p:cNvPicPr>
          <p:nvPr/>
        </p:nvPicPr>
        <p:blipFill rotWithShape="1">
          <a:blip r:embed="rId2"/>
          <a:srcRect t="12479" r="81000" b="55379"/>
          <a:stretch/>
        </p:blipFill>
        <p:spPr>
          <a:xfrm>
            <a:off x="145640" y="531224"/>
            <a:ext cx="7415784" cy="4123191"/>
          </a:xfrm>
          <a:prstGeom prst="rect">
            <a:avLst/>
          </a:prstGeom>
        </p:spPr>
      </p:pic>
      <p:sp>
        <p:nvSpPr>
          <p:cNvPr id="14" name="TextBox 13">
            <a:extLst>
              <a:ext uri="{FF2B5EF4-FFF2-40B4-BE49-F238E27FC236}">
                <a16:creationId xmlns:a16="http://schemas.microsoft.com/office/drawing/2014/main" id="{84539804-C941-4C41-AAFB-D4BFF9042302}"/>
              </a:ext>
            </a:extLst>
          </p:cNvPr>
          <p:cNvSpPr txBox="1"/>
          <p:nvPr/>
        </p:nvSpPr>
        <p:spPr>
          <a:xfrm>
            <a:off x="130622" y="87086"/>
            <a:ext cx="5939247"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Supplemental Figure B. Executive Function </a:t>
            </a:r>
            <a:r>
              <a:rPr lang="en-US" sz="1400" b="1" dirty="0" err="1">
                <a:latin typeface="Times New Roman" panose="02020603050405020304" pitchFamily="18" charset="0"/>
                <a:cs typeface="Times New Roman" panose="02020603050405020304" pitchFamily="18" charset="0"/>
              </a:rPr>
              <a:t>Keyform</a:t>
            </a:r>
            <a:endParaRPr lang="en-US" sz="1400" b="1" dirty="0">
              <a:latin typeface="Times New Roman" panose="02020603050405020304" pitchFamily="18" charset="0"/>
              <a:cs typeface="Times New Roman" panose="02020603050405020304" pitchFamily="18" charset="0"/>
            </a:endParaRPr>
          </a:p>
        </p:txBody>
      </p:sp>
      <p:sp>
        <p:nvSpPr>
          <p:cNvPr id="15" name="Rectangle: Rounded Corners 14">
            <a:extLst>
              <a:ext uri="{FF2B5EF4-FFF2-40B4-BE49-F238E27FC236}">
                <a16:creationId xmlns:a16="http://schemas.microsoft.com/office/drawing/2014/main" id="{3CFE834B-8D7A-428E-9ED2-B4C4D2A48A10}"/>
              </a:ext>
            </a:extLst>
          </p:cNvPr>
          <p:cNvSpPr/>
          <p:nvPr/>
        </p:nvSpPr>
        <p:spPr>
          <a:xfrm>
            <a:off x="235122" y="3254829"/>
            <a:ext cx="7236823" cy="252549"/>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B4268035-DDD6-42EB-BF43-AD1FCC9E48D9}"/>
              </a:ext>
            </a:extLst>
          </p:cNvPr>
          <p:cNvSpPr/>
          <p:nvPr/>
        </p:nvSpPr>
        <p:spPr>
          <a:xfrm>
            <a:off x="235122" y="1320725"/>
            <a:ext cx="7236823" cy="252549"/>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3AA387CD-B5EF-4DB0-8DB1-1838C22D9B4D}"/>
              </a:ext>
            </a:extLst>
          </p:cNvPr>
          <p:cNvSpPr txBox="1"/>
          <p:nvPr/>
        </p:nvSpPr>
        <p:spPr>
          <a:xfrm>
            <a:off x="145642" y="4735530"/>
            <a:ext cx="8806769" cy="2046714"/>
          </a:xfrm>
          <a:prstGeom prst="rect">
            <a:avLst/>
          </a:prstGeom>
          <a:noFill/>
        </p:spPr>
        <p:txBody>
          <a:bodyPr wrap="square" rtlCol="0">
            <a:spAutoFit/>
          </a:bodyPr>
          <a:lstStyle/>
          <a:p>
            <a:pPr>
              <a:spcAft>
                <a:spcPts val="1200"/>
              </a:spcAft>
            </a:pPr>
            <a:r>
              <a:rPr lang="en-US" sz="1300" dirty="0">
                <a:latin typeface="Times New Roman" panose="02020603050405020304" pitchFamily="18" charset="0"/>
                <a:cs typeface="Times New Roman" panose="02020603050405020304" pitchFamily="18" charset="0"/>
              </a:rPr>
              <a:t>Red-boxed items are those that were selected for this symptom domain of the </a:t>
            </a:r>
            <a:r>
              <a:rPr lang="en-US" sz="1300" dirty="0" err="1">
                <a:latin typeface="Times New Roman" panose="02020603050405020304" pitchFamily="18" charset="0"/>
                <a:cs typeface="Times New Roman" panose="02020603050405020304" pitchFamily="18" charset="0"/>
              </a:rPr>
              <a:t>BASTmHealth</a:t>
            </a:r>
            <a:r>
              <a:rPr lang="en-US" sz="1300" dirty="0">
                <a:latin typeface="Times New Roman" panose="02020603050405020304" pitchFamily="18" charset="0"/>
                <a:cs typeface="Times New Roman" panose="02020603050405020304" pitchFamily="18" charset="0"/>
              </a:rPr>
              <a:t>.  Numbers on the top and bottom indicate logits, which separate symptom severity strata. Strata to the right (higher logits) indicate greater symptom severity. Numbers indicate response scale options (1=very often, 2=often, 3=sometimes, 4=rarely, 5=never) for that item, with :’s providing the logit range for that response option. BAST items are listed on the right.  An item like “Organize” has a good spread across severity levels, whereas an item like “</a:t>
            </a:r>
            <a:r>
              <a:rPr lang="en-US" sz="1300" dirty="0" err="1">
                <a:latin typeface="Times New Roman" panose="02020603050405020304" pitchFamily="18" charset="0"/>
                <a:cs typeface="Times New Roman" panose="02020603050405020304" pitchFamily="18" charset="0"/>
              </a:rPr>
              <a:t>Follow_T</a:t>
            </a:r>
            <a:r>
              <a:rPr lang="en-US" sz="1300" dirty="0">
                <a:latin typeface="Times New Roman" panose="02020603050405020304" pitchFamily="18" charset="0"/>
                <a:cs typeface="Times New Roman" panose="02020603050405020304" pitchFamily="18" charset="0"/>
              </a:rPr>
              <a:t>” does not have a good spread (e.g., it covers a narrow logit range).</a:t>
            </a:r>
          </a:p>
          <a:p>
            <a:r>
              <a:rPr lang="en-US" sz="1300" dirty="0">
                <a:latin typeface="Times New Roman" panose="02020603050405020304" pitchFamily="18" charset="0"/>
                <a:cs typeface="Times New Roman" panose="02020603050405020304" pitchFamily="18" charset="0"/>
              </a:rPr>
              <a:t>We selected “I started activities on my own” and “I was organized”. The first was a difficult item with excellent infit/outfit that captured severity across multiple severity strata; a response of “very often” captured those in the 3-4 severity stratum and a response of “often” captured those in the 0-1 severity stratum. The second, had good infit/output scores and had good spread of symptom severity across response options.</a:t>
            </a:r>
          </a:p>
        </p:txBody>
      </p:sp>
    </p:spTree>
    <p:extLst>
      <p:ext uri="{BB962C8B-B14F-4D97-AF65-F5344CB8AC3E}">
        <p14:creationId xmlns:p14="http://schemas.microsoft.com/office/powerpoint/2010/main" val="2861692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4B100D7-1255-4E17-8600-CD8CA2A6E90D}"/>
              </a:ext>
            </a:extLst>
          </p:cNvPr>
          <p:cNvPicPr>
            <a:picLocks noChangeAspect="1"/>
          </p:cNvPicPr>
          <p:nvPr/>
        </p:nvPicPr>
        <p:blipFill rotWithShape="1">
          <a:blip r:embed="rId2"/>
          <a:srcRect t="12235" r="81214" b="67332"/>
          <a:stretch/>
        </p:blipFill>
        <p:spPr>
          <a:xfrm>
            <a:off x="208998" y="777987"/>
            <a:ext cx="7415784" cy="2651013"/>
          </a:xfrm>
          <a:prstGeom prst="rect">
            <a:avLst/>
          </a:prstGeom>
        </p:spPr>
      </p:pic>
      <p:sp>
        <p:nvSpPr>
          <p:cNvPr id="14" name="TextBox 13">
            <a:extLst>
              <a:ext uri="{FF2B5EF4-FFF2-40B4-BE49-F238E27FC236}">
                <a16:creationId xmlns:a16="http://schemas.microsoft.com/office/drawing/2014/main" id="{84539804-C941-4C41-AAFB-D4BFF9042302}"/>
              </a:ext>
            </a:extLst>
          </p:cNvPr>
          <p:cNvSpPr txBox="1"/>
          <p:nvPr/>
        </p:nvSpPr>
        <p:spPr>
          <a:xfrm>
            <a:off x="208999" y="261256"/>
            <a:ext cx="5939247"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Supplemental Figure C. Fatigue </a:t>
            </a:r>
            <a:r>
              <a:rPr lang="en-US" sz="1400" b="1" dirty="0" err="1">
                <a:latin typeface="Times New Roman" panose="02020603050405020304" pitchFamily="18" charset="0"/>
                <a:cs typeface="Times New Roman" panose="02020603050405020304" pitchFamily="18" charset="0"/>
              </a:rPr>
              <a:t>Keyform</a:t>
            </a:r>
            <a:endParaRPr lang="en-US" sz="1400" b="1" dirty="0">
              <a:latin typeface="Times New Roman" panose="02020603050405020304" pitchFamily="18" charset="0"/>
              <a:cs typeface="Times New Roman" panose="02020603050405020304" pitchFamily="18" charset="0"/>
            </a:endParaRPr>
          </a:p>
        </p:txBody>
      </p:sp>
      <p:sp>
        <p:nvSpPr>
          <p:cNvPr id="15" name="Rectangle: Rounded Corners 14">
            <a:extLst>
              <a:ext uri="{FF2B5EF4-FFF2-40B4-BE49-F238E27FC236}">
                <a16:creationId xmlns:a16="http://schemas.microsoft.com/office/drawing/2014/main" id="{3CFE834B-8D7A-428E-9ED2-B4C4D2A48A10}"/>
              </a:ext>
            </a:extLst>
          </p:cNvPr>
          <p:cNvSpPr/>
          <p:nvPr/>
        </p:nvSpPr>
        <p:spPr>
          <a:xfrm>
            <a:off x="313499" y="1392227"/>
            <a:ext cx="7236823" cy="252549"/>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B4268035-DDD6-42EB-BF43-AD1FCC9E48D9}"/>
              </a:ext>
            </a:extLst>
          </p:cNvPr>
          <p:cNvSpPr/>
          <p:nvPr/>
        </p:nvSpPr>
        <p:spPr>
          <a:xfrm>
            <a:off x="313499" y="2511567"/>
            <a:ext cx="7236823" cy="252549"/>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3AA387CD-B5EF-4DB0-8DB1-1838C22D9B4D}"/>
              </a:ext>
            </a:extLst>
          </p:cNvPr>
          <p:cNvSpPr txBox="1"/>
          <p:nvPr/>
        </p:nvSpPr>
        <p:spPr>
          <a:xfrm>
            <a:off x="208999" y="3603292"/>
            <a:ext cx="7628711" cy="2646878"/>
          </a:xfrm>
          <a:prstGeom prst="rect">
            <a:avLst/>
          </a:prstGeom>
          <a:noFill/>
        </p:spPr>
        <p:txBody>
          <a:bodyPr wrap="square" rtlCol="0">
            <a:spAutoFit/>
          </a:bodyPr>
          <a:lstStyle/>
          <a:p>
            <a:pPr>
              <a:spcAft>
                <a:spcPts val="1200"/>
              </a:spcAft>
            </a:pPr>
            <a:r>
              <a:rPr lang="en-US" sz="1300" dirty="0">
                <a:latin typeface="Times New Roman" panose="02020603050405020304" pitchFamily="18" charset="0"/>
                <a:cs typeface="Times New Roman" panose="02020603050405020304" pitchFamily="18" charset="0"/>
              </a:rPr>
              <a:t>Red-boxed items are those that were selected for this symptom domain of the </a:t>
            </a:r>
            <a:r>
              <a:rPr lang="en-US" sz="1300" dirty="0" err="1">
                <a:latin typeface="Times New Roman" panose="02020603050405020304" pitchFamily="18" charset="0"/>
                <a:cs typeface="Times New Roman" panose="02020603050405020304" pitchFamily="18" charset="0"/>
              </a:rPr>
              <a:t>BASTmHealth</a:t>
            </a:r>
            <a:r>
              <a:rPr lang="en-US" sz="1300" dirty="0">
                <a:latin typeface="Times New Roman" panose="02020603050405020304" pitchFamily="18" charset="0"/>
                <a:cs typeface="Times New Roman" panose="02020603050405020304" pitchFamily="18" charset="0"/>
              </a:rPr>
              <a:t>.  Numbers on the top and bottom indicate logits, which separate symptom severity strata. Strata to the right (higher logits) indicate greater symptom severity. Numbers indicate response scale options (1=never, 2=rarely, 3=sometimes, 4=often, 5=very often) for that item, with :’s providing the logit range for that response option. BAST items are listed on the right.  An item like “Energy” has a good spread across severity levels, whereas an item like “PHYS” has less of a spread (e.g., it covers a narrow logit range).</a:t>
            </a:r>
          </a:p>
          <a:p>
            <a:r>
              <a:rPr lang="en-US" sz="1300" dirty="0">
                <a:latin typeface="Times New Roman" panose="02020603050405020304" pitchFamily="18" charset="0"/>
                <a:cs typeface="Times New Roman" panose="02020603050405020304" pitchFamily="18" charset="0"/>
              </a:rPr>
              <a:t>We selected “I felt too tired to finish tasks that required thinking” and “I had low energy.”  The item on cognitive fatigue was the most difficult item with excellent infit/outfit statistics. For the second item, “I had low energy” had very similar infit/outfit to the item about physical fatigue; however, we selected “I had low energy” because physical fatigue responses paralleled cognitive fatigue responses, and low energy provided a better complementary item to cognitive fatigue to cover a wider range of symptom severity. </a:t>
            </a:r>
          </a:p>
          <a:p>
            <a:endParaRPr lang="en-US" sz="1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7561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88A12A0-C6E1-4562-803F-2334D6C2FDE0}"/>
              </a:ext>
            </a:extLst>
          </p:cNvPr>
          <p:cNvPicPr>
            <a:picLocks noChangeAspect="1"/>
          </p:cNvPicPr>
          <p:nvPr/>
        </p:nvPicPr>
        <p:blipFill rotWithShape="1">
          <a:blip r:embed="rId2"/>
          <a:srcRect t="12243" r="81071" b="67332"/>
          <a:stretch/>
        </p:blipFill>
        <p:spPr>
          <a:xfrm>
            <a:off x="171765" y="563032"/>
            <a:ext cx="7415784" cy="2630091"/>
          </a:xfrm>
          <a:prstGeom prst="rect">
            <a:avLst/>
          </a:prstGeom>
        </p:spPr>
      </p:pic>
      <p:sp>
        <p:nvSpPr>
          <p:cNvPr id="14" name="TextBox 13">
            <a:extLst>
              <a:ext uri="{FF2B5EF4-FFF2-40B4-BE49-F238E27FC236}">
                <a16:creationId xmlns:a16="http://schemas.microsoft.com/office/drawing/2014/main" id="{84539804-C941-4C41-AAFB-D4BFF9042302}"/>
              </a:ext>
            </a:extLst>
          </p:cNvPr>
          <p:cNvSpPr txBox="1"/>
          <p:nvPr/>
        </p:nvSpPr>
        <p:spPr>
          <a:xfrm>
            <a:off x="156747" y="139338"/>
            <a:ext cx="5939247"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Supplemental Figure D. Impulsivity </a:t>
            </a:r>
            <a:r>
              <a:rPr lang="en-US" sz="1400" b="1" dirty="0" err="1">
                <a:latin typeface="Times New Roman" panose="02020603050405020304" pitchFamily="18" charset="0"/>
                <a:cs typeface="Times New Roman" panose="02020603050405020304" pitchFamily="18" charset="0"/>
              </a:rPr>
              <a:t>Keyform</a:t>
            </a:r>
            <a:endParaRPr lang="en-US" sz="1400" b="1" dirty="0">
              <a:latin typeface="Times New Roman" panose="02020603050405020304" pitchFamily="18" charset="0"/>
              <a:cs typeface="Times New Roman" panose="02020603050405020304" pitchFamily="18" charset="0"/>
            </a:endParaRPr>
          </a:p>
        </p:txBody>
      </p:sp>
      <p:sp>
        <p:nvSpPr>
          <p:cNvPr id="15" name="Rectangle: Rounded Corners 14">
            <a:extLst>
              <a:ext uri="{FF2B5EF4-FFF2-40B4-BE49-F238E27FC236}">
                <a16:creationId xmlns:a16="http://schemas.microsoft.com/office/drawing/2014/main" id="{3CFE834B-8D7A-428E-9ED2-B4C4D2A48A10}"/>
              </a:ext>
            </a:extLst>
          </p:cNvPr>
          <p:cNvSpPr/>
          <p:nvPr/>
        </p:nvSpPr>
        <p:spPr>
          <a:xfrm>
            <a:off x="261247" y="1859192"/>
            <a:ext cx="7236823" cy="252549"/>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B4268035-DDD6-42EB-BF43-AD1FCC9E48D9}"/>
              </a:ext>
            </a:extLst>
          </p:cNvPr>
          <p:cNvSpPr/>
          <p:nvPr/>
        </p:nvSpPr>
        <p:spPr>
          <a:xfrm>
            <a:off x="261247" y="1608111"/>
            <a:ext cx="7236823" cy="252549"/>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3AA387CD-B5EF-4DB0-8DB1-1838C22D9B4D}"/>
              </a:ext>
            </a:extLst>
          </p:cNvPr>
          <p:cNvSpPr txBox="1"/>
          <p:nvPr/>
        </p:nvSpPr>
        <p:spPr>
          <a:xfrm>
            <a:off x="65302" y="3307082"/>
            <a:ext cx="8712938" cy="2046714"/>
          </a:xfrm>
          <a:prstGeom prst="rect">
            <a:avLst/>
          </a:prstGeom>
          <a:noFill/>
        </p:spPr>
        <p:txBody>
          <a:bodyPr wrap="square" rtlCol="0">
            <a:spAutoFit/>
          </a:bodyPr>
          <a:lstStyle/>
          <a:p>
            <a:r>
              <a:rPr lang="en-US" sz="1300" dirty="0">
                <a:latin typeface="Times New Roman" panose="02020603050405020304" pitchFamily="18" charset="0"/>
                <a:cs typeface="Times New Roman" panose="02020603050405020304" pitchFamily="18" charset="0"/>
              </a:rPr>
              <a:t>Red-boxed items are those that were selected for this symptom domain of the </a:t>
            </a:r>
            <a:r>
              <a:rPr lang="en-US" sz="1300" dirty="0" err="1">
                <a:latin typeface="Times New Roman" panose="02020603050405020304" pitchFamily="18" charset="0"/>
                <a:cs typeface="Times New Roman" panose="02020603050405020304" pitchFamily="18" charset="0"/>
              </a:rPr>
              <a:t>BASTmHealth</a:t>
            </a:r>
            <a:r>
              <a:rPr lang="en-US" sz="1300" dirty="0">
                <a:latin typeface="Times New Roman" panose="02020603050405020304" pitchFamily="18" charset="0"/>
                <a:cs typeface="Times New Roman" panose="02020603050405020304" pitchFamily="18" charset="0"/>
              </a:rPr>
              <a:t>.  Numbers on the top and bottom indicate logits, which separate symptom severity strata. Strata to the right (higher logits) indicate greater symptom severity. Numbers indicate response scale options (1=never, 2=rarely, 3=sometimes, 4=often, 5=very often) for that item, with :’s providing the logit range for that response option. BAST items are listed on the right.  An item like “Rudely” has a good spread across severity levels, whereas an item like “</a:t>
            </a:r>
            <a:r>
              <a:rPr lang="en-US" sz="1300" dirty="0" err="1">
                <a:latin typeface="Times New Roman" panose="02020603050405020304" pitchFamily="18" charset="0"/>
                <a:cs typeface="Times New Roman" panose="02020603050405020304" pitchFamily="18" charset="0"/>
              </a:rPr>
              <a:t>Inapprop</a:t>
            </a:r>
            <a:r>
              <a:rPr lang="en-US" sz="1300" dirty="0">
                <a:latin typeface="Times New Roman" panose="02020603050405020304" pitchFamily="18" charset="0"/>
                <a:cs typeface="Times New Roman" panose="02020603050405020304" pitchFamily="18" charset="0"/>
              </a:rPr>
              <a:t>” does not have a good spread (e.g., it covers a narrow logit range).</a:t>
            </a:r>
          </a:p>
          <a:p>
            <a:pPr>
              <a:spcBef>
                <a:spcPts val="1200"/>
              </a:spcBef>
            </a:pPr>
            <a:r>
              <a:rPr lang="en-US" sz="1300" dirty="0">
                <a:latin typeface="Times New Roman" panose="02020603050405020304" pitchFamily="18" charset="0"/>
                <a:cs typeface="Times New Roman" panose="02020603050405020304" pitchFamily="18" charset="0"/>
              </a:rPr>
              <a:t>We selected “I acted rudely” and “I took unnecessary risks”.  Acting rudely was the most difficult item, with excellent infit/outfit statistics and good spread across severity levels. Unnecessary risks and reacting without thinking had similar infit/outfit statistics but for reacting without thinking, only a response of “very often” was likely for those above the mean for this item, so it did not differentiate people as well.</a:t>
            </a:r>
          </a:p>
        </p:txBody>
      </p:sp>
    </p:spTree>
    <p:extLst>
      <p:ext uri="{BB962C8B-B14F-4D97-AF65-F5344CB8AC3E}">
        <p14:creationId xmlns:p14="http://schemas.microsoft.com/office/powerpoint/2010/main" val="18711433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EBE04419F4BD74BBBF82AA4F84E9F48" ma:contentTypeVersion="10" ma:contentTypeDescription="Create a new document." ma:contentTypeScope="" ma:versionID="b1059c2c5d619cf975dc9789ea861882">
  <xsd:schema xmlns:xsd="http://www.w3.org/2001/XMLSchema" xmlns:xs="http://www.w3.org/2001/XMLSchema" xmlns:p="http://schemas.microsoft.com/office/2006/metadata/properties" xmlns:ns2="1595a72c-4c76-4fd0-aab3-fd18f0591338" xmlns:ns3="c0c19061-d01b-48e5-b15e-6aabec3e3e72" targetNamespace="http://schemas.microsoft.com/office/2006/metadata/properties" ma:root="true" ma:fieldsID="7024e1e080f4596bcf2767b27848612e" ns2:_="" ns3:_="">
    <xsd:import namespace="1595a72c-4c76-4fd0-aab3-fd18f0591338"/>
    <xsd:import namespace="c0c19061-d01b-48e5-b15e-6aabec3e3e7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95a72c-4c76-4fd0-aab3-fd18f05913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0c19061-d01b-48e5-b15e-6aabec3e3e7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E87A343-D217-486F-89F2-7A006C15504A}">
  <ds:schemaRefs>
    <ds:schemaRef ds:uri="http://schemas.microsoft.com/office/infopath/2007/PartnerControls"/>
    <ds:schemaRef ds:uri="http://www.w3.org/XML/1998/namespace"/>
    <ds:schemaRef ds:uri="http://purl.org/dc/dcmitype/"/>
    <ds:schemaRef ds:uri="http://schemas.microsoft.com/office/2006/documentManagement/types"/>
    <ds:schemaRef ds:uri="c0c19061-d01b-48e5-b15e-6aabec3e3e72"/>
    <ds:schemaRef ds:uri="http://schemas.microsoft.com/office/2006/metadata/properties"/>
    <ds:schemaRef ds:uri="http://purl.org/dc/elements/1.1/"/>
    <ds:schemaRef ds:uri="http://schemas.openxmlformats.org/package/2006/metadata/core-properties"/>
    <ds:schemaRef ds:uri="http://purl.org/dc/terms/"/>
    <ds:schemaRef ds:uri="1595a72c-4c76-4fd0-aab3-fd18f0591338"/>
  </ds:schemaRefs>
</ds:datastoreItem>
</file>

<file path=customXml/itemProps2.xml><?xml version="1.0" encoding="utf-8"?>
<ds:datastoreItem xmlns:ds="http://schemas.openxmlformats.org/officeDocument/2006/customXml" ds:itemID="{91AC4B3E-2828-4C64-AAF3-6860E429A571}">
  <ds:schemaRefs>
    <ds:schemaRef ds:uri="http://schemas.microsoft.com/sharepoint/v3/contenttype/forms"/>
  </ds:schemaRefs>
</ds:datastoreItem>
</file>

<file path=customXml/itemProps3.xml><?xml version="1.0" encoding="utf-8"?>
<ds:datastoreItem xmlns:ds="http://schemas.openxmlformats.org/officeDocument/2006/customXml" ds:itemID="{F3F3E1A4-1D3F-4ECF-9AB5-C61FE82438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95a72c-4c76-4fd0-aab3-fd18f0591338"/>
    <ds:schemaRef ds:uri="c0c19061-d01b-48e5-b15e-6aabec3e3e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41</TotalTime>
  <Words>1011</Words>
  <Application>Microsoft Office PowerPoint</Application>
  <PresentationFormat>On-screen Show (4:3)</PresentationFormat>
  <Paragraphs>12</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Shannon Juengst</dc:creator>
  <cp:lastModifiedBy>Shannon Juengst</cp:lastModifiedBy>
  <cp:revision>4</cp:revision>
  <dcterms:created xsi:type="dcterms:W3CDTF">2021-12-02T22:26:50Z</dcterms:created>
  <dcterms:modified xsi:type="dcterms:W3CDTF">2022-02-21T14:43:56Z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0x010100BEBE04419F4BD74BBBF82AA4F84E9F48</vt:lpwstr>
  </property>
</Properties>
</file>