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6" r:id="rId2"/>
    <p:sldId id="279" r:id="rId3"/>
    <p:sldId id="27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1111" autoAdjust="0"/>
  </p:normalViewPr>
  <p:slideViewPr>
    <p:cSldViewPr snapToGrid="0">
      <p:cViewPr varScale="1">
        <p:scale>
          <a:sx n="104" d="100"/>
          <a:sy n="104" d="100"/>
        </p:scale>
        <p:origin x="8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90D16-FD0D-4255-8A1D-EC73A545E0A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865E5-6A6D-42ED-97A0-DED902FA6B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0084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1. 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Consort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diagram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population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D286D-D409-4D23-A196-849CE9C7745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168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D0B758-5D1F-40CB-AFB2-CBBD71E62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86DF3A2-CAF9-4A72-932F-AD5BD485D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1EC11B-BD56-46C7-B4F4-CF3B6C05C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3C33F7-8798-45B2-9374-7B95E5370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35919D-9028-42EB-BA66-B99D2C41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78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1071F-13B8-40DF-9C06-ED9C2D5E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4F71202-44B3-4CE5-8116-F037ACECDC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8060D8-90CC-44BA-9443-9C0E40502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4E41FD-0236-498C-BC36-F4E9CEEA3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0B827C-7437-443A-8566-54B9A562D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866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4A5F402-155F-4DF1-8522-8A1BA50F89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2F024F3-463E-4EBE-ABFA-41DE7AC2B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4EA8E3-CF92-4FE8-A0B7-FDD51C3E0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4CF918-C8E7-4903-B950-F8174B9E4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F3A885-2C93-4A16-A2FF-75F00A066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981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BFE43-FBDD-437F-98B0-D6ED86971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BD297C-80D3-44B9-A2D2-D731A1167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7D96C7-6EAF-4F59-8CD4-521187A39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E57204-1146-44EF-9356-5B29F1615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015294-1995-45DC-A121-6020854EF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5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D10ECD-6168-4E84-B048-CD6E0706F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8D9B45-78FA-40A3-B223-AC821B9C8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9CB932-0254-4B7D-9AB9-CC86D6A6F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108127-3227-469D-AB4E-A3D362FB6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CF6F48-C167-484B-A156-66065F2EC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932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9EC1AF-E429-47E8-B8A1-B1409FEA3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442D7C-F9B3-45BD-9304-5D05B8DB8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C54ABE-23D2-45D8-A5F6-DFBA71F7F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3DBD193-3FF8-41B3-817B-12E4D7A70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E100F7D-7F28-439B-852E-EA322FDF5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04F272-09B3-4835-BCE7-0ED1DF3C8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87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FF3B6A-B6B9-4162-A602-922961F46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74F0C76-FCBD-4FA0-9B35-B30D66281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7894E6-0607-4DFC-8F95-D0F44B383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890F6B6-0B93-4647-8515-B7A9122C5F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979292A-2714-4B4B-B6EC-6742584646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46555E8-F075-456E-8FC3-8484C527C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89EFBDD-E625-4AA6-B8FC-4A603F6C4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084B55D-1C1D-4E7C-86E7-483420886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5340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1F9CF9-C9EE-425C-A5E2-D6F566CB1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6180DD-F79E-4CAE-8069-8F4A17D1D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F7C10E6-D003-447A-AD53-2D6EE2502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383A49-C0E2-49C4-A186-727B40E39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281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AC18DD-6B57-4970-910C-43E2B7FA3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B149020-F68B-4A5B-A37A-CF3367217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1B14AE1-DA8A-4F84-AD87-72AB97447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398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74D0E-1069-41D9-BE0D-665566DBB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31F460-56A8-483C-8C5C-8B8EC9868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0FCEA67-E4AF-4059-A0B9-0F9BBB3BB4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FE4B245-AD1D-4BAA-9D70-8B2950AAA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E27FA1-9E18-4727-B957-3129CB8AB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C9190ED-4324-4E7E-A7D1-EE79940E3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7683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41C81C-40F8-4EC3-AE61-CE0203779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0833B3-1B70-4EF0-B637-FDD60F1D25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987CFBB-5D81-45D1-A130-65BEBBBCA0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55715CA-FBFC-439E-832C-66C7A3673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121C20-9B65-4DA5-BC26-142A36A4D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06646D6-4311-4C8C-84EB-2DCE2202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60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1DE742B-203D-4A32-8590-C29A7C220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67EB90-5CD0-449F-8884-03E83B3AB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B7E7F3-2225-4660-BBFA-14353DE483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C13DC-9107-401E-B944-9E787FB36B3F}" type="datetimeFigureOut">
              <a:rPr lang="de-DE" smtClean="0"/>
              <a:t>31.12.2022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14B35C-6323-4DBD-8C64-23351A6DEB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C986A9-8347-4904-BC66-A86DD2B79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21B03-2C21-49C1-8758-A8B05072A3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37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2EC04A71-F9DC-45B3-B4BA-45872D7A6249}"/>
              </a:ext>
            </a:extLst>
          </p:cNvPr>
          <p:cNvSpPr txBox="1"/>
          <p:nvPr/>
        </p:nvSpPr>
        <p:spPr>
          <a:xfrm>
            <a:off x="0" y="0"/>
            <a:ext cx="238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Supplemental</a:t>
            </a:r>
            <a:r>
              <a:rPr lang="de-DE" b="1" dirty="0"/>
              <a:t> Figure 1.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7FF7293-AE5A-431D-8AB9-11DD78164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858" y="259952"/>
            <a:ext cx="9135760" cy="659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56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03BA0D3-C03D-480B-8EF6-707A5128B3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926"/>
          <a:stretch/>
        </p:blipFill>
        <p:spPr>
          <a:xfrm>
            <a:off x="445194" y="1550249"/>
            <a:ext cx="4066105" cy="323428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23C8D74-2B05-4A83-AEB3-4D2E242B3B1E}"/>
              </a:ext>
            </a:extLst>
          </p:cNvPr>
          <p:cNvSpPr txBox="1"/>
          <p:nvPr/>
        </p:nvSpPr>
        <p:spPr>
          <a:xfrm>
            <a:off x="2415551" y="2675688"/>
            <a:ext cx="68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C00000"/>
                </a:solidFill>
              </a:rPr>
              <a:t>0.062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6600E6B-0494-4289-BAE7-B8F7BB9C62C0}"/>
              </a:ext>
            </a:extLst>
          </p:cNvPr>
          <p:cNvSpPr txBox="1"/>
          <p:nvPr/>
        </p:nvSpPr>
        <p:spPr>
          <a:xfrm>
            <a:off x="3053469" y="3909052"/>
            <a:ext cx="1556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(n=33)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9C154B6-8815-4D97-96CE-06369FE7E497}"/>
              </a:ext>
            </a:extLst>
          </p:cNvPr>
          <p:cNvSpPr txBox="1"/>
          <p:nvPr/>
        </p:nvSpPr>
        <p:spPr>
          <a:xfrm>
            <a:off x="4136561" y="3312541"/>
            <a:ext cx="1556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(n=151)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FB3DA50-6FB8-487C-8515-10131F83F58E}"/>
              </a:ext>
            </a:extLst>
          </p:cNvPr>
          <p:cNvSpPr txBox="1"/>
          <p:nvPr/>
        </p:nvSpPr>
        <p:spPr>
          <a:xfrm>
            <a:off x="3927007" y="3672352"/>
            <a:ext cx="1556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(n=98)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02E6CEE-FEFB-41BB-A089-C7021943D9F2}"/>
              </a:ext>
            </a:extLst>
          </p:cNvPr>
          <p:cNvSpPr txBox="1"/>
          <p:nvPr/>
        </p:nvSpPr>
        <p:spPr>
          <a:xfrm>
            <a:off x="2654035" y="3144205"/>
            <a:ext cx="1556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(n=21)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01BFC63-C4B2-4803-A3F7-921D9049BE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987"/>
          <a:stretch/>
        </p:blipFill>
        <p:spPr>
          <a:xfrm>
            <a:off x="6384204" y="1550249"/>
            <a:ext cx="4066106" cy="323428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71C0954-E98A-4054-8C2D-195E3020C5E7}"/>
              </a:ext>
            </a:extLst>
          </p:cNvPr>
          <p:cNvSpPr txBox="1"/>
          <p:nvPr/>
        </p:nvSpPr>
        <p:spPr>
          <a:xfrm>
            <a:off x="9034258" y="3426131"/>
            <a:ext cx="1312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(n=33)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B7EFA8D-6FA3-4D1A-A08B-AF723040F12A}"/>
              </a:ext>
            </a:extLst>
          </p:cNvPr>
          <p:cNvSpPr txBox="1"/>
          <p:nvPr/>
        </p:nvSpPr>
        <p:spPr>
          <a:xfrm>
            <a:off x="10248346" y="3143919"/>
            <a:ext cx="1312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(n=151)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B09A687-45BE-4C6C-AFF6-6A8254648827}"/>
              </a:ext>
            </a:extLst>
          </p:cNvPr>
          <p:cNvSpPr txBox="1"/>
          <p:nvPr/>
        </p:nvSpPr>
        <p:spPr>
          <a:xfrm>
            <a:off x="10248345" y="3390140"/>
            <a:ext cx="1312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(n=98)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5CD74E6-B47F-4C73-8FB5-F1A5549E66FF}"/>
              </a:ext>
            </a:extLst>
          </p:cNvPr>
          <p:cNvSpPr txBox="1"/>
          <p:nvPr/>
        </p:nvSpPr>
        <p:spPr>
          <a:xfrm>
            <a:off x="8759931" y="3901163"/>
            <a:ext cx="1312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(n=21)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77BDD87-C8DA-4CDD-B00D-1A018E20C14C}"/>
              </a:ext>
            </a:extLst>
          </p:cNvPr>
          <p:cNvSpPr txBox="1"/>
          <p:nvPr/>
        </p:nvSpPr>
        <p:spPr>
          <a:xfrm>
            <a:off x="8759931" y="2675688"/>
            <a:ext cx="578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C00000"/>
                </a:solidFill>
              </a:rPr>
              <a:t>0.039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A6BA5CB-30AA-42EB-9A38-F5928EE5A32C}"/>
              </a:ext>
            </a:extLst>
          </p:cNvPr>
          <p:cNvSpPr txBox="1"/>
          <p:nvPr/>
        </p:nvSpPr>
        <p:spPr>
          <a:xfrm>
            <a:off x="0" y="0"/>
            <a:ext cx="238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Supplemental</a:t>
            </a:r>
            <a:r>
              <a:rPr lang="de-DE" b="1" dirty="0"/>
              <a:t> Figure 2.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E68B2B6-BFFE-469F-9E59-C947CE009AD8}"/>
              </a:ext>
            </a:extLst>
          </p:cNvPr>
          <p:cNvSpPr txBox="1"/>
          <p:nvPr/>
        </p:nvSpPr>
        <p:spPr>
          <a:xfrm>
            <a:off x="129075" y="1174785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A)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100CA27-9EEB-4DB4-8892-4B3F4BE281FA}"/>
              </a:ext>
            </a:extLst>
          </p:cNvPr>
          <p:cNvSpPr txBox="1"/>
          <p:nvPr/>
        </p:nvSpPr>
        <p:spPr>
          <a:xfrm>
            <a:off x="5725386" y="1174785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B)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89825C5-5CB9-422A-A641-96A4A3FF84D0}"/>
              </a:ext>
            </a:extLst>
          </p:cNvPr>
          <p:cNvSpPr txBox="1"/>
          <p:nvPr/>
        </p:nvSpPr>
        <p:spPr>
          <a:xfrm>
            <a:off x="3832038" y="1442323"/>
            <a:ext cx="995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Age (</a:t>
            </a:r>
            <a:r>
              <a:rPr lang="de-DE" sz="1200" dirty="0" err="1"/>
              <a:t>Years</a:t>
            </a:r>
            <a:r>
              <a:rPr lang="de-DE" sz="1200" dirty="0"/>
              <a:t>)</a:t>
            </a:r>
          </a:p>
          <a:p>
            <a:r>
              <a:rPr lang="de-DE" sz="1100" dirty="0"/>
              <a:t>      ≤ 40</a:t>
            </a:r>
          </a:p>
          <a:p>
            <a:r>
              <a:rPr lang="de-DE" sz="1100" dirty="0"/>
              <a:t>       41-65</a:t>
            </a:r>
          </a:p>
          <a:p>
            <a:r>
              <a:rPr lang="de-DE" sz="1100" dirty="0"/>
              <a:t>       66-79</a:t>
            </a:r>
          </a:p>
          <a:p>
            <a:r>
              <a:rPr lang="de-DE" sz="1100" dirty="0"/>
              <a:t>      ≥ 80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C6CDA471-C760-40C8-AEDD-1F62D5063F5A}"/>
              </a:ext>
            </a:extLst>
          </p:cNvPr>
          <p:cNvCxnSpPr>
            <a:cxnSpLocks/>
          </p:cNvCxnSpPr>
          <p:nvPr/>
        </p:nvCxnSpPr>
        <p:spPr>
          <a:xfrm>
            <a:off x="3911539" y="1751458"/>
            <a:ext cx="17938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2F6A57DF-F2E9-42C3-9A37-0A87570C2173}"/>
              </a:ext>
            </a:extLst>
          </p:cNvPr>
          <p:cNvCxnSpPr>
            <a:cxnSpLocks/>
          </p:cNvCxnSpPr>
          <p:nvPr/>
        </p:nvCxnSpPr>
        <p:spPr>
          <a:xfrm>
            <a:off x="3911539" y="1917750"/>
            <a:ext cx="17938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67781D85-D4E4-45D9-9588-F096A69C0110}"/>
              </a:ext>
            </a:extLst>
          </p:cNvPr>
          <p:cNvCxnSpPr>
            <a:cxnSpLocks/>
          </p:cNvCxnSpPr>
          <p:nvPr/>
        </p:nvCxnSpPr>
        <p:spPr>
          <a:xfrm>
            <a:off x="3911539" y="2097859"/>
            <a:ext cx="17938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68E7A385-A5DD-458A-A057-0345CB6D8058}"/>
              </a:ext>
            </a:extLst>
          </p:cNvPr>
          <p:cNvCxnSpPr>
            <a:cxnSpLocks/>
          </p:cNvCxnSpPr>
          <p:nvPr/>
        </p:nvCxnSpPr>
        <p:spPr>
          <a:xfrm>
            <a:off x="3927007" y="2264114"/>
            <a:ext cx="179380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A5D216AD-CEBC-4E1A-88D1-357EB530CE15}"/>
              </a:ext>
            </a:extLst>
          </p:cNvPr>
          <p:cNvSpPr txBox="1"/>
          <p:nvPr/>
        </p:nvSpPr>
        <p:spPr>
          <a:xfrm>
            <a:off x="9741160" y="1440696"/>
            <a:ext cx="995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Age (</a:t>
            </a:r>
            <a:r>
              <a:rPr lang="de-DE" sz="1200" dirty="0" err="1"/>
              <a:t>Years</a:t>
            </a:r>
            <a:r>
              <a:rPr lang="de-DE" sz="1200" dirty="0"/>
              <a:t>)</a:t>
            </a:r>
          </a:p>
          <a:p>
            <a:r>
              <a:rPr lang="de-DE" sz="1100" dirty="0"/>
              <a:t>      ≤ 40</a:t>
            </a:r>
          </a:p>
          <a:p>
            <a:r>
              <a:rPr lang="de-DE" sz="1100" dirty="0"/>
              <a:t>       41-65</a:t>
            </a:r>
          </a:p>
          <a:p>
            <a:r>
              <a:rPr lang="de-DE" sz="1100" dirty="0"/>
              <a:t>       66-79</a:t>
            </a:r>
          </a:p>
          <a:p>
            <a:r>
              <a:rPr lang="de-DE" sz="1100" dirty="0"/>
              <a:t>      ≥ 80</a:t>
            </a: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1CD8566E-3D03-4A5E-8759-35A68908679C}"/>
              </a:ext>
            </a:extLst>
          </p:cNvPr>
          <p:cNvCxnSpPr>
            <a:cxnSpLocks/>
          </p:cNvCxnSpPr>
          <p:nvPr/>
        </p:nvCxnSpPr>
        <p:spPr>
          <a:xfrm>
            <a:off x="9820661" y="1749831"/>
            <a:ext cx="17938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0FAA2B9A-387A-41DF-BCC9-8B0078F61BCD}"/>
              </a:ext>
            </a:extLst>
          </p:cNvPr>
          <p:cNvCxnSpPr>
            <a:cxnSpLocks/>
          </p:cNvCxnSpPr>
          <p:nvPr/>
        </p:nvCxnSpPr>
        <p:spPr>
          <a:xfrm>
            <a:off x="9820661" y="1916123"/>
            <a:ext cx="17938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A6D42E3F-7CC7-458C-93A8-9C1193072E47}"/>
              </a:ext>
            </a:extLst>
          </p:cNvPr>
          <p:cNvCxnSpPr>
            <a:cxnSpLocks/>
          </p:cNvCxnSpPr>
          <p:nvPr/>
        </p:nvCxnSpPr>
        <p:spPr>
          <a:xfrm>
            <a:off x="9820661" y="2096232"/>
            <a:ext cx="17938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7600588F-38DF-405D-BC3C-CD9724D36A17}"/>
              </a:ext>
            </a:extLst>
          </p:cNvPr>
          <p:cNvCxnSpPr>
            <a:cxnSpLocks/>
          </p:cNvCxnSpPr>
          <p:nvPr/>
        </p:nvCxnSpPr>
        <p:spPr>
          <a:xfrm>
            <a:off x="9836129" y="2262487"/>
            <a:ext cx="179380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51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FBFFD69-0C6E-43E9-A15B-FAF77C1ADB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849"/>
          <a:stretch/>
        </p:blipFill>
        <p:spPr>
          <a:xfrm>
            <a:off x="6961332" y="1721242"/>
            <a:ext cx="3697432" cy="289887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DD1BED2-16D3-462A-AF5B-0799C6A195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849"/>
          <a:stretch/>
        </p:blipFill>
        <p:spPr>
          <a:xfrm>
            <a:off x="1003877" y="1721242"/>
            <a:ext cx="3697432" cy="289887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83E090E-AF43-49DF-BBD3-360216962230}"/>
              </a:ext>
            </a:extLst>
          </p:cNvPr>
          <p:cNvSpPr txBox="1"/>
          <p:nvPr/>
        </p:nvSpPr>
        <p:spPr>
          <a:xfrm>
            <a:off x="8259217" y="791994"/>
            <a:ext cx="1650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 (B) First Line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744C3B7-D45C-49DF-81FD-56E7B126EA1F}"/>
              </a:ext>
            </a:extLst>
          </p:cNvPr>
          <p:cNvSpPr txBox="1"/>
          <p:nvPr/>
        </p:nvSpPr>
        <p:spPr>
          <a:xfrm>
            <a:off x="2346631" y="762201"/>
            <a:ext cx="135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(A) </a:t>
            </a:r>
            <a:r>
              <a:rPr lang="de-DE" b="1" dirty="0" err="1"/>
              <a:t>Others</a:t>
            </a:r>
            <a:endParaRPr lang="de-DE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30B6CB8-3E48-49FF-B11A-DDB3CEDDC461}"/>
              </a:ext>
            </a:extLst>
          </p:cNvPr>
          <p:cNvSpPr txBox="1"/>
          <p:nvPr/>
        </p:nvSpPr>
        <p:spPr>
          <a:xfrm>
            <a:off x="0" y="0"/>
            <a:ext cx="238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Supplemental</a:t>
            </a:r>
            <a:r>
              <a:rPr lang="de-DE" b="1" dirty="0"/>
              <a:t> Figure 3.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11E0237-3EF4-4124-ABA0-7C89F10942EC}"/>
              </a:ext>
            </a:extLst>
          </p:cNvPr>
          <p:cNvSpPr txBox="1"/>
          <p:nvPr/>
        </p:nvSpPr>
        <p:spPr>
          <a:xfrm>
            <a:off x="8554731" y="2500485"/>
            <a:ext cx="1312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C00000"/>
                </a:solidFill>
              </a:rPr>
              <a:t>0.329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9DF9BFC-D225-417D-8631-BB9C850FB406}"/>
              </a:ext>
            </a:extLst>
          </p:cNvPr>
          <p:cNvSpPr txBox="1"/>
          <p:nvPr/>
        </p:nvSpPr>
        <p:spPr>
          <a:xfrm>
            <a:off x="2380267" y="2749828"/>
            <a:ext cx="1312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C00000"/>
                </a:solidFill>
              </a:rPr>
              <a:t>0.009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F7A9FC8-781F-42BA-93D8-46DE8A2DE016}"/>
              </a:ext>
            </a:extLst>
          </p:cNvPr>
          <p:cNvSpPr txBox="1"/>
          <p:nvPr/>
        </p:nvSpPr>
        <p:spPr>
          <a:xfrm>
            <a:off x="4104923" y="3807392"/>
            <a:ext cx="1312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(n=18)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AFDA2ED-9BEB-4FE4-BB3A-9DDAFBB0A5DD}"/>
              </a:ext>
            </a:extLst>
          </p:cNvPr>
          <p:cNvSpPr txBox="1"/>
          <p:nvPr/>
        </p:nvSpPr>
        <p:spPr>
          <a:xfrm>
            <a:off x="4366086" y="3429000"/>
            <a:ext cx="1312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(n=115)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56FB5C2-8B3F-4AA4-AB91-71B863274AB7}"/>
              </a:ext>
            </a:extLst>
          </p:cNvPr>
          <p:cNvSpPr txBox="1"/>
          <p:nvPr/>
        </p:nvSpPr>
        <p:spPr>
          <a:xfrm>
            <a:off x="9909986" y="3705147"/>
            <a:ext cx="1312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(n=15)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324E01A-285A-424A-9DF7-1524540A1AE8}"/>
              </a:ext>
            </a:extLst>
          </p:cNvPr>
          <p:cNvSpPr txBox="1"/>
          <p:nvPr/>
        </p:nvSpPr>
        <p:spPr>
          <a:xfrm>
            <a:off x="10531787" y="3298195"/>
            <a:ext cx="1312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(n=155)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96E4906-689A-4D01-B1B2-6C1BB7479FBD}"/>
              </a:ext>
            </a:extLst>
          </p:cNvPr>
          <p:cNvSpPr txBox="1"/>
          <p:nvPr/>
        </p:nvSpPr>
        <p:spPr>
          <a:xfrm>
            <a:off x="4104923" y="1692817"/>
            <a:ext cx="9953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Age (</a:t>
            </a:r>
            <a:r>
              <a:rPr lang="de-DE" sz="1200" dirty="0" err="1"/>
              <a:t>Years</a:t>
            </a:r>
            <a:r>
              <a:rPr lang="de-DE" sz="1200" dirty="0"/>
              <a:t>)</a:t>
            </a:r>
          </a:p>
          <a:p>
            <a:r>
              <a:rPr lang="de-DE" sz="1100" dirty="0"/>
              <a:t>      ≤ 40</a:t>
            </a:r>
          </a:p>
          <a:p>
            <a:r>
              <a:rPr lang="de-DE" sz="1100" dirty="0"/>
              <a:t>      &gt; 40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5D065EC5-BF43-43ED-8E8E-10527A96DB93}"/>
              </a:ext>
            </a:extLst>
          </p:cNvPr>
          <p:cNvCxnSpPr>
            <a:cxnSpLocks/>
          </p:cNvCxnSpPr>
          <p:nvPr/>
        </p:nvCxnSpPr>
        <p:spPr>
          <a:xfrm>
            <a:off x="4184424" y="2001952"/>
            <a:ext cx="17938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77C06B9D-DC17-4096-B06A-EA6031DCD17F}"/>
              </a:ext>
            </a:extLst>
          </p:cNvPr>
          <p:cNvCxnSpPr>
            <a:cxnSpLocks/>
          </p:cNvCxnSpPr>
          <p:nvPr/>
        </p:nvCxnSpPr>
        <p:spPr>
          <a:xfrm>
            <a:off x="4184424" y="2168244"/>
            <a:ext cx="17938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912B64FE-4C6E-48E1-A0A0-DE8F85FAE6DC}"/>
              </a:ext>
            </a:extLst>
          </p:cNvPr>
          <p:cNvSpPr txBox="1"/>
          <p:nvPr/>
        </p:nvSpPr>
        <p:spPr>
          <a:xfrm>
            <a:off x="10256231" y="1723087"/>
            <a:ext cx="9953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Age (</a:t>
            </a:r>
            <a:r>
              <a:rPr lang="de-DE" sz="1200" dirty="0" err="1"/>
              <a:t>Years</a:t>
            </a:r>
            <a:r>
              <a:rPr lang="de-DE" sz="1200" dirty="0"/>
              <a:t>)</a:t>
            </a:r>
          </a:p>
          <a:p>
            <a:r>
              <a:rPr lang="de-DE" sz="1100" dirty="0"/>
              <a:t>      ≤ 40</a:t>
            </a:r>
          </a:p>
          <a:p>
            <a:r>
              <a:rPr lang="de-DE" sz="1100" dirty="0"/>
              <a:t>      &gt; 40</a:t>
            </a:r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4C80FDAA-5674-4BCB-94E2-5AF400635B2C}"/>
              </a:ext>
            </a:extLst>
          </p:cNvPr>
          <p:cNvCxnSpPr>
            <a:cxnSpLocks/>
          </p:cNvCxnSpPr>
          <p:nvPr/>
        </p:nvCxnSpPr>
        <p:spPr>
          <a:xfrm>
            <a:off x="10335732" y="2032222"/>
            <a:ext cx="17938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EDA04D06-2B0C-48BA-A5F8-1B14B2037A42}"/>
              </a:ext>
            </a:extLst>
          </p:cNvPr>
          <p:cNvCxnSpPr>
            <a:cxnSpLocks/>
          </p:cNvCxnSpPr>
          <p:nvPr/>
        </p:nvCxnSpPr>
        <p:spPr>
          <a:xfrm>
            <a:off x="10335732" y="2198514"/>
            <a:ext cx="17938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37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Application>Microsoft Office PowerPoint</Application>
  <PresentationFormat>Breitbild</PresentationFormat>
  <Paragraphs>41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Machiraju, Devayani</dc:creator>
  <cp:lastModifiedBy>Machiraju, Devayani</cp:lastModifiedBy>
  <cp:revision>14</cp:revision>
  <dcterms:created xsi:type="dcterms:W3CDTF">2022-11-22T13:34:40Z</dcterms:created>
  <dcterms:modified xsi:type="dcterms:W3CDTF">2022-12-31T17:09:21Z</dcterms:modified>
</cp:coreProperties>
</file>