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40" d="100"/>
          <a:sy n="140" d="100"/>
        </p:scale>
        <p:origin x="-582" y="-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02D9E-1252-4B5A-984C-5F1CD3C4229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4E338-203E-4D84-B568-D89DB058C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083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Dalit: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for the originals for the figures you mentioned, I have done them in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photoshop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but don't have it installed on my pc anymore. They have been erased once I left CSU so I can't send them to you, unless you have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photoshop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your computer, then I can try to send the "unidentified" version that my laptop just isn't able to open under these circumstances.</a:t>
            </a:r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877C4-863A-45BB-8576-DDF89971A3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6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E0C4D-B9D0-4228-A954-6095DD5C31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E51BF2-968D-4CA7-B802-810941C58A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7A15F-A74E-4D98-AB83-6790E4A9E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6E04-4159-451A-BBA7-3F9A0CBD0FC5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3718E-11E1-45E9-8E09-C5935185F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4B7C8-4E4F-44FA-A897-2593FA539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7591-BCF5-43AD-BEE3-CF5439D46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886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64FC8-FB08-48E5-9DBA-78862333B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6FC053-99E5-4B47-9740-F8EB2ED5B9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F3BEA-B058-4945-9A70-BEB7FE10A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6E04-4159-451A-BBA7-3F9A0CBD0FC5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9E47DC-F50A-41A2-9056-D2418557D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29056-B999-4E38-A504-84E40CBBE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7591-BCF5-43AD-BEE3-CF5439D46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59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DC87F0-F8DC-4FEB-8E48-F70A774714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ACC388-8871-4076-A212-A06C4AB23E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ACAA9-909D-4FC6-9773-50A08F81B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6E04-4159-451A-BBA7-3F9A0CBD0FC5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CEEFB0-4342-4FBD-9B62-1697603CD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A1B15-A70E-49EC-9AF4-A23B87FB4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7591-BCF5-43AD-BEE3-CF5439D46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443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A0530-10B4-4B32-8DEA-4D848C56A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26870-82D0-45EB-AB5F-18DFCD616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1B1C8-8748-4DC8-B2A3-1A849E17D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6E04-4159-451A-BBA7-3F9A0CBD0FC5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E5BAF-35B7-4653-91E1-DE674AF76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3C395-4149-4484-ABBC-BA9AE1832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7591-BCF5-43AD-BEE3-CF5439D46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7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FDBA-4E8D-48FA-AF9A-6BB216BCD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1B0AB-5BC0-4833-8ED4-29F57E6DD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041EF-2F48-4EC0-A794-24F4769CD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6E04-4159-451A-BBA7-3F9A0CBD0FC5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F5E64-E372-415B-B2A7-15E82DDBE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377A8-EA75-406A-A12D-2DAA43E29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7591-BCF5-43AD-BEE3-CF5439D46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20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BD11-5327-41C7-8C51-683E60983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1A3A4-F676-4208-B47A-B7B21A13E9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649470-2433-4DBD-9260-1E7E42BCA4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416DAC-402A-4E0C-BED0-F6645AA8B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6E04-4159-451A-BBA7-3F9A0CBD0FC5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B563ED-B167-4389-A4C5-F746FBC2E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4F3E5F-E3DC-4026-99C6-84DF84CA6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7591-BCF5-43AD-BEE3-CF5439D46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822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207AA-8F05-4F09-B67F-97B4E9CFB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B6B254-C301-4988-A1E6-C42A9EA73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6918B3-4F9D-424C-B983-55ABC5B9FE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CB07F8-F419-4B68-8F77-9BBC222E6E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46096D-45F8-4356-8CDA-132C0D8DAE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8233B6-DA78-47EA-AF2E-3D6380D48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6E04-4159-451A-BBA7-3F9A0CBD0FC5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DCFD5C-8F3D-4F5B-9FA8-A9A78BDA4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2A43E9-40B0-4EBC-894E-4EC983EA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7591-BCF5-43AD-BEE3-CF5439D46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483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54D4-4667-4C11-A4B5-0EB6CCF2D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4B2B75-301F-4AA8-ACAE-EA939E93E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6E04-4159-451A-BBA7-3F9A0CBD0FC5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4A4ACE-E78F-46A6-B7AD-0ECB0CE93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E02954-9014-45C4-8A43-BD02B601B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7591-BCF5-43AD-BEE3-CF5439D46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10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F17C15-9B81-4655-BCE0-BCEFD35EF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6E04-4159-451A-BBA7-3F9A0CBD0FC5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D18FD5-FC7E-4995-B771-65F6406C2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0D3A3D-A2A7-441B-A816-AD5B87D44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7591-BCF5-43AD-BEE3-CF5439D46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90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4251A-118A-4BA9-944C-97611E19A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8E36D-1A42-44EC-8386-199FD43FC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6F8E17-64DC-40EC-8CF0-A6A7F5C5D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F3232D-69E6-414C-A5A2-5EA1C7301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6E04-4159-451A-BBA7-3F9A0CBD0FC5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32237A-BE0E-429E-B404-3E904FB76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B918DD-5CE5-40E8-824B-8A183F7D9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7591-BCF5-43AD-BEE3-CF5439D46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3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19E21-43D2-4B2C-84EF-D391297D1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0BAC51-03B5-465E-A884-DD5557EC1D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BCBE3A-7FD4-420D-BDA5-D6E2A44D0A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C109-1F50-4220-98BD-C26157EE4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6E04-4159-451A-BBA7-3F9A0CBD0FC5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790B0B-017F-4654-B265-BE273469E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4BC05D-5640-416F-8275-4AE53018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7591-BCF5-43AD-BEE3-CF5439D46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7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3EED8B-B50A-42E6-90E8-2F1638B51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DDA703-38EA-48FD-9152-0DE0E296ED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57A0E-F098-4816-80B1-820786FAFC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F6E04-4159-451A-BBA7-3F9A0CBD0FC5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2759D-41AD-4450-8B79-0DD7B725D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EE4AB-D255-4A89-9AB1-C47791CBFF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37591-BCF5-43AD-BEE3-CF5439D46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03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6554" y="734932"/>
            <a:ext cx="394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  <a:cs typeface="Times New Roman" panose="02020603050405020304" pitchFamily="18" charset="0"/>
              </a:rPr>
              <a:t>Supplementary Methods Figure 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DD2E7A-AEEA-406E-A99D-06ED9CE05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554" y="1080601"/>
            <a:ext cx="8643581" cy="4696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70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82</Words>
  <Application>Microsoft Office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Ebel,Greg</dc:creator>
  <cp:lastModifiedBy>Ebel,Greg</cp:lastModifiedBy>
  <cp:revision>3</cp:revision>
  <dcterms:created xsi:type="dcterms:W3CDTF">2023-01-27T17:50:31Z</dcterms:created>
  <dcterms:modified xsi:type="dcterms:W3CDTF">2023-01-27T18:25:08Z</dcterms:modified>
</cp:coreProperties>
</file>