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5" r:id="rId2"/>
    <p:sldId id="313" r:id="rId3"/>
    <p:sldId id="270" r:id="rId4"/>
    <p:sldId id="328" r:id="rId5"/>
    <p:sldId id="324" r:id="rId6"/>
    <p:sldId id="337" r:id="rId7"/>
    <p:sldId id="351" r:id="rId8"/>
    <p:sldId id="326" r:id="rId9"/>
    <p:sldId id="317" r:id="rId10"/>
    <p:sldId id="320" r:id="rId11"/>
    <p:sldId id="33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654"/>
  </p:normalViewPr>
  <p:slideViewPr>
    <p:cSldViewPr snapToGrid="0" snapToObjects="1">
      <p:cViewPr varScale="1">
        <p:scale>
          <a:sx n="108" d="100"/>
          <a:sy n="108" d="100"/>
        </p:scale>
        <p:origin x="120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E179A-DBD2-C638-BB3E-86571E405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81B23D-7DB5-9C26-3E57-9BAF56CDBC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B64AE-694F-61A5-B74E-98F6E900A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788A8-976C-C5B4-66EE-852AC7B3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71C95-86DF-75B0-8D64-76D830459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3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70593-8DCF-81F2-2B06-558582913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ABE4A5-6729-19E5-EBA0-55623DD0B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2F973-C9E1-1133-7888-E33D9B64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0CD15-97BC-461E-567D-5F280C0D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B54ED-455D-989A-81BA-B920A834E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8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A1E6F4-87BB-81A6-92A9-C4CD06CD57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A35BDE-4697-A597-F267-845B91D05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F18B0-28EC-BA88-1736-5A8FEFE6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DB77E-B71A-22D0-CB49-3F39B3905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D58E0-FFFE-BC1C-6BB4-41A47B59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7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61B12-619E-E97B-DE8B-FD8B4E17D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637E7-2DF4-DCDB-A786-43A078706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1031D-567A-278D-FEFA-6963D8E7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06B6D-3B3A-7BF6-F3D2-8D321DB7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A5FF8-D6F6-EAEA-7F83-8693FBD5B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7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A377B-030D-5EF6-58F5-D6F71157D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C39FA-5BC2-0CA5-AF72-FC5500580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F691E-BE8C-5242-02E5-909F94C54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7149B-B1B0-7FA1-9BC7-4C65B0AE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28E13-35A4-C835-AE1B-E6321B84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49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5FC14-9018-6043-ACBE-164B470DC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D75E3-4B6C-5B9E-05E7-9AA3770BAA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6DB6E2-D20F-F0D2-8E71-CC3E31295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A17CE-7A3A-EA29-F65C-99C4D9CDB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62DC8-3EAE-6CB2-3F3C-3058DF876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10EF9B-593B-D0AB-A4FF-A6303F92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39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785FC-6891-EE34-43D3-B56D78930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D78A7-8CC3-42EB-0F2D-1BE044C6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32103-1769-7B17-8216-E9D92CFE2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2CA3D4-636B-16C4-F678-707E08153F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1D9F5D-8A25-8652-0E1F-4945B249B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A5ABAC-F8F9-EC48-10D0-63AC8741C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7B9C12-6E5F-526B-2F0A-D1D139153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658AEC-EF50-954F-C9F0-BD9275E20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36D4C-9822-9D46-ED3F-45267DADF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B69BB8-D05C-4D84-DCD0-300DBB79E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51258-09B4-324A-A39C-E023CA1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210B2-F14E-B931-EED8-1C8182993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4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AF47BB-C900-3D45-21EA-F50D37675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1CED8D-0BA4-88DA-25E8-1BB5ECD8F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3551D-EBCC-42FC-01B9-383C7FE8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6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6CEDF-408D-385B-5C57-0EB746CE6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66806-E9B1-639D-8157-BFAB06EC8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BD176-AD2A-F744-AF77-9735F2744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8E5AF-57D6-05D9-FF02-E24918E3C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6037D-8B4E-8E6C-1917-A7A5E8976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F4D97-7B58-EA72-3747-6BBA253C4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5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3E76D-5302-1127-CD86-2DADD765B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FB0EC3-4769-B8B8-858C-7A6AA3CDB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4B1FF-EEFF-AC96-87DB-2E7CF0395F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D24C3B-C912-8CDE-888F-64B268F4B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932FB7-C5E1-7152-A073-7D52C2B96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23212-56AD-92B8-66E9-89DBF32CB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4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317FB7-D5FB-9046-6D71-0BA0BC42E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F9E7C8-A981-9A6A-759F-E6315F150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6CD43-6F7D-00C4-9F00-CD910A34A1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0F8AB-4C11-DB4D-B5D3-77760B3529E1}" type="datetimeFigureOut">
              <a:rPr lang="en-US" smtClean="0"/>
              <a:t>1/20/2023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A015E-D5DA-FD71-A39D-1BAF701F0A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14C10-C2BE-42C0-3EC2-FFF80088C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05790-98E0-1344-8CF9-6195F09F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10" Type="http://schemas.openxmlformats.org/officeDocument/2006/relationships/image" Target="../media/image45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10" Type="http://schemas.openxmlformats.org/officeDocument/2006/relationships/image" Target="../media/image31.emf"/><Relationship Id="rId4" Type="http://schemas.openxmlformats.org/officeDocument/2006/relationships/image" Target="../media/image25.emf"/><Relationship Id="rId9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5E8536-18FA-AE4B-B177-C7D2111BD835}"/>
              </a:ext>
            </a:extLst>
          </p:cNvPr>
          <p:cNvSpPr txBox="1"/>
          <p:nvPr/>
        </p:nvSpPr>
        <p:spPr>
          <a:xfrm>
            <a:off x="1550894" y="986118"/>
            <a:ext cx="6508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</a:t>
            </a:r>
          </a:p>
        </p:txBody>
      </p:sp>
    </p:spTree>
    <p:extLst>
      <p:ext uri="{BB962C8B-B14F-4D97-AF65-F5344CB8AC3E}">
        <p14:creationId xmlns:p14="http://schemas.microsoft.com/office/powerpoint/2010/main" val="1469797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77BE53-B7CF-5B41-B911-E9138F90B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6010"/>
            <a:ext cx="2361461" cy="1737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BF0C09-3E0B-0A4A-8DA3-BB99C532F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662" y="773268"/>
            <a:ext cx="2420496" cy="1737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123E22-A0A1-5441-9459-44967A4ED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731" y="779894"/>
            <a:ext cx="2420496" cy="1737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380797-75C4-9642-8495-AE4CCDDB00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2448" y="773268"/>
            <a:ext cx="2555437" cy="1737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CA505A-8B06-6041-8E9A-74312BE93C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7547" y="776010"/>
            <a:ext cx="2308323" cy="173736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F5D6A68-9C6A-0A4F-9FF2-19FE8F1F39D9}"/>
              </a:ext>
            </a:extLst>
          </p:cNvPr>
          <p:cNvGrpSpPr/>
          <p:nvPr/>
        </p:nvGrpSpPr>
        <p:grpSpPr>
          <a:xfrm>
            <a:off x="11365950" y="435022"/>
            <a:ext cx="278522" cy="204951"/>
            <a:chOff x="7604237" y="3090040"/>
            <a:chExt cx="278522" cy="20495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67A37B-8114-334C-AA44-ACA996527087}"/>
                </a:ext>
              </a:extLst>
            </p:cNvPr>
            <p:cNvSpPr/>
            <p:nvPr/>
          </p:nvSpPr>
          <p:spPr>
            <a:xfrm>
              <a:off x="7609490" y="3090040"/>
              <a:ext cx="273269" cy="525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58CE45-919D-E347-99AE-20F5936618C7}"/>
                </a:ext>
              </a:extLst>
            </p:cNvPr>
            <p:cNvSpPr/>
            <p:nvPr/>
          </p:nvSpPr>
          <p:spPr>
            <a:xfrm>
              <a:off x="7604237" y="3242439"/>
              <a:ext cx="273269" cy="525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18F6-DD00-4C43-95B9-CD72377D84A5}"/>
              </a:ext>
            </a:extLst>
          </p:cNvPr>
          <p:cNvSpPr/>
          <p:nvPr/>
        </p:nvSpPr>
        <p:spPr>
          <a:xfrm>
            <a:off x="11618482" y="671089"/>
            <a:ext cx="562248" cy="625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32062F-8759-DA41-A96F-6818C95C786A}"/>
              </a:ext>
            </a:extLst>
          </p:cNvPr>
          <p:cNvSpPr txBox="1"/>
          <p:nvPr/>
        </p:nvSpPr>
        <p:spPr>
          <a:xfrm>
            <a:off x="11639219" y="342042"/>
            <a:ext cx="488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994A5-1BB4-9440-9309-9FD3D2FDB8B7}"/>
              </a:ext>
            </a:extLst>
          </p:cNvPr>
          <p:cNvSpPr txBox="1"/>
          <p:nvPr/>
        </p:nvSpPr>
        <p:spPr>
          <a:xfrm>
            <a:off x="286871" y="2532642"/>
            <a:ext cx="11768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841960-6FFA-FA44-83F4-063C95416AE7}"/>
              </a:ext>
            </a:extLst>
          </p:cNvPr>
          <p:cNvSpPr txBox="1"/>
          <p:nvPr/>
        </p:nvSpPr>
        <p:spPr>
          <a:xfrm>
            <a:off x="115438" y="168166"/>
            <a:ext cx="1309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S6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306209-8401-6B4F-8261-296473889379}"/>
              </a:ext>
            </a:extLst>
          </p:cNvPr>
          <p:cNvSpPr/>
          <p:nvPr/>
        </p:nvSpPr>
        <p:spPr>
          <a:xfrm>
            <a:off x="4132729" y="671307"/>
            <a:ext cx="593141" cy="449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BC6FBE-783E-5F49-B99A-5729A73A32CA}"/>
              </a:ext>
            </a:extLst>
          </p:cNvPr>
          <p:cNvSpPr txBox="1"/>
          <p:nvPr/>
        </p:nvSpPr>
        <p:spPr>
          <a:xfrm>
            <a:off x="0" y="510603"/>
            <a:ext cx="5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AE1A33-4226-F149-9487-B78BFEB9406F}"/>
              </a:ext>
            </a:extLst>
          </p:cNvPr>
          <p:cNvSpPr txBox="1"/>
          <p:nvPr/>
        </p:nvSpPr>
        <p:spPr>
          <a:xfrm>
            <a:off x="2252206" y="530176"/>
            <a:ext cx="5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6CA270-50A5-CF4C-A3DC-ED8F8C59964B}"/>
              </a:ext>
            </a:extLst>
          </p:cNvPr>
          <p:cNvSpPr txBox="1"/>
          <p:nvPr/>
        </p:nvSpPr>
        <p:spPr>
          <a:xfrm>
            <a:off x="4491431" y="530176"/>
            <a:ext cx="5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6184EC-5E2B-144E-8F17-4A2001D4D94D}"/>
              </a:ext>
            </a:extLst>
          </p:cNvPr>
          <p:cNvSpPr txBox="1"/>
          <p:nvPr/>
        </p:nvSpPr>
        <p:spPr>
          <a:xfrm>
            <a:off x="7110112" y="510603"/>
            <a:ext cx="5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9E4FE1-DB90-3C4F-886A-DC72CC276FFA}"/>
              </a:ext>
            </a:extLst>
          </p:cNvPr>
          <p:cNvSpPr txBox="1"/>
          <p:nvPr/>
        </p:nvSpPr>
        <p:spPr>
          <a:xfrm>
            <a:off x="9477781" y="492632"/>
            <a:ext cx="5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698084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8C58D3-7E3A-5C4B-A8A6-F4A34EDABB5D}"/>
              </a:ext>
            </a:extLst>
          </p:cNvPr>
          <p:cNvSpPr txBox="1"/>
          <p:nvPr/>
        </p:nvSpPr>
        <p:spPr>
          <a:xfrm>
            <a:off x="3826033" y="6320274"/>
            <a:ext cx="58267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Weeks (+ hours) post-challenge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0CC625-3D84-8743-A663-D606E0610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389" y="586032"/>
            <a:ext cx="2331720" cy="15544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89C9C9-E445-854C-91EE-23637E6F53AB}"/>
              </a:ext>
            </a:extLst>
          </p:cNvPr>
          <p:cNvSpPr txBox="1"/>
          <p:nvPr/>
        </p:nvSpPr>
        <p:spPr>
          <a:xfrm>
            <a:off x="7899234" y="124193"/>
            <a:ext cx="148533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CCL5/RANTES</a:t>
            </a: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48A951-CD1A-954B-919E-B80C24FB8422}"/>
              </a:ext>
            </a:extLst>
          </p:cNvPr>
          <p:cNvSpPr/>
          <p:nvPr/>
        </p:nvSpPr>
        <p:spPr>
          <a:xfrm rot="16200000">
            <a:off x="7019408" y="1361090"/>
            <a:ext cx="869577" cy="175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181E0F-F214-BB40-8066-232825415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980" y="354695"/>
            <a:ext cx="2360950" cy="1828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5F5CC9-9783-BE4F-BA76-5408E5D8BEA0}"/>
              </a:ext>
            </a:extLst>
          </p:cNvPr>
          <p:cNvSpPr txBox="1"/>
          <p:nvPr/>
        </p:nvSpPr>
        <p:spPr>
          <a:xfrm>
            <a:off x="5730815" y="118077"/>
            <a:ext cx="17484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CXCL10</a:t>
            </a: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24920B-3DBD-8C4A-A92F-E23B01334CC3}"/>
              </a:ext>
            </a:extLst>
          </p:cNvPr>
          <p:cNvSpPr/>
          <p:nvPr/>
        </p:nvSpPr>
        <p:spPr>
          <a:xfrm rot="16200000">
            <a:off x="5075790" y="1359867"/>
            <a:ext cx="869577" cy="15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CEB5D0-161A-B14B-AE6D-FB586C72D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7492" y="316642"/>
            <a:ext cx="2144616" cy="1828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1B60BE-C4F1-BB48-AEDD-AA57856E25F8}"/>
              </a:ext>
            </a:extLst>
          </p:cNvPr>
          <p:cNvSpPr txBox="1"/>
          <p:nvPr/>
        </p:nvSpPr>
        <p:spPr>
          <a:xfrm>
            <a:off x="3808238" y="123390"/>
            <a:ext cx="17484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CCL20</a:t>
            </a: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154D6E-8EAB-CE4A-BE07-77B27F1C8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1084" y="2352467"/>
            <a:ext cx="2248525" cy="1828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DD7AB7-4AEB-EA4D-8A10-B58AA2455301}"/>
              </a:ext>
            </a:extLst>
          </p:cNvPr>
          <p:cNvSpPr txBox="1"/>
          <p:nvPr/>
        </p:nvSpPr>
        <p:spPr>
          <a:xfrm>
            <a:off x="8192501" y="2272113"/>
            <a:ext cx="91789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34B105-174D-6245-938E-4DAF4DCC0156}"/>
              </a:ext>
            </a:extLst>
          </p:cNvPr>
          <p:cNvSpPr/>
          <p:nvPr/>
        </p:nvSpPr>
        <p:spPr>
          <a:xfrm rot="5400000">
            <a:off x="7283001" y="3509563"/>
            <a:ext cx="672353" cy="109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683D04-966C-1745-B532-1DEDC0D387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8082" y="2535347"/>
            <a:ext cx="2445589" cy="164592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C29A131-6ED5-3648-A48D-F4C0F19EBB11}"/>
              </a:ext>
            </a:extLst>
          </p:cNvPr>
          <p:cNvSpPr txBox="1"/>
          <p:nvPr/>
        </p:nvSpPr>
        <p:spPr>
          <a:xfrm>
            <a:off x="5900065" y="2269983"/>
            <a:ext cx="1748490" cy="4462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IL6</a:t>
            </a: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C9E36D-1016-044D-A890-D707AD02A178}"/>
              </a:ext>
            </a:extLst>
          </p:cNvPr>
          <p:cNvSpPr/>
          <p:nvPr/>
        </p:nvSpPr>
        <p:spPr>
          <a:xfrm rot="5400000">
            <a:off x="5250527" y="3476414"/>
            <a:ext cx="672353" cy="109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9C797C6-CE18-9544-9E08-4D86EE46FD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374" y="2352467"/>
            <a:ext cx="2268927" cy="1828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FD35F1-93C9-7647-AAC5-EEB4368AE634}"/>
              </a:ext>
            </a:extLst>
          </p:cNvPr>
          <p:cNvSpPr txBox="1"/>
          <p:nvPr/>
        </p:nvSpPr>
        <p:spPr>
          <a:xfrm>
            <a:off x="4440094" y="2273751"/>
            <a:ext cx="80252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IL2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718D63-54D6-A248-9D19-DF35020CFD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2355" y="4296470"/>
            <a:ext cx="2224216" cy="18288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226A09-4456-7F4A-A75F-424D2E4228BC}"/>
              </a:ext>
            </a:extLst>
          </p:cNvPr>
          <p:cNvSpPr txBox="1"/>
          <p:nvPr/>
        </p:nvSpPr>
        <p:spPr>
          <a:xfrm>
            <a:off x="8509457" y="4248201"/>
            <a:ext cx="9076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PDL1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5EA1B42-4D49-B94B-A991-29AAAE388792}"/>
              </a:ext>
            </a:extLst>
          </p:cNvPr>
          <p:cNvGrpSpPr/>
          <p:nvPr/>
        </p:nvGrpSpPr>
        <p:grpSpPr>
          <a:xfrm>
            <a:off x="9731566" y="352832"/>
            <a:ext cx="1213067" cy="584775"/>
            <a:chOff x="1030014" y="306473"/>
            <a:chExt cx="1213067" cy="58477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471CAF4-2986-D847-8985-C471930C3C62}"/>
                </a:ext>
              </a:extLst>
            </p:cNvPr>
            <p:cNvSpPr/>
            <p:nvPr/>
          </p:nvSpPr>
          <p:spPr>
            <a:xfrm>
              <a:off x="1030014" y="398776"/>
              <a:ext cx="315310" cy="840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25804AE-0CFA-4F45-8E6F-C9BB703E87AA}"/>
                </a:ext>
              </a:extLst>
            </p:cNvPr>
            <p:cNvSpPr/>
            <p:nvPr/>
          </p:nvSpPr>
          <p:spPr>
            <a:xfrm>
              <a:off x="1035271" y="507900"/>
              <a:ext cx="315310" cy="84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5D4562C-5EDD-B04C-89D7-00C6A953A84C}"/>
                </a:ext>
              </a:extLst>
            </p:cNvPr>
            <p:cNvSpPr/>
            <p:nvPr/>
          </p:nvSpPr>
          <p:spPr>
            <a:xfrm>
              <a:off x="1035270" y="629695"/>
              <a:ext cx="315310" cy="840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E0D5F83-AC87-7B4B-B39C-3ACC1257932A}"/>
                </a:ext>
              </a:extLst>
            </p:cNvPr>
            <p:cNvSpPr/>
            <p:nvPr/>
          </p:nvSpPr>
          <p:spPr>
            <a:xfrm>
              <a:off x="1040527" y="746235"/>
              <a:ext cx="315310" cy="82296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A26D1AC-4636-5145-A69A-DB9C6E1853D7}"/>
                </a:ext>
              </a:extLst>
            </p:cNvPr>
            <p:cNvSpPr txBox="1"/>
            <p:nvPr/>
          </p:nvSpPr>
          <p:spPr>
            <a:xfrm>
              <a:off x="1379917" y="306473"/>
              <a:ext cx="8631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Adult Media</a:t>
              </a:r>
            </a:p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Old Media</a:t>
              </a:r>
            </a:p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Adult CFP</a:t>
              </a:r>
            </a:p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Old CFP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13F8635-3AF7-E14C-BD21-930947419850}"/>
              </a:ext>
            </a:extLst>
          </p:cNvPr>
          <p:cNvSpPr txBox="1"/>
          <p:nvPr/>
        </p:nvSpPr>
        <p:spPr>
          <a:xfrm>
            <a:off x="3528201" y="76473"/>
            <a:ext cx="51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A1862-F4DE-F248-8D6D-07DD98EF6204}"/>
              </a:ext>
            </a:extLst>
          </p:cNvPr>
          <p:cNvSpPr txBox="1"/>
          <p:nvPr/>
        </p:nvSpPr>
        <p:spPr>
          <a:xfrm>
            <a:off x="3529135" y="2216917"/>
            <a:ext cx="51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4E2AD8-1DED-6643-AC5F-2AE3DE6FC3E5}"/>
              </a:ext>
            </a:extLst>
          </p:cNvPr>
          <p:cNvSpPr txBox="1"/>
          <p:nvPr/>
        </p:nvSpPr>
        <p:spPr>
          <a:xfrm>
            <a:off x="3528486" y="4172695"/>
            <a:ext cx="51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3DBE10-9E16-7642-B0F0-C65D35B3FAF0}"/>
              </a:ext>
            </a:extLst>
          </p:cNvPr>
          <p:cNvSpPr txBox="1"/>
          <p:nvPr/>
        </p:nvSpPr>
        <p:spPr>
          <a:xfrm>
            <a:off x="7753567" y="4172695"/>
            <a:ext cx="51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EECDB9F-C898-5D45-A629-4579D0F44F98}"/>
              </a:ext>
            </a:extLst>
          </p:cNvPr>
          <p:cNvSpPr/>
          <p:nvPr/>
        </p:nvSpPr>
        <p:spPr>
          <a:xfrm>
            <a:off x="7753567" y="4925692"/>
            <a:ext cx="180104" cy="764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1D25D4F-41B1-BC49-B875-8279F206DC2B}"/>
              </a:ext>
            </a:extLst>
          </p:cNvPr>
          <p:cNvGrpSpPr/>
          <p:nvPr/>
        </p:nvGrpSpPr>
        <p:grpSpPr>
          <a:xfrm>
            <a:off x="5588002" y="4335645"/>
            <a:ext cx="2527818" cy="1832037"/>
            <a:chOff x="4146324" y="4154660"/>
            <a:chExt cx="2527818" cy="183203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290F9FA-B358-7543-9A15-335F119D1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6324" y="4249337"/>
              <a:ext cx="2527818" cy="173736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27E6CFD-DE27-EA46-9A2F-5004559B61F7}"/>
                </a:ext>
              </a:extLst>
            </p:cNvPr>
            <p:cNvSpPr txBox="1"/>
            <p:nvPr/>
          </p:nvSpPr>
          <p:spPr>
            <a:xfrm>
              <a:off x="4619231" y="4154660"/>
              <a:ext cx="17484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GMCSF</a:t>
              </a:r>
            </a:p>
            <a:p>
              <a:pPr algn="ctr"/>
              <a:endParaRPr lang="en-US" sz="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E2FCF46-0A4D-8F4C-AC4D-3AF4BC126896}"/>
                </a:ext>
              </a:extLst>
            </p:cNvPr>
            <p:cNvSpPr/>
            <p:nvPr/>
          </p:nvSpPr>
          <p:spPr>
            <a:xfrm>
              <a:off x="4162635" y="4935278"/>
              <a:ext cx="158442" cy="456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AC939C2-4F3E-DA44-BC51-FBC33145D185}"/>
              </a:ext>
            </a:extLst>
          </p:cNvPr>
          <p:cNvGrpSpPr/>
          <p:nvPr/>
        </p:nvGrpSpPr>
        <p:grpSpPr>
          <a:xfrm>
            <a:off x="3677492" y="4311770"/>
            <a:ext cx="2414016" cy="1846947"/>
            <a:chOff x="2047555" y="4139750"/>
            <a:chExt cx="2414016" cy="184694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1458ECF-F1D8-AE4B-B4D6-15C35EECF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047555" y="4340777"/>
              <a:ext cx="2414016" cy="164592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F097EC8-31C5-F544-806F-2BCEFACE642C}"/>
                </a:ext>
              </a:extLst>
            </p:cNvPr>
            <p:cNvSpPr txBox="1"/>
            <p:nvPr/>
          </p:nvSpPr>
          <p:spPr>
            <a:xfrm>
              <a:off x="2414145" y="4139750"/>
              <a:ext cx="174849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VEGF</a:t>
              </a:r>
            </a:p>
            <a:p>
              <a:pPr algn="ctr"/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AC3CC81-46D6-4149-B6C9-29EEF97A0D88}"/>
              </a:ext>
            </a:extLst>
          </p:cNvPr>
          <p:cNvSpPr txBox="1"/>
          <p:nvPr/>
        </p:nvSpPr>
        <p:spPr>
          <a:xfrm>
            <a:off x="2549605" y="54972"/>
            <a:ext cx="1489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S7</a:t>
            </a:r>
          </a:p>
        </p:txBody>
      </p:sp>
    </p:spTree>
    <p:extLst>
      <p:ext uri="{BB962C8B-B14F-4D97-AF65-F5344CB8AC3E}">
        <p14:creationId xmlns:p14="http://schemas.microsoft.com/office/powerpoint/2010/main" val="194325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B9064B6-1E1A-B945-A5D4-5951CC9FF616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719666"/>
          <a:ext cx="677333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151141325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23577290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78898222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75472927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3321972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Age Group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Animal ID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Age (years)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Weight (kg)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89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22656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58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555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758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Adult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37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Adult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900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Adult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8088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0B3DA15-A2A5-474C-98E4-41E276B26CED}"/>
              </a:ext>
            </a:extLst>
          </p:cNvPr>
          <p:cNvSpPr txBox="1"/>
          <p:nvPr/>
        </p:nvSpPr>
        <p:spPr>
          <a:xfrm>
            <a:off x="0" y="155275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1</a:t>
            </a:r>
          </a:p>
        </p:txBody>
      </p:sp>
    </p:spTree>
    <p:extLst>
      <p:ext uri="{BB962C8B-B14F-4D97-AF65-F5344CB8AC3E}">
        <p14:creationId xmlns:p14="http://schemas.microsoft.com/office/powerpoint/2010/main" val="1249686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5275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2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0330" y="833120"/>
          <a:ext cx="1132893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8426">
                  <a:extLst>
                    <a:ext uri="{9D8B030D-6E8A-4147-A177-3AD203B41FA5}">
                      <a16:colId xmlns:a16="http://schemas.microsoft.com/office/drawing/2014/main" val="4064770101"/>
                    </a:ext>
                  </a:extLst>
                </a:gridCol>
                <a:gridCol w="9490510">
                  <a:extLst>
                    <a:ext uri="{9D8B030D-6E8A-4147-A177-3AD203B41FA5}">
                      <a16:colId xmlns:a16="http://schemas.microsoft.com/office/drawing/2014/main" val="3138596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</a:t>
                      </a:r>
                      <a:endParaRPr lang="en-U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Vaccination site observation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628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Aged</a:t>
                      </a: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noticeable defects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26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Aged</a:t>
                      </a: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noticeable defects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171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Aged</a:t>
                      </a: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small, healed lump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179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endParaRPr lang="en-US" sz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~0.5cm diameter raised pustule-like lesion at BCG injection site (L bicep)</a:t>
                      </a:r>
                      <a:endParaRPr lang="en-U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611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endParaRPr lang="en-US" sz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~0.5cm diameter raised lesion at BCG injection site (L bicep)</a:t>
                      </a:r>
                      <a:endParaRPr lang="en-U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701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endParaRPr lang="en-U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508" marR="8508" marT="85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~1.0cm diameter raised lesion at BCG injection site (L bicep); </a:t>
                      </a:r>
                      <a:r>
                        <a:rPr lang="en-US" sz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sero-sanguinous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exudate present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321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5308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1FA4CB6-91A5-ED47-A241-54C60A690799}"/>
              </a:ext>
            </a:extLst>
          </p:cNvPr>
          <p:cNvGraphicFramePr>
            <a:graphicFrameLocks noGrp="1"/>
          </p:cNvGraphicFramePr>
          <p:nvPr/>
        </p:nvGraphicFramePr>
        <p:xfrm>
          <a:off x="3188225" y="643466"/>
          <a:ext cx="5815552" cy="556285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36906">
                  <a:extLst>
                    <a:ext uri="{9D8B030D-6E8A-4147-A177-3AD203B41FA5}">
                      <a16:colId xmlns:a16="http://schemas.microsoft.com/office/drawing/2014/main" val="1156696495"/>
                    </a:ext>
                  </a:extLst>
                </a:gridCol>
                <a:gridCol w="1024621">
                  <a:extLst>
                    <a:ext uri="{9D8B030D-6E8A-4147-A177-3AD203B41FA5}">
                      <a16:colId xmlns:a16="http://schemas.microsoft.com/office/drawing/2014/main" val="2009964889"/>
                    </a:ext>
                  </a:extLst>
                </a:gridCol>
                <a:gridCol w="1182227">
                  <a:extLst>
                    <a:ext uri="{9D8B030D-6E8A-4147-A177-3AD203B41FA5}">
                      <a16:colId xmlns:a16="http://schemas.microsoft.com/office/drawing/2014/main" val="2029604610"/>
                    </a:ext>
                  </a:extLst>
                </a:gridCol>
                <a:gridCol w="1189571">
                  <a:extLst>
                    <a:ext uri="{9D8B030D-6E8A-4147-A177-3AD203B41FA5}">
                      <a16:colId xmlns:a16="http://schemas.microsoft.com/office/drawing/2014/main" val="3469125049"/>
                    </a:ext>
                  </a:extLst>
                </a:gridCol>
                <a:gridCol w="1182227">
                  <a:extLst>
                    <a:ext uri="{9D8B030D-6E8A-4147-A177-3AD203B41FA5}">
                      <a16:colId xmlns:a16="http://schemas.microsoft.com/office/drawing/2014/main" val="3054497752"/>
                    </a:ext>
                  </a:extLst>
                </a:gridCol>
              </a:tblGrid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Fluorochrome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Vendor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Catalog No.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320815491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555518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690409024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AF700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D058-1283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561288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013044356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2G5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Beckman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IM1856U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3486158424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SP34-2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552127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305497925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D058-1283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558411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827394592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APC-F750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344746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548626805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BV421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DX2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305624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935721517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BV605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562843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688595525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310904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351346821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CD56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555516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25775637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AF700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560836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936756979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BV605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3A9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742912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977371507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PE-Cy7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SP34.2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557749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3966810676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Caprico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103416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538260419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APCFire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301646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942880291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BV421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M1/70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101245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3476936123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HLA-DR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L243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307628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339155571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PE-Cy7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3G8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772059773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SP34.2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557597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156296815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2H7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302310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886506813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PE-Cy7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302612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186683010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CD28.2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302912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3260249432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PE-Dazzle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G034E3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353430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611692247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G025H7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353704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297940674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BUV395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SP34.2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564117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219807693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PE-Cy7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560644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4152802684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PerCP-Cy5.5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L291H4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359406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956081386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BUV805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3A9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748872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949812043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TCRgd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5A6.E9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ThermoFisher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MHGD01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2232814953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3G8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302012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612100129"/>
                  </a:ext>
                </a:extLst>
              </a:tr>
              <a:tr h="1641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Alexa700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2H7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Biolegend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302322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23" marR="5723" marT="5723" marB="0" anchor="b"/>
                </a:tc>
                <a:extLst>
                  <a:ext uri="{0D108BD9-81ED-4DB2-BD59-A6C34878D82A}">
                    <a16:rowId xmlns:a16="http://schemas.microsoft.com/office/drawing/2014/main" val="136207713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B75E954-2194-5060-1786-98DC0EA56A6B}"/>
              </a:ext>
            </a:extLst>
          </p:cNvPr>
          <p:cNvSpPr txBox="1"/>
          <p:nvPr/>
        </p:nvSpPr>
        <p:spPr>
          <a:xfrm>
            <a:off x="1776761" y="185012"/>
            <a:ext cx="527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3</a:t>
            </a:r>
          </a:p>
        </p:txBody>
      </p:sp>
    </p:spTree>
    <p:extLst>
      <p:ext uri="{BB962C8B-B14F-4D97-AF65-F5344CB8AC3E}">
        <p14:creationId xmlns:p14="http://schemas.microsoft.com/office/powerpoint/2010/main" val="2624842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780E2C-BF45-DE44-B689-50D1365C0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281" y="0"/>
            <a:ext cx="6074741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77C849-35C8-2C47-906E-F579A266F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505" y="4504553"/>
            <a:ext cx="2036061" cy="2353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C6286-2C0A-AD46-8205-0D63C8F98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4504553"/>
            <a:ext cx="6010433" cy="23534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BB6F97-F8AB-D44F-8751-23BCB15ECEFF}"/>
              </a:ext>
            </a:extLst>
          </p:cNvPr>
          <p:cNvSpPr txBox="1"/>
          <p:nvPr/>
        </p:nvSpPr>
        <p:spPr>
          <a:xfrm>
            <a:off x="376518" y="466165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</a:p>
        </p:txBody>
      </p:sp>
    </p:spTree>
    <p:extLst>
      <p:ext uri="{BB962C8B-B14F-4D97-AF65-F5344CB8AC3E}">
        <p14:creationId xmlns:p14="http://schemas.microsoft.com/office/powerpoint/2010/main" val="2324806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B10C33F-CC2F-184B-971C-2B47AA4E03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4239" y="835497"/>
          <a:ext cx="1766741" cy="1737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2768723" imgH="2723125" progId="Prism9.Document">
                  <p:embed/>
                </p:oleObj>
              </mc:Choice>
              <mc:Fallback>
                <p:oleObj name="Prism 9" r:id="rId3" imgW="2768723" imgH="2723125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B10C33F-CC2F-184B-971C-2B47AA4E0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4239" y="835497"/>
                        <a:ext cx="1766741" cy="1737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E506F8B1-3DF0-3347-A2FA-D688C7B3F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3778" y="775477"/>
            <a:ext cx="1728760" cy="1737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01B393-4777-3941-899A-68782A1911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740" y="698792"/>
            <a:ext cx="1756370" cy="1828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E48937-7AD5-9E45-90D6-EC7C174F72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1979" y="701379"/>
            <a:ext cx="1883121" cy="1828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46B683-75D7-7D44-BC8A-0748A13BACB0}"/>
              </a:ext>
            </a:extLst>
          </p:cNvPr>
          <p:cNvSpPr txBox="1"/>
          <p:nvPr/>
        </p:nvSpPr>
        <p:spPr>
          <a:xfrm>
            <a:off x="1363981" y="790276"/>
            <a:ext cx="155123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B58DC5-B7EF-154B-BE51-53A27959BDA8}"/>
              </a:ext>
            </a:extLst>
          </p:cNvPr>
          <p:cNvSpPr txBox="1"/>
          <p:nvPr/>
        </p:nvSpPr>
        <p:spPr>
          <a:xfrm>
            <a:off x="957397" y="215403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9AED4D-68CA-9B4A-8428-F3866E3B4AB3}"/>
              </a:ext>
            </a:extLst>
          </p:cNvPr>
          <p:cNvSpPr txBox="1"/>
          <p:nvPr/>
        </p:nvSpPr>
        <p:spPr>
          <a:xfrm>
            <a:off x="3775295" y="790276"/>
            <a:ext cx="90431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FFEA91-6728-CA4F-88B1-CBE78858B479}"/>
              </a:ext>
            </a:extLst>
          </p:cNvPr>
          <p:cNvSpPr txBox="1"/>
          <p:nvPr/>
        </p:nvSpPr>
        <p:spPr>
          <a:xfrm>
            <a:off x="5832224" y="789322"/>
            <a:ext cx="92997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F468D2-E1BB-1943-B08F-FDDEEAD2930F}"/>
              </a:ext>
            </a:extLst>
          </p:cNvPr>
          <p:cNvSpPr txBox="1"/>
          <p:nvPr/>
        </p:nvSpPr>
        <p:spPr>
          <a:xfrm>
            <a:off x="7434597" y="784532"/>
            <a:ext cx="155123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FD4ADB-5A7F-C34F-B3A2-BC4C3D301B43}"/>
              </a:ext>
            </a:extLst>
          </p:cNvPr>
          <p:cNvSpPr/>
          <p:nvPr/>
        </p:nvSpPr>
        <p:spPr>
          <a:xfrm>
            <a:off x="3433399" y="588474"/>
            <a:ext cx="3420112" cy="205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21975A-8548-9646-99B5-82ADF5A533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9951" y="2976025"/>
            <a:ext cx="1857539" cy="19202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3605B7-8552-0B4D-997E-0AE834E7DC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44138" y="2991254"/>
            <a:ext cx="1888370" cy="19202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E9DD7B-34F2-314E-B403-4048F48A7DED}"/>
              </a:ext>
            </a:extLst>
          </p:cNvPr>
          <p:cNvSpPr txBox="1"/>
          <p:nvPr/>
        </p:nvSpPr>
        <p:spPr>
          <a:xfrm>
            <a:off x="5006542" y="2856038"/>
            <a:ext cx="57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CA02B3A-8AAC-FB40-B612-125F09D61D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78031" y="3029414"/>
            <a:ext cx="1784787" cy="19202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AE5A572-FC5C-5A49-BF15-FAB9835727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8571" y="2981315"/>
            <a:ext cx="1762843" cy="192024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3A24C5F-8088-4449-999A-84E69967E413}"/>
              </a:ext>
            </a:extLst>
          </p:cNvPr>
          <p:cNvSpPr txBox="1"/>
          <p:nvPr/>
        </p:nvSpPr>
        <p:spPr>
          <a:xfrm>
            <a:off x="1042218" y="2856038"/>
            <a:ext cx="57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859AA7-E619-2443-A197-99E09C4FE7F3}"/>
              </a:ext>
            </a:extLst>
          </p:cNvPr>
          <p:cNvSpPr txBox="1"/>
          <p:nvPr/>
        </p:nvSpPr>
        <p:spPr>
          <a:xfrm>
            <a:off x="1807891" y="2929109"/>
            <a:ext cx="11307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8+48h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A8B146-2852-7946-ACF5-84DC22C73D53}"/>
              </a:ext>
            </a:extLst>
          </p:cNvPr>
          <p:cNvSpPr txBox="1"/>
          <p:nvPr/>
        </p:nvSpPr>
        <p:spPr>
          <a:xfrm>
            <a:off x="5947543" y="2923887"/>
            <a:ext cx="115433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8+72h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5D062C-4761-7D46-A573-9A90FAFFDE7D}"/>
              </a:ext>
            </a:extLst>
          </p:cNvPr>
          <p:cNvSpPr txBox="1"/>
          <p:nvPr/>
        </p:nvSpPr>
        <p:spPr>
          <a:xfrm>
            <a:off x="1005083" y="726325"/>
            <a:ext cx="57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DDE901-49AC-4349-9B9B-564233559B9C}"/>
              </a:ext>
            </a:extLst>
          </p:cNvPr>
          <p:cNvSpPr txBox="1"/>
          <p:nvPr/>
        </p:nvSpPr>
        <p:spPr>
          <a:xfrm>
            <a:off x="2738633" y="726325"/>
            <a:ext cx="57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F605D6-E731-DC42-9D0D-2E6A318C0760}"/>
              </a:ext>
            </a:extLst>
          </p:cNvPr>
          <p:cNvSpPr txBox="1"/>
          <p:nvPr/>
        </p:nvSpPr>
        <p:spPr>
          <a:xfrm>
            <a:off x="4881758" y="726325"/>
            <a:ext cx="57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A3BA42-4F5E-2B4C-A76E-76F21BE9D888}"/>
              </a:ext>
            </a:extLst>
          </p:cNvPr>
          <p:cNvSpPr txBox="1"/>
          <p:nvPr/>
        </p:nvSpPr>
        <p:spPr>
          <a:xfrm>
            <a:off x="6815333" y="726325"/>
            <a:ext cx="57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4F314A-A7B3-C74D-97D9-6A22169A383A}"/>
              </a:ext>
            </a:extLst>
          </p:cNvPr>
          <p:cNvSpPr txBox="1"/>
          <p:nvPr/>
        </p:nvSpPr>
        <p:spPr>
          <a:xfrm>
            <a:off x="3614524" y="2923568"/>
            <a:ext cx="11307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8+48h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3CDB4C-5754-9D4C-BAB5-8EF8C0594A57}"/>
              </a:ext>
            </a:extLst>
          </p:cNvPr>
          <p:cNvSpPr txBox="1"/>
          <p:nvPr/>
        </p:nvSpPr>
        <p:spPr>
          <a:xfrm>
            <a:off x="7862243" y="2934971"/>
            <a:ext cx="115433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8+72h</a:t>
            </a:r>
          </a:p>
        </p:txBody>
      </p:sp>
    </p:spTree>
    <p:extLst>
      <p:ext uri="{BB962C8B-B14F-4D97-AF65-F5344CB8AC3E}">
        <p14:creationId xmlns:p14="http://schemas.microsoft.com/office/powerpoint/2010/main" val="79089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8D5B44-7AAE-8F47-B7BA-E3AC76820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26" y="792480"/>
            <a:ext cx="1966400" cy="1920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97E97C-85AF-464A-ACFD-DE7B76185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406" y="975360"/>
            <a:ext cx="1720655" cy="1737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E4B685-B2D9-0045-9DE6-611C6B370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5908" y="956645"/>
            <a:ext cx="1712301" cy="17373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2B71F1-99DF-A140-B371-2E13212D5588}"/>
              </a:ext>
            </a:extLst>
          </p:cNvPr>
          <p:cNvSpPr txBox="1"/>
          <p:nvPr/>
        </p:nvSpPr>
        <p:spPr>
          <a:xfrm>
            <a:off x="760303" y="900197"/>
            <a:ext cx="175765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0B15D1-ECAB-F446-8FEB-0AE68C9C232D}"/>
              </a:ext>
            </a:extLst>
          </p:cNvPr>
          <p:cNvSpPr txBox="1"/>
          <p:nvPr/>
        </p:nvSpPr>
        <p:spPr>
          <a:xfrm>
            <a:off x="2915858" y="892734"/>
            <a:ext cx="15334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86C3BB-32FD-FB42-9817-B7B7037F04DB}"/>
              </a:ext>
            </a:extLst>
          </p:cNvPr>
          <p:cNvSpPr txBox="1"/>
          <p:nvPr/>
        </p:nvSpPr>
        <p:spPr>
          <a:xfrm>
            <a:off x="4850074" y="894417"/>
            <a:ext cx="150485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2BC0A-7D7F-7A45-BDC3-582E8A8F4312}"/>
              </a:ext>
            </a:extLst>
          </p:cNvPr>
          <p:cNvSpPr txBox="1"/>
          <p:nvPr/>
        </p:nvSpPr>
        <p:spPr>
          <a:xfrm>
            <a:off x="4337495" y="747919"/>
            <a:ext cx="460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F2CA8B-21EF-B040-970F-C39103673FC5}"/>
              </a:ext>
            </a:extLst>
          </p:cNvPr>
          <p:cNvSpPr txBox="1"/>
          <p:nvPr/>
        </p:nvSpPr>
        <p:spPr>
          <a:xfrm>
            <a:off x="2502789" y="746677"/>
            <a:ext cx="460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8AF9C9-F630-4A4D-9047-3DD687C9F669}"/>
              </a:ext>
            </a:extLst>
          </p:cNvPr>
          <p:cNvSpPr txBox="1"/>
          <p:nvPr/>
        </p:nvSpPr>
        <p:spPr>
          <a:xfrm>
            <a:off x="311060" y="756972"/>
            <a:ext cx="460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F703AC-7BAC-7645-9141-B459CD4F8085}"/>
              </a:ext>
            </a:extLst>
          </p:cNvPr>
          <p:cNvSpPr txBox="1"/>
          <p:nvPr/>
        </p:nvSpPr>
        <p:spPr>
          <a:xfrm>
            <a:off x="347057" y="300585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402427-795B-CC4A-ADC0-3A950CAEB222}"/>
              </a:ext>
            </a:extLst>
          </p:cNvPr>
          <p:cNvSpPr/>
          <p:nvPr/>
        </p:nvSpPr>
        <p:spPr>
          <a:xfrm>
            <a:off x="968721" y="746677"/>
            <a:ext cx="1267485" cy="153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BD9FDE1-48A5-0349-8F3A-CD93F6A32C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02" y="2757916"/>
            <a:ext cx="2167242" cy="21945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467596-D3FF-0F44-B2CE-AB93A5362F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4480" y="2765038"/>
            <a:ext cx="2230984" cy="21945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F1444C9-EE9C-054D-89E7-24CF45FD0E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2241" y="2757916"/>
            <a:ext cx="2167242" cy="21945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ADB3D47-E7FB-7848-991D-A3F97B0AA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45464" y="2765038"/>
            <a:ext cx="2322045" cy="219456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F160187-C4CE-1D4C-A158-93E718C62EBC}"/>
              </a:ext>
            </a:extLst>
          </p:cNvPr>
          <p:cNvSpPr txBox="1"/>
          <p:nvPr/>
        </p:nvSpPr>
        <p:spPr>
          <a:xfrm>
            <a:off x="311060" y="2676701"/>
            <a:ext cx="86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3766F3-4BAB-AA46-B7FA-F16AFE8106BA}"/>
              </a:ext>
            </a:extLst>
          </p:cNvPr>
          <p:cNvSpPr txBox="1"/>
          <p:nvPr/>
        </p:nvSpPr>
        <p:spPr>
          <a:xfrm>
            <a:off x="4637017" y="2663344"/>
            <a:ext cx="86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236DD2-834C-0B45-9EDB-F2B1DFA14894}"/>
              </a:ext>
            </a:extLst>
          </p:cNvPr>
          <p:cNvSpPr txBox="1"/>
          <p:nvPr/>
        </p:nvSpPr>
        <p:spPr>
          <a:xfrm>
            <a:off x="5402897" y="2756362"/>
            <a:ext cx="161389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16+72h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C9FF16-7EA9-6E43-8013-30CAD7181823}"/>
              </a:ext>
            </a:extLst>
          </p:cNvPr>
          <p:cNvSpPr txBox="1"/>
          <p:nvPr/>
        </p:nvSpPr>
        <p:spPr>
          <a:xfrm>
            <a:off x="1172120" y="2766226"/>
            <a:ext cx="147402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16+48h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F8B786-7584-5D48-B8EA-F57E9461B546}"/>
              </a:ext>
            </a:extLst>
          </p:cNvPr>
          <p:cNvSpPr txBox="1"/>
          <p:nvPr/>
        </p:nvSpPr>
        <p:spPr>
          <a:xfrm>
            <a:off x="7724917" y="2759133"/>
            <a:ext cx="161389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16+72h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CBC63C-0ABD-2F44-8342-50E581966821}"/>
              </a:ext>
            </a:extLst>
          </p:cNvPr>
          <p:cNvSpPr txBox="1"/>
          <p:nvPr/>
        </p:nvSpPr>
        <p:spPr>
          <a:xfrm>
            <a:off x="3327886" y="2768997"/>
            <a:ext cx="131653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16+48h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94F7F0-CFD0-24AF-C5D5-39C80FE189BD}"/>
              </a:ext>
            </a:extLst>
          </p:cNvPr>
          <p:cNvSpPr txBox="1"/>
          <p:nvPr/>
        </p:nvSpPr>
        <p:spPr>
          <a:xfrm rot="16200000">
            <a:off x="5835950" y="3655885"/>
            <a:ext cx="260604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# CD4+CCR6+ T Cells</a:t>
            </a:r>
          </a:p>
        </p:txBody>
      </p:sp>
    </p:spTree>
    <p:extLst>
      <p:ext uri="{BB962C8B-B14F-4D97-AF65-F5344CB8AC3E}">
        <p14:creationId xmlns:p14="http://schemas.microsoft.com/office/powerpoint/2010/main" val="722267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368943-0282-A54E-88DB-25D0134254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489"/>
          <a:stretch/>
        </p:blipFill>
        <p:spPr>
          <a:xfrm>
            <a:off x="5175904" y="591257"/>
            <a:ext cx="4841343" cy="1938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67C946-A744-3F45-822B-527C1776F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9571" y="591257"/>
            <a:ext cx="3268263" cy="20024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15418D-DE11-4B48-9B0F-AB2E1FB0D6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809" y="2872082"/>
            <a:ext cx="3538729" cy="39747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C786E5-9D26-A14D-AF9E-B723EB421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044" y="2872081"/>
            <a:ext cx="3546532" cy="39747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90E09A-ABED-1040-BE1C-30474E0C0B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489"/>
          <a:stretch/>
        </p:blipFill>
        <p:spPr>
          <a:xfrm>
            <a:off x="240765" y="591257"/>
            <a:ext cx="4841343" cy="1938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A2940D-DA61-D945-B9AF-C0ADF9587859}"/>
              </a:ext>
            </a:extLst>
          </p:cNvPr>
          <p:cNvSpPr txBox="1"/>
          <p:nvPr/>
        </p:nvSpPr>
        <p:spPr>
          <a:xfrm>
            <a:off x="144855" y="377496"/>
            <a:ext cx="51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37FBC2-0A28-CA44-89BE-630FB8F82B07}"/>
              </a:ext>
            </a:extLst>
          </p:cNvPr>
          <p:cNvSpPr txBox="1"/>
          <p:nvPr/>
        </p:nvSpPr>
        <p:spPr>
          <a:xfrm>
            <a:off x="8599281" y="343050"/>
            <a:ext cx="51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62EB48-C792-E84D-BB23-F0B31CF691B6}"/>
              </a:ext>
            </a:extLst>
          </p:cNvPr>
          <p:cNvSpPr txBox="1"/>
          <p:nvPr/>
        </p:nvSpPr>
        <p:spPr>
          <a:xfrm>
            <a:off x="154303" y="2681213"/>
            <a:ext cx="51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689173-67A9-254C-93BB-706E2AFE3FE7}"/>
              </a:ext>
            </a:extLst>
          </p:cNvPr>
          <p:cNvSpPr txBox="1"/>
          <p:nvPr/>
        </p:nvSpPr>
        <p:spPr>
          <a:xfrm>
            <a:off x="3914637" y="2681213"/>
            <a:ext cx="51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005BE8-F68D-E747-BB3D-DCEA4FC9DB3B}"/>
              </a:ext>
            </a:extLst>
          </p:cNvPr>
          <p:cNvSpPr txBox="1"/>
          <p:nvPr/>
        </p:nvSpPr>
        <p:spPr>
          <a:xfrm>
            <a:off x="199708" y="83513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48B2E0-CD16-154F-AC68-56F896DAAB1C}"/>
              </a:ext>
            </a:extLst>
          </p:cNvPr>
          <p:cNvSpPr txBox="1"/>
          <p:nvPr/>
        </p:nvSpPr>
        <p:spPr>
          <a:xfrm>
            <a:off x="4430685" y="2681213"/>
            <a:ext cx="3165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FMOs for 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8CAF40-E802-8303-11C7-07EF18D10DEB}"/>
              </a:ext>
            </a:extLst>
          </p:cNvPr>
          <p:cNvSpPr txBox="1"/>
          <p:nvPr/>
        </p:nvSpPr>
        <p:spPr>
          <a:xfrm>
            <a:off x="9239023" y="2104102"/>
            <a:ext cx="1156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Times" pitchFamily="2" charset="0"/>
              </a:rPr>
              <a:t>Comp-BUV737-A :: CD95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BF263D-8724-FD7E-E3F5-7136BF9B3F89}"/>
              </a:ext>
            </a:extLst>
          </p:cNvPr>
          <p:cNvSpPr txBox="1"/>
          <p:nvPr/>
        </p:nvSpPr>
        <p:spPr>
          <a:xfrm>
            <a:off x="10840376" y="2112412"/>
            <a:ext cx="1156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Times" pitchFamily="2" charset="0"/>
              </a:rPr>
              <a:t>Comp-BUV737-A :: CD95</a:t>
            </a:r>
          </a:p>
        </p:txBody>
      </p:sp>
    </p:spTree>
    <p:extLst>
      <p:ext uri="{BB962C8B-B14F-4D97-AF65-F5344CB8AC3E}">
        <p14:creationId xmlns:p14="http://schemas.microsoft.com/office/powerpoint/2010/main" val="892435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442650-A2CC-D549-BC4C-858C818F7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19" y="3032869"/>
            <a:ext cx="2589376" cy="18288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D67517D-AAB7-D546-8970-77126ED7DA73}"/>
              </a:ext>
            </a:extLst>
          </p:cNvPr>
          <p:cNvSpPr/>
          <p:nvPr/>
        </p:nvSpPr>
        <p:spPr>
          <a:xfrm>
            <a:off x="2657736" y="3076017"/>
            <a:ext cx="724186" cy="3344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49869C9-10DC-834D-84D9-DAD62C7F16E8}"/>
              </a:ext>
            </a:extLst>
          </p:cNvPr>
          <p:cNvSpPr/>
          <p:nvPr/>
        </p:nvSpPr>
        <p:spPr>
          <a:xfrm>
            <a:off x="8643935" y="2316471"/>
            <a:ext cx="724186" cy="576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AB8E33-13B2-2148-B96A-83CAE8D43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299" y="1280008"/>
            <a:ext cx="2435551" cy="182880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E8E2F1D8-6641-A44D-98A0-A1825F991454}"/>
              </a:ext>
            </a:extLst>
          </p:cNvPr>
          <p:cNvSpPr/>
          <p:nvPr/>
        </p:nvSpPr>
        <p:spPr>
          <a:xfrm>
            <a:off x="10495576" y="1474436"/>
            <a:ext cx="724186" cy="576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C68D927-6287-FC4C-8294-F6B4A359B393}"/>
              </a:ext>
            </a:extLst>
          </p:cNvPr>
          <p:cNvSpPr/>
          <p:nvPr/>
        </p:nvSpPr>
        <p:spPr>
          <a:xfrm>
            <a:off x="2368947" y="5677947"/>
            <a:ext cx="729849" cy="669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DACB193-9390-444A-9B97-F40EB5C0CF97}"/>
              </a:ext>
            </a:extLst>
          </p:cNvPr>
          <p:cNvSpPr/>
          <p:nvPr/>
        </p:nvSpPr>
        <p:spPr>
          <a:xfrm>
            <a:off x="4886845" y="3898383"/>
            <a:ext cx="729849" cy="669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3DB286B-2FCA-B64F-874F-600098E813F8}"/>
              </a:ext>
            </a:extLst>
          </p:cNvPr>
          <p:cNvSpPr txBox="1"/>
          <p:nvPr/>
        </p:nvSpPr>
        <p:spPr>
          <a:xfrm>
            <a:off x="1549269" y="1808615"/>
            <a:ext cx="405630" cy="210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AEA0D1A-7153-EB49-9B4D-4A04BD89582B}"/>
              </a:ext>
            </a:extLst>
          </p:cNvPr>
          <p:cNvSpPr txBox="1"/>
          <p:nvPr/>
        </p:nvSpPr>
        <p:spPr>
          <a:xfrm>
            <a:off x="1301920" y="1670055"/>
            <a:ext cx="405630" cy="210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5C2C9A5-D806-2146-9FFF-F5E970581CA0}"/>
              </a:ext>
            </a:extLst>
          </p:cNvPr>
          <p:cNvSpPr txBox="1"/>
          <p:nvPr/>
        </p:nvSpPr>
        <p:spPr>
          <a:xfrm>
            <a:off x="1734426" y="1784115"/>
            <a:ext cx="4208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0.08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DB8F8A4-30CC-0E45-AC7B-00B687A41BED}"/>
              </a:ext>
            </a:extLst>
          </p:cNvPr>
          <p:cNvCxnSpPr/>
          <p:nvPr/>
        </p:nvCxnSpPr>
        <p:spPr>
          <a:xfrm>
            <a:off x="1900143" y="1983256"/>
            <a:ext cx="0" cy="274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5D607C3-EA76-8D42-8727-E4A114705A8E}"/>
              </a:ext>
            </a:extLst>
          </p:cNvPr>
          <p:cNvCxnSpPr/>
          <p:nvPr/>
        </p:nvCxnSpPr>
        <p:spPr>
          <a:xfrm>
            <a:off x="1666069" y="2024379"/>
            <a:ext cx="0" cy="274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1BEB786-C68E-5143-A97C-4DA6E9B98346}"/>
              </a:ext>
            </a:extLst>
          </p:cNvPr>
          <p:cNvCxnSpPr/>
          <p:nvPr/>
        </p:nvCxnSpPr>
        <p:spPr>
          <a:xfrm>
            <a:off x="1425504" y="1884638"/>
            <a:ext cx="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id="{823D2ED5-7580-CF4A-9497-A3E482A91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2436" y="3076017"/>
            <a:ext cx="2503503" cy="1828800"/>
          </a:xfrm>
          <a:prstGeom prst="rect">
            <a:avLst/>
          </a:prstGeom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3B020A00-C4A6-1E4D-ADBC-DC17256DF748}"/>
              </a:ext>
            </a:extLst>
          </p:cNvPr>
          <p:cNvSpPr/>
          <p:nvPr/>
        </p:nvSpPr>
        <p:spPr>
          <a:xfrm>
            <a:off x="8093165" y="1225490"/>
            <a:ext cx="917713" cy="428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C39357AE-A107-7E46-ACB8-5BBEA4044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64" y="4868415"/>
            <a:ext cx="2747749" cy="18288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111D2318-428D-E446-85B6-737095F2A3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8098" y="3044426"/>
            <a:ext cx="2340528" cy="18288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920F1B4A-0449-7047-92F4-3C58B7C1BA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1880" y="3029669"/>
            <a:ext cx="2547891" cy="18288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A7B87408-2600-314B-8F28-8F29119EEC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057" y="1304605"/>
            <a:ext cx="2426844" cy="182880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23A696E2-789F-5647-BE02-9A848C1011AD}"/>
              </a:ext>
            </a:extLst>
          </p:cNvPr>
          <p:cNvSpPr/>
          <p:nvPr/>
        </p:nvSpPr>
        <p:spPr>
          <a:xfrm>
            <a:off x="2487146" y="1350022"/>
            <a:ext cx="578251" cy="425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577B4FD-ECB1-064F-A134-030E8569013A}"/>
              </a:ext>
            </a:extLst>
          </p:cNvPr>
          <p:cNvSpPr txBox="1"/>
          <p:nvPr/>
        </p:nvSpPr>
        <p:spPr>
          <a:xfrm>
            <a:off x="321708" y="702741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S5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647ADC1-79A0-3F4E-BC7D-F3D336EF972F}"/>
              </a:ext>
            </a:extLst>
          </p:cNvPr>
          <p:cNvGrpSpPr/>
          <p:nvPr/>
        </p:nvGrpSpPr>
        <p:grpSpPr>
          <a:xfrm>
            <a:off x="10887017" y="3283639"/>
            <a:ext cx="182880" cy="216907"/>
            <a:chOff x="10022961" y="706572"/>
            <a:chExt cx="182880" cy="216907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327DF97-B826-B74B-9263-575171AA02E9}"/>
                </a:ext>
              </a:extLst>
            </p:cNvPr>
            <p:cNvSpPr/>
            <p:nvPr/>
          </p:nvSpPr>
          <p:spPr>
            <a:xfrm>
              <a:off x="10022961" y="706572"/>
              <a:ext cx="182880" cy="69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2D17FC6-2D18-7346-B80F-A9F4E3FBA3B2}"/>
                </a:ext>
              </a:extLst>
            </p:cNvPr>
            <p:cNvSpPr/>
            <p:nvPr/>
          </p:nvSpPr>
          <p:spPr>
            <a:xfrm>
              <a:off x="10022961" y="853905"/>
              <a:ext cx="182880" cy="6957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7440F32-3EBC-5646-ACD5-14C8B756EBC1}"/>
              </a:ext>
            </a:extLst>
          </p:cNvPr>
          <p:cNvSpPr/>
          <p:nvPr/>
        </p:nvSpPr>
        <p:spPr>
          <a:xfrm>
            <a:off x="4979267" y="3091891"/>
            <a:ext cx="743951" cy="523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C168BE-7207-EF4D-96A5-AB8A72AE9B2F}"/>
              </a:ext>
            </a:extLst>
          </p:cNvPr>
          <p:cNvSpPr/>
          <p:nvPr/>
        </p:nvSpPr>
        <p:spPr>
          <a:xfrm>
            <a:off x="6093260" y="2560042"/>
            <a:ext cx="716892" cy="2324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74C201-7231-064D-8530-3DA8B89BD18B}"/>
              </a:ext>
            </a:extLst>
          </p:cNvPr>
          <p:cNvSpPr/>
          <p:nvPr/>
        </p:nvSpPr>
        <p:spPr>
          <a:xfrm>
            <a:off x="2715758" y="5024825"/>
            <a:ext cx="564414" cy="306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CBF0E79-3CEB-B64C-A5E4-D79B6FB99F02}"/>
              </a:ext>
            </a:extLst>
          </p:cNvPr>
          <p:cNvSpPr/>
          <p:nvPr/>
        </p:nvSpPr>
        <p:spPr>
          <a:xfrm>
            <a:off x="5177336" y="3138131"/>
            <a:ext cx="564414" cy="3476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92F8A8F-8204-BD48-82F8-7B11B486D9B2}"/>
              </a:ext>
            </a:extLst>
          </p:cNvPr>
          <p:cNvGrpSpPr/>
          <p:nvPr/>
        </p:nvGrpSpPr>
        <p:grpSpPr>
          <a:xfrm>
            <a:off x="9028245" y="1273332"/>
            <a:ext cx="2441317" cy="1828800"/>
            <a:chOff x="7189657" y="2104322"/>
            <a:chExt cx="2441317" cy="182880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C20A0C41-EBCF-CB41-804F-9D26BC07761B}"/>
                </a:ext>
              </a:extLst>
            </p:cNvPr>
            <p:cNvSpPr txBox="1"/>
            <p:nvPr/>
          </p:nvSpPr>
          <p:spPr>
            <a:xfrm>
              <a:off x="7616210" y="2355264"/>
              <a:ext cx="4876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0.07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9D99FBA-FD0A-714A-8E59-8103C096E804}"/>
                </a:ext>
              </a:extLst>
            </p:cNvPr>
            <p:cNvSpPr txBox="1"/>
            <p:nvPr/>
          </p:nvSpPr>
          <p:spPr>
            <a:xfrm>
              <a:off x="7793622" y="2584492"/>
              <a:ext cx="4876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0.09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1D36E402-AB15-5B4B-B91C-A6B5B1747997}"/>
                </a:ext>
              </a:extLst>
            </p:cNvPr>
            <p:cNvSpPr txBox="1"/>
            <p:nvPr/>
          </p:nvSpPr>
          <p:spPr>
            <a:xfrm>
              <a:off x="8103890" y="2594431"/>
              <a:ext cx="5943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27C64E2D-277E-6047-A9A7-C228A09F6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89657" y="2104322"/>
              <a:ext cx="2441317" cy="1828800"/>
            </a:xfrm>
            <a:prstGeom prst="rect">
              <a:avLst/>
            </a:prstGeom>
          </p:spPr>
        </p:pic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85953CCD-8CC5-084F-A3BC-8E3771440D77}"/>
                </a:ext>
              </a:extLst>
            </p:cNvPr>
            <p:cNvCxnSpPr/>
            <p:nvPr/>
          </p:nvCxnSpPr>
          <p:spPr>
            <a:xfrm flipV="1">
              <a:off x="7735479" y="2544419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772684EE-2D3C-1549-A47D-6981A3891CA2}"/>
                </a:ext>
              </a:extLst>
            </p:cNvPr>
            <p:cNvCxnSpPr/>
            <p:nvPr/>
          </p:nvCxnSpPr>
          <p:spPr>
            <a:xfrm flipV="1">
              <a:off x="7967391" y="2766392"/>
              <a:ext cx="0" cy="27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7AEE201A-FCFD-8F44-9370-D82EF5F3E635}"/>
                </a:ext>
              </a:extLst>
            </p:cNvPr>
            <p:cNvCxnSpPr/>
            <p:nvPr/>
          </p:nvCxnSpPr>
          <p:spPr>
            <a:xfrm flipV="1">
              <a:off x="8209242" y="2759768"/>
              <a:ext cx="0" cy="27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6C7F631-7F58-BD49-A330-D624991CCD0C}"/>
              </a:ext>
            </a:extLst>
          </p:cNvPr>
          <p:cNvGrpSpPr/>
          <p:nvPr/>
        </p:nvGrpSpPr>
        <p:grpSpPr>
          <a:xfrm>
            <a:off x="10886664" y="1425836"/>
            <a:ext cx="182880" cy="232147"/>
            <a:chOff x="10022961" y="706572"/>
            <a:chExt cx="182880" cy="232147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F18FB052-B66D-C549-967D-0995482FE772}"/>
                </a:ext>
              </a:extLst>
            </p:cNvPr>
            <p:cNvSpPr/>
            <p:nvPr/>
          </p:nvSpPr>
          <p:spPr>
            <a:xfrm>
              <a:off x="10022961" y="706572"/>
              <a:ext cx="182880" cy="69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FC359ADC-B077-8347-B36E-043631AB0C66}"/>
                </a:ext>
              </a:extLst>
            </p:cNvPr>
            <p:cNvSpPr/>
            <p:nvPr/>
          </p:nvSpPr>
          <p:spPr>
            <a:xfrm>
              <a:off x="10022961" y="869145"/>
              <a:ext cx="182880" cy="6957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20B39A94-81C2-FF4B-B4B0-1ADE4B09A3F6}"/>
              </a:ext>
            </a:extLst>
          </p:cNvPr>
          <p:cNvSpPr txBox="1"/>
          <p:nvPr/>
        </p:nvSpPr>
        <p:spPr>
          <a:xfrm>
            <a:off x="11097381" y="1359457"/>
            <a:ext cx="7214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6208A0A-1E93-424B-B2BF-C9F505BFA90C}"/>
              </a:ext>
            </a:extLst>
          </p:cNvPr>
          <p:cNvSpPr txBox="1"/>
          <p:nvPr/>
        </p:nvSpPr>
        <p:spPr>
          <a:xfrm>
            <a:off x="361125" y="1190731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76163B5B-D15A-6941-9B24-0608B9C41E91}"/>
              </a:ext>
            </a:extLst>
          </p:cNvPr>
          <p:cNvSpPr txBox="1"/>
          <p:nvPr/>
        </p:nvSpPr>
        <p:spPr>
          <a:xfrm>
            <a:off x="8765507" y="2907777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2C2896D-1A46-0349-B61B-2B69195BC387}"/>
              </a:ext>
            </a:extLst>
          </p:cNvPr>
          <p:cNvSpPr txBox="1"/>
          <p:nvPr/>
        </p:nvSpPr>
        <p:spPr>
          <a:xfrm>
            <a:off x="6114629" y="1185367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27034E0-4530-3547-A124-E598BEC8BE98}"/>
              </a:ext>
            </a:extLst>
          </p:cNvPr>
          <p:cNvSpPr txBox="1"/>
          <p:nvPr/>
        </p:nvSpPr>
        <p:spPr>
          <a:xfrm>
            <a:off x="446949" y="4830276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90F5FA5-A4F2-5D49-A568-33043537B65D}"/>
              </a:ext>
            </a:extLst>
          </p:cNvPr>
          <p:cNvSpPr txBox="1"/>
          <p:nvPr/>
        </p:nvSpPr>
        <p:spPr>
          <a:xfrm>
            <a:off x="3171174" y="1193420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59C1C76-8538-DD4C-BDE8-3CB7B4E8CD19}"/>
              </a:ext>
            </a:extLst>
          </p:cNvPr>
          <p:cNvSpPr txBox="1"/>
          <p:nvPr/>
        </p:nvSpPr>
        <p:spPr>
          <a:xfrm>
            <a:off x="8767847" y="1185422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80549984-1CEE-164E-B534-478F17863EDB}"/>
              </a:ext>
            </a:extLst>
          </p:cNvPr>
          <p:cNvSpPr txBox="1"/>
          <p:nvPr/>
        </p:nvSpPr>
        <p:spPr>
          <a:xfrm>
            <a:off x="3229565" y="2918626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6B727E-026C-F84B-A74C-0A390EE45D18}"/>
              </a:ext>
            </a:extLst>
          </p:cNvPr>
          <p:cNvSpPr/>
          <p:nvPr/>
        </p:nvSpPr>
        <p:spPr>
          <a:xfrm>
            <a:off x="8299558" y="1367172"/>
            <a:ext cx="549514" cy="475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5A732B1-D502-7E49-B769-D823DF7DCC63}"/>
              </a:ext>
            </a:extLst>
          </p:cNvPr>
          <p:cNvSpPr txBox="1"/>
          <p:nvPr/>
        </p:nvSpPr>
        <p:spPr>
          <a:xfrm>
            <a:off x="5842309" y="2902876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AE676CC-61E4-C84D-8DE2-C6DE8A759419}"/>
              </a:ext>
            </a:extLst>
          </p:cNvPr>
          <p:cNvGrpSpPr/>
          <p:nvPr/>
        </p:nvGrpSpPr>
        <p:grpSpPr>
          <a:xfrm>
            <a:off x="6390255" y="1259606"/>
            <a:ext cx="2489080" cy="1828800"/>
            <a:chOff x="1412321" y="2414736"/>
            <a:chExt cx="2489080" cy="182880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DA4D359-DEB0-9A49-A1AD-85FA178AD013}"/>
                </a:ext>
              </a:extLst>
            </p:cNvPr>
            <p:cNvSpPr txBox="1"/>
            <p:nvPr/>
          </p:nvSpPr>
          <p:spPr>
            <a:xfrm>
              <a:off x="1843212" y="3264754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332589A-4F55-A04A-8330-E8618639F746}"/>
                </a:ext>
              </a:extLst>
            </p:cNvPr>
            <p:cNvSpPr txBox="1"/>
            <p:nvPr/>
          </p:nvSpPr>
          <p:spPr>
            <a:xfrm>
              <a:off x="2076407" y="3155713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BBF7F79-14CF-7943-B77D-30A6E4E834B9}"/>
                </a:ext>
              </a:extLst>
            </p:cNvPr>
            <p:cNvSpPr txBox="1"/>
            <p:nvPr/>
          </p:nvSpPr>
          <p:spPr>
            <a:xfrm>
              <a:off x="2311022" y="3197963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D7555163-EACC-F64A-B3EA-1275E27CA139}"/>
                </a:ext>
              </a:extLst>
            </p:cNvPr>
            <p:cNvSpPr txBox="1"/>
            <p:nvPr/>
          </p:nvSpPr>
          <p:spPr>
            <a:xfrm>
              <a:off x="2504256" y="3100505"/>
              <a:ext cx="4947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0.05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6711030-A202-B349-ABA4-C268C1E8BACB}"/>
                </a:ext>
              </a:extLst>
            </p:cNvPr>
            <p:cNvSpPr txBox="1"/>
            <p:nvPr/>
          </p:nvSpPr>
          <p:spPr>
            <a:xfrm>
              <a:off x="2800938" y="3101342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AE257751-9D3C-A242-896F-7BCD972B5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12321" y="2414736"/>
              <a:ext cx="2458817" cy="1828800"/>
            </a:xfrm>
            <a:prstGeom prst="rect">
              <a:avLst/>
            </a:prstGeom>
          </p:spPr>
        </p:pic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5E28E5D3-5D53-E94B-8992-1E06AA556C09}"/>
                </a:ext>
              </a:extLst>
            </p:cNvPr>
            <p:cNvSpPr txBox="1"/>
            <p:nvPr/>
          </p:nvSpPr>
          <p:spPr>
            <a:xfrm>
              <a:off x="3041713" y="3203352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21A553E-3A5F-B049-B41B-341A84994729}"/>
                </a:ext>
              </a:extLst>
            </p:cNvPr>
            <p:cNvSpPr txBox="1"/>
            <p:nvPr/>
          </p:nvSpPr>
          <p:spPr>
            <a:xfrm>
              <a:off x="3491890" y="3377925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B6DAF80A-1EF2-F842-B680-A4E1982C046A}"/>
                </a:ext>
              </a:extLst>
            </p:cNvPr>
            <p:cNvCxnSpPr/>
            <p:nvPr/>
          </p:nvCxnSpPr>
          <p:spPr>
            <a:xfrm>
              <a:off x="2187459" y="3329608"/>
              <a:ext cx="0" cy="258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2DBB585-A21F-494C-A761-86B535999D19}"/>
                </a:ext>
              </a:extLst>
            </p:cNvPr>
            <p:cNvCxnSpPr/>
            <p:nvPr/>
          </p:nvCxnSpPr>
          <p:spPr>
            <a:xfrm>
              <a:off x="1947798" y="3429000"/>
              <a:ext cx="0" cy="258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51967CC-8E10-A043-8F88-34CC133D605E}"/>
                </a:ext>
              </a:extLst>
            </p:cNvPr>
            <p:cNvCxnSpPr/>
            <p:nvPr/>
          </p:nvCxnSpPr>
          <p:spPr>
            <a:xfrm>
              <a:off x="2443438" y="3356727"/>
              <a:ext cx="0" cy="258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1155F8C-85C5-BD4E-A531-140B373D77B5}"/>
                </a:ext>
              </a:extLst>
            </p:cNvPr>
            <p:cNvCxnSpPr/>
            <p:nvPr/>
          </p:nvCxnSpPr>
          <p:spPr>
            <a:xfrm>
              <a:off x="2677791" y="3283225"/>
              <a:ext cx="0" cy="258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60C7156B-AFF4-F746-BB8A-E3F356D0D6E6}"/>
                </a:ext>
              </a:extLst>
            </p:cNvPr>
            <p:cNvCxnSpPr/>
            <p:nvPr/>
          </p:nvCxnSpPr>
          <p:spPr>
            <a:xfrm>
              <a:off x="2916329" y="3293167"/>
              <a:ext cx="0" cy="258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067D0348-1D60-6B4B-AD32-C364DF2B81CF}"/>
                </a:ext>
              </a:extLst>
            </p:cNvPr>
            <p:cNvCxnSpPr/>
            <p:nvPr/>
          </p:nvCxnSpPr>
          <p:spPr>
            <a:xfrm>
              <a:off x="3154868" y="3372679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D3F77A4-B4A9-564B-8C38-E070DCEDCA8A}"/>
                </a:ext>
              </a:extLst>
            </p:cNvPr>
            <p:cNvCxnSpPr/>
            <p:nvPr/>
          </p:nvCxnSpPr>
          <p:spPr>
            <a:xfrm>
              <a:off x="3381812" y="3558208"/>
              <a:ext cx="0" cy="91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85BC8CEE-B2D4-8D4B-8078-29DF35AC72B1}"/>
                </a:ext>
              </a:extLst>
            </p:cNvPr>
            <p:cNvCxnSpPr/>
            <p:nvPr/>
          </p:nvCxnSpPr>
          <p:spPr>
            <a:xfrm>
              <a:off x="3631948" y="3551581"/>
              <a:ext cx="0" cy="91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309FD12-F4C8-3E40-8F21-6DBA6DC962A7}"/>
                </a:ext>
              </a:extLst>
            </p:cNvPr>
            <p:cNvSpPr txBox="1"/>
            <p:nvPr/>
          </p:nvSpPr>
          <p:spPr>
            <a:xfrm>
              <a:off x="3241605" y="3396800"/>
              <a:ext cx="4095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FF7DD67-DB7B-F049-9BB4-2CF190AC82C0}"/>
              </a:ext>
            </a:extLst>
          </p:cNvPr>
          <p:cNvSpPr/>
          <p:nvPr/>
        </p:nvSpPr>
        <p:spPr>
          <a:xfrm>
            <a:off x="8242224" y="1384958"/>
            <a:ext cx="590117" cy="399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5BC8E2-E80E-4F4E-A74F-667E740D4BDD}"/>
              </a:ext>
            </a:extLst>
          </p:cNvPr>
          <p:cNvSpPr/>
          <p:nvPr/>
        </p:nvSpPr>
        <p:spPr>
          <a:xfrm>
            <a:off x="2174567" y="14773"/>
            <a:ext cx="724186" cy="576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97D65D9-8B71-494E-9217-ADF8660E2F40}"/>
              </a:ext>
            </a:extLst>
          </p:cNvPr>
          <p:cNvSpPr txBox="1"/>
          <p:nvPr/>
        </p:nvSpPr>
        <p:spPr>
          <a:xfrm>
            <a:off x="560069" y="2926849"/>
            <a:ext cx="35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F943D8-E809-A611-CCE7-6699CA0E1942}"/>
              </a:ext>
            </a:extLst>
          </p:cNvPr>
          <p:cNvSpPr/>
          <p:nvPr/>
        </p:nvSpPr>
        <p:spPr>
          <a:xfrm>
            <a:off x="5036343" y="1225490"/>
            <a:ext cx="837417" cy="444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524F4D7-8EAE-9753-3008-D5C5F0E5892F}"/>
              </a:ext>
            </a:extLst>
          </p:cNvPr>
          <p:cNvSpPr/>
          <p:nvPr/>
        </p:nvSpPr>
        <p:spPr>
          <a:xfrm>
            <a:off x="8095581" y="3092085"/>
            <a:ext cx="564414" cy="3476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9EB5FCA-A8A5-29B0-09A1-F7076CB088CA}"/>
              </a:ext>
            </a:extLst>
          </p:cNvPr>
          <p:cNvGrpSpPr/>
          <p:nvPr/>
        </p:nvGrpSpPr>
        <p:grpSpPr>
          <a:xfrm>
            <a:off x="2642431" y="5014151"/>
            <a:ext cx="182880" cy="216907"/>
            <a:chOff x="10022961" y="706572"/>
            <a:chExt cx="182880" cy="216907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4B5AAE6-3145-B75A-4BF8-50E297B6B121}"/>
                </a:ext>
              </a:extLst>
            </p:cNvPr>
            <p:cNvSpPr/>
            <p:nvPr/>
          </p:nvSpPr>
          <p:spPr>
            <a:xfrm>
              <a:off x="10022961" y="706572"/>
              <a:ext cx="182880" cy="69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9668E52-899A-0ECE-ED27-2AB0ED137036}"/>
                </a:ext>
              </a:extLst>
            </p:cNvPr>
            <p:cNvSpPr/>
            <p:nvPr/>
          </p:nvSpPr>
          <p:spPr>
            <a:xfrm>
              <a:off x="10022961" y="853905"/>
              <a:ext cx="182880" cy="6957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7E90B43E-D1F4-88D5-FA21-2B5D525FEFF9}"/>
              </a:ext>
            </a:extLst>
          </p:cNvPr>
          <p:cNvSpPr txBox="1"/>
          <p:nvPr/>
        </p:nvSpPr>
        <p:spPr>
          <a:xfrm>
            <a:off x="2840511" y="4939226"/>
            <a:ext cx="7214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</a:p>
        </p:txBody>
      </p:sp>
    </p:spTree>
    <p:extLst>
      <p:ext uri="{BB962C8B-B14F-4D97-AF65-F5344CB8AC3E}">
        <p14:creationId xmlns:p14="http://schemas.microsoft.com/office/powerpoint/2010/main" val="789018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Widescreen</PresentationFormat>
  <Paragraphs>308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Scordo, Julia Marianna</dc:creator>
  <cp:lastModifiedBy>Joanne Turner</cp:lastModifiedBy>
  <cp:revision>1</cp:revision>
  <dcterms:created xsi:type="dcterms:W3CDTF">2022-06-12T14:38:32Z</dcterms:created>
  <dcterms:modified xsi:type="dcterms:W3CDTF">2023-01-20T23:33:53Z</dcterms:modified>
</cp:coreProperties>
</file>