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60"/>
    <p:restoredTop sz="96327"/>
  </p:normalViewPr>
  <p:slideViewPr>
    <p:cSldViewPr snapToGrid="0">
      <p:cViewPr varScale="1">
        <p:scale>
          <a:sx n="122" d="100"/>
          <a:sy n="122" d="100"/>
        </p:scale>
        <p:origin x="10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BB76-7357-1148-67C3-DFFBD503A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8D28E-C98E-D93F-01BD-21AE2C110F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67B9D-433E-C5FC-68E1-3D4752AC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7E47C-8FAB-B6D9-F0A3-272FCE3F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E7B82-0BD3-46A7-28CB-9EFC95926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2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BF0DD-78BF-9E18-97D2-D6CFF5D8F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1BC507-9029-35F3-0797-985073D28D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A4403-2FBF-8DF7-D607-4C9B2470D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68D5E-D8F4-990F-F8BB-45BB79BF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F5AE7-60E0-FB88-8D9A-04F9E5C49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01228-C664-69E3-CA98-C728E8F5F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82F2D3-7BA6-3C84-EDF4-4448DA42C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95C7F-72CF-9582-2987-85D755467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1331A-AC33-CCB9-CE8E-19A1BEB9D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E7C49-B7CD-C6C2-D717-7CE346AB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5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4B8DA-3397-E5FA-1048-1F204FF80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2144C-BF58-18A9-B3C9-180C1FB4B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90A9C-B142-C16D-0366-F6335D2D2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99289-17FA-6230-7576-E162F2F12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0DEE6-0A01-6888-4C17-6AC8DF14E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7E68D-8CF9-0744-2089-9632A196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45560-4D32-38B0-C5B9-E48719CE6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E5DA5-2984-962E-7F20-A3B6712DC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8EDE5-60F5-ABBA-4216-E1B571935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C05C7-4C26-37DB-24A3-DB81B047F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0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6178-21AC-78A7-BE3F-E626FDC30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9B89B-E51D-6A63-6AA0-00C99A784A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7F4B1-6904-AF19-201E-73620BA78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F1985-A415-8B91-5EC9-61652480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77F34-F7B8-D7D5-EDA4-A453F522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016B5-319E-90BA-1A6A-4123D2ACA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8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ED3C5-3E3F-4393-0457-3332B028D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B8456-250F-96A6-917F-3CB62B419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E43E4-5BBE-CA88-0ED7-D8C6BC777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3DF94C-EC90-52B7-BA52-F31713E0F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A8793-13CD-46D7-833C-D85CC47D2D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8AD6E0-FDFF-1CC4-2048-7CC0FA8FE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AE3C25-A53A-95D6-D81B-A1428BD0F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19A81-0AD6-1BC7-70AD-BFAEFA9FD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6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8D0D2-43C5-DFDE-E80C-4891FE8A7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785975-A8CA-B7BE-8D47-BCB6E536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7367A-6FC2-DF86-6D22-D8ECB1EB9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83D3A9-D6D6-6DB5-04DD-FEEC59FE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4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8B2F8B-09D5-C2EB-B2E9-A5C95414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2061D6-BDF1-A76C-F14D-82808626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55F35-C1B8-D071-5F93-39127170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5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9ACF-EEBD-20D7-2CFB-951AD644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0EE51-8774-C462-5FB5-BE0E5D567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74B692-C83E-E5C5-231F-F8A068430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D0BB76-6ECA-BD09-5C3E-1354FD7C2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A46CB-8F6B-A20C-50B1-46D7782D2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736E8-035B-4EE7-6A5F-C933B41B9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2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1B8A-E2C8-A98D-578B-5E5B58D93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A4C146-25F7-BF54-5AB0-7E8CDE6315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52B75-D171-C8FB-199A-10C936D7E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671BF-4AE1-3EA6-8C48-D42D28DF2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70020-4F12-AD6A-A78A-30FFBE993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F484D6-8EC9-7A78-F113-068D798A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2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AB1C9-B083-57AF-F209-807CE8EA9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F4908-29A9-DB91-D7B6-167B832D6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DE7DC-BD33-F37F-5159-2ADAA2DDD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4927-2A0D-B449-B294-403E2A365BF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9D311-5D5D-3681-3BA3-2A20DC1CC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D2B44-BF98-D222-E760-AC23015C7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AF019-D498-F446-B0BA-BD70A7B52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7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8C45C9-909E-4223-12A3-F2B29C385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27627"/>
            <a:ext cx="7772400" cy="61652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85E3CF-19BC-2C0F-F36B-24C52ABB05CD}"/>
              </a:ext>
            </a:extLst>
          </p:cNvPr>
          <p:cNvSpPr txBox="1"/>
          <p:nvPr/>
        </p:nvSpPr>
        <p:spPr>
          <a:xfrm>
            <a:off x="291124" y="964195"/>
            <a:ext cx="304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42424"/>
                </a:solidFill>
                <a:effectLst/>
                <a:latin typeface="Helvetica" panose="020B0604020202020204" pitchFamily="34" charset="0"/>
              </a:rPr>
              <a:t>The blots were </a:t>
            </a:r>
            <a:r>
              <a:rPr lang="en-US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imaged on </a:t>
            </a:r>
            <a:r>
              <a:rPr lang="en-US" b="0" i="0" dirty="0" err="1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LiCor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8FC1A4-5825-FF3B-8AE4-35E991DDAD16}"/>
              </a:ext>
            </a:extLst>
          </p:cNvPr>
          <p:cNvSpPr txBox="1"/>
          <p:nvPr/>
        </p:nvSpPr>
        <p:spPr>
          <a:xfrm>
            <a:off x="113323" y="576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The full uncropped blot for Figure 2K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21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8C45C9-909E-4223-12A3-F2B29C385D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126"/>
          <a:stretch/>
        </p:blipFill>
        <p:spPr>
          <a:xfrm>
            <a:off x="3581400" y="2554891"/>
            <a:ext cx="7772400" cy="393798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FF9C421-51BC-93C0-3752-0E30DFD8A1EA}"/>
              </a:ext>
            </a:extLst>
          </p:cNvPr>
          <p:cNvGrpSpPr/>
          <p:nvPr/>
        </p:nvGrpSpPr>
        <p:grpSpPr>
          <a:xfrm>
            <a:off x="4486323" y="105410"/>
            <a:ext cx="4764529" cy="2359508"/>
            <a:chOff x="856155" y="992378"/>
            <a:chExt cx="4764529" cy="2359508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D9A9060D-5A9A-6EA5-FE04-9C98983A96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155" y="1238597"/>
              <a:ext cx="3965228" cy="207818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571296A-AA62-FF4C-6017-D00FA9E569C7}"/>
                </a:ext>
              </a:extLst>
            </p:cNvPr>
            <p:cNvSpPr/>
            <p:nvPr/>
          </p:nvSpPr>
          <p:spPr>
            <a:xfrm>
              <a:off x="856155" y="992378"/>
              <a:ext cx="303160" cy="24621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A.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77BB413-EB1B-BAC6-CF40-54ADA8512D7B}"/>
                </a:ext>
              </a:extLst>
            </p:cNvPr>
            <p:cNvSpPr/>
            <p:nvPr/>
          </p:nvSpPr>
          <p:spPr>
            <a:xfrm>
              <a:off x="3791812" y="1327406"/>
              <a:ext cx="867883" cy="400108"/>
            </a:xfrm>
            <a:prstGeom prst="rect">
              <a:avLst/>
            </a:prstGeom>
            <a:solidFill>
              <a:srgbClr val="156F02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Casp11KO </a:t>
              </a:r>
            </a:p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HFD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35EC689-4736-5A88-82E2-FB676E959B87}"/>
                </a:ext>
              </a:extLst>
            </p:cNvPr>
            <p:cNvSpPr/>
            <p:nvPr/>
          </p:nvSpPr>
          <p:spPr>
            <a:xfrm>
              <a:off x="3002435" y="1327406"/>
              <a:ext cx="578509" cy="400108"/>
            </a:xfrm>
            <a:prstGeom prst="rect">
              <a:avLst/>
            </a:prstGeom>
            <a:solidFill>
              <a:srgbClr val="238F00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C11KO </a:t>
              </a:r>
            </a:p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NCD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3BE54B9-3E95-7AE6-E56E-12794FD9330A}"/>
                </a:ext>
              </a:extLst>
            </p:cNvPr>
            <p:cNvSpPr/>
            <p:nvPr/>
          </p:nvSpPr>
          <p:spPr>
            <a:xfrm>
              <a:off x="1779608" y="1327406"/>
              <a:ext cx="867883" cy="400108"/>
            </a:xfrm>
            <a:prstGeom prst="rect">
              <a:avLst/>
            </a:prstGeom>
            <a:solidFill>
              <a:srgbClr val="83838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WT </a:t>
              </a:r>
            </a:p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HFD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3730A5-C741-D43C-0E1C-3CD4D918D031}"/>
                </a:ext>
              </a:extLst>
            </p:cNvPr>
            <p:cNvSpPr/>
            <p:nvPr/>
          </p:nvSpPr>
          <p:spPr>
            <a:xfrm>
              <a:off x="957497" y="1331687"/>
              <a:ext cx="383985" cy="40010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WT </a:t>
              </a:r>
            </a:p>
            <a:p>
              <a:pPr marL="0" marR="0" indent="0" algn="ctr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NCD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9C054B2-3D74-4735-AE1F-41885D054FB7}"/>
                </a:ext>
              </a:extLst>
            </p:cNvPr>
            <p:cNvSpPr/>
            <p:nvPr/>
          </p:nvSpPr>
          <p:spPr>
            <a:xfrm>
              <a:off x="4825568" y="1727514"/>
              <a:ext cx="795116" cy="4001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Casp11 (FL) </a:t>
              </a:r>
            </a:p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[~38, 48 </a:t>
              </a:r>
              <a:r>
                <a:rPr lang="en-US" sz="1000" dirty="0" err="1"/>
                <a:t>kDa</a:t>
              </a:r>
              <a:r>
                <a:rPr lang="en-US" sz="1000" dirty="0"/>
                <a:t>]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2A922F-E07C-5B71-3094-0C8F11F25C67}"/>
                </a:ext>
              </a:extLst>
            </p:cNvPr>
            <p:cNvSpPr/>
            <p:nvPr/>
          </p:nvSpPr>
          <p:spPr>
            <a:xfrm>
              <a:off x="4821384" y="2154784"/>
              <a:ext cx="748144" cy="4001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GSDMD (FL) </a:t>
              </a:r>
            </a:p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[~53 </a:t>
              </a:r>
              <a:r>
                <a:rPr lang="en-US" sz="1000" dirty="0" err="1"/>
                <a:t>kDa</a:t>
              </a:r>
              <a:r>
                <a:rPr lang="en-US" sz="1000" dirty="0"/>
                <a:t>]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457063-1C33-EE7F-EFB9-2268ABC5DFA9}"/>
                </a:ext>
              </a:extLst>
            </p:cNvPr>
            <p:cNvSpPr/>
            <p:nvPr/>
          </p:nvSpPr>
          <p:spPr>
            <a:xfrm>
              <a:off x="4821383" y="2582054"/>
              <a:ext cx="748145" cy="4001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GSDMD (N) </a:t>
              </a:r>
            </a:p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[~31 </a:t>
              </a:r>
              <a:r>
                <a:rPr lang="en-US" sz="1000" dirty="0" err="1"/>
                <a:t>kDa</a:t>
              </a:r>
              <a:r>
                <a:rPr lang="en-US" sz="1000" dirty="0"/>
                <a:t>]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CDADA8-6661-C387-F1BE-3B9648C5014F}"/>
                </a:ext>
              </a:extLst>
            </p:cNvPr>
            <p:cNvSpPr/>
            <p:nvPr/>
          </p:nvSpPr>
          <p:spPr>
            <a:xfrm>
              <a:off x="4821383" y="2951778"/>
              <a:ext cx="748145" cy="4001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60478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120956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81435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2419137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3023921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3628704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4233488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4838272" algn="l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3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l-GR" sz="1000" dirty="0"/>
                <a:t>Β</a:t>
              </a:r>
              <a:r>
                <a:rPr lang="en-US" sz="1000" dirty="0"/>
                <a:t>-Actin</a:t>
              </a:r>
            </a:p>
            <a:p>
              <a:pPr marL="0" marR="0" indent="0" defTabSz="120956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[~42 </a:t>
              </a:r>
              <a:r>
                <a:rPr lang="en-US" sz="1000" dirty="0" err="1"/>
                <a:t>kDa</a:t>
              </a:r>
              <a:r>
                <a:rPr lang="en-US" sz="1000" dirty="0"/>
                <a:t>]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121ECCE-42A0-6576-9453-9466CD9E45A8}"/>
              </a:ext>
            </a:extLst>
          </p:cNvPr>
          <p:cNvSpPr txBox="1"/>
          <p:nvPr/>
        </p:nvSpPr>
        <p:spPr>
          <a:xfrm>
            <a:off x="113323" y="57611"/>
            <a:ext cx="4138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The full uncropped blot for Figure 5A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92567D-6E13-AC23-25AF-6E8E57C12B49}"/>
              </a:ext>
            </a:extLst>
          </p:cNvPr>
          <p:cNvSpPr txBox="1"/>
          <p:nvPr/>
        </p:nvSpPr>
        <p:spPr>
          <a:xfrm>
            <a:off x="291124" y="964195"/>
            <a:ext cx="304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42424"/>
                </a:solidFill>
                <a:effectLst/>
                <a:latin typeface="Helvetica" panose="020B0604020202020204" pitchFamily="34" charset="0"/>
              </a:rPr>
              <a:t>The blots were </a:t>
            </a:r>
            <a:r>
              <a:rPr lang="en-US" b="0" i="0" dirty="0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imaged on </a:t>
            </a:r>
            <a:r>
              <a:rPr lang="en-US" b="0" i="0" dirty="0" err="1">
                <a:solidFill>
                  <a:srgbClr val="111111"/>
                </a:solidFill>
                <a:effectLst/>
                <a:latin typeface="Roboto" panose="020B0604020202020204" pitchFamily="2" charset="0"/>
              </a:rPr>
              <a:t>LiCor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408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68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Roboto</vt:lpstr>
      <vt:lpstr>Office Theme 2013 - 2022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7D</dc:title>
  <dc:creator>Charles E Drummer</dc:creator>
  <cp:lastModifiedBy>Fatma Saaoud</cp:lastModifiedBy>
  <cp:revision>4</cp:revision>
  <dcterms:created xsi:type="dcterms:W3CDTF">2022-12-16T14:41:14Z</dcterms:created>
  <dcterms:modified xsi:type="dcterms:W3CDTF">2022-12-16T17:08:30Z</dcterms:modified>
</cp:coreProperties>
</file>