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13"/>
  </p:notesMasterIdLst>
  <p:sldIdLst>
    <p:sldId id="256" r:id="rId3"/>
    <p:sldId id="265" r:id="rId4"/>
    <p:sldId id="266" r:id="rId5"/>
    <p:sldId id="269" r:id="rId6"/>
    <p:sldId id="274" r:id="rId7"/>
    <p:sldId id="271" r:id="rId8"/>
    <p:sldId id="259" r:id="rId9"/>
    <p:sldId id="260" r:id="rId10"/>
    <p:sldId id="261" r:id="rId11"/>
    <p:sldId id="278"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5965" autoAdjust="0"/>
  </p:normalViewPr>
  <p:slideViewPr>
    <p:cSldViewPr snapToGrid="0">
      <p:cViewPr varScale="1">
        <p:scale>
          <a:sx n="95" d="100"/>
          <a:sy n="95" d="100"/>
        </p:scale>
        <p:origin x="1110"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9F48A3-7F58-4A45-BE24-70F39D12A84B}" type="datetimeFigureOut">
              <a:rPr lang="nl-NL" smtClean="0"/>
              <a:t>17-1-2023</a:t>
            </a:fld>
            <a:endParaRPr lang="nl-NL"/>
          </a:p>
        </p:txBody>
      </p:sp>
      <p:sp>
        <p:nvSpPr>
          <p:cNvPr id="4" name="Tijdelijke aanduiding voor dia-afbeelding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70B1F0-4309-4690-8A05-D6B92B7BE1D5}" type="slidenum">
              <a:rPr lang="nl-NL" smtClean="0"/>
              <a:t>‹nr.›</a:t>
            </a:fld>
            <a:endParaRPr lang="nl-NL"/>
          </a:p>
        </p:txBody>
      </p:sp>
    </p:spTree>
    <p:extLst>
      <p:ext uri="{BB962C8B-B14F-4D97-AF65-F5344CB8AC3E}">
        <p14:creationId xmlns:p14="http://schemas.microsoft.com/office/powerpoint/2010/main" val="88166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0242"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altLang="nl-NL"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nl-NL" altLang="nl-NL" dirty="0"/>
          </a:p>
        </p:txBody>
      </p:sp>
      <p:sp>
        <p:nvSpPr>
          <p:cNvPr id="10243"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eaLnBrk="0" fontAlgn="base" hangingPunct="0">
              <a:spcBef>
                <a:spcPct val="0"/>
              </a:spcBef>
              <a:spcAft>
                <a:spcPct val="0"/>
              </a:spcAft>
              <a:defRPr>
                <a:solidFill>
                  <a:schemeClr val="tx1"/>
                </a:solidFill>
                <a:latin typeface="Calibri" charset="0"/>
              </a:defRPr>
            </a:lvl6pPr>
            <a:lvl7pPr marL="2971800" indent="-228600" eaLnBrk="0" fontAlgn="base" hangingPunct="0">
              <a:spcBef>
                <a:spcPct val="0"/>
              </a:spcBef>
              <a:spcAft>
                <a:spcPct val="0"/>
              </a:spcAft>
              <a:defRPr>
                <a:solidFill>
                  <a:schemeClr val="tx1"/>
                </a:solidFill>
                <a:latin typeface="Calibri" charset="0"/>
              </a:defRPr>
            </a:lvl7pPr>
            <a:lvl8pPr marL="3429000" indent="-228600" eaLnBrk="0" fontAlgn="base" hangingPunct="0">
              <a:spcBef>
                <a:spcPct val="0"/>
              </a:spcBef>
              <a:spcAft>
                <a:spcPct val="0"/>
              </a:spcAft>
              <a:defRPr>
                <a:solidFill>
                  <a:schemeClr val="tx1"/>
                </a:solidFill>
                <a:latin typeface="Calibri" charset="0"/>
              </a:defRPr>
            </a:lvl8pPr>
            <a:lvl9pPr marL="3886200" indent="-228600" eaLnBrk="0" fontAlgn="base" hangingPunct="0">
              <a:spcBef>
                <a:spcPct val="0"/>
              </a:spcBef>
              <a:spcAft>
                <a:spcPct val="0"/>
              </a:spcAft>
              <a:defRPr>
                <a:solidFill>
                  <a:schemeClr val="tx1"/>
                </a:solidFill>
                <a:latin typeface="Calibri" charset="0"/>
              </a:defRPr>
            </a:lvl9pPr>
          </a:lstStyle>
          <a:p>
            <a:pPr fontAlgn="base">
              <a:spcBef>
                <a:spcPct val="0"/>
              </a:spcBef>
              <a:spcAft>
                <a:spcPct val="0"/>
              </a:spcAft>
            </a:pPr>
            <a:fld id="{BFF04ABB-4061-0146-9687-CB3D917A7CF6}" type="slidenum">
              <a:rPr lang="nl-NL" altLang="nl-NL">
                <a:latin typeface="Univers 45 Light" charset="0"/>
              </a:rPr>
              <a:pPr fontAlgn="base">
                <a:spcBef>
                  <a:spcPct val="0"/>
                </a:spcBef>
                <a:spcAft>
                  <a:spcPct val="0"/>
                </a:spcAft>
              </a:pPr>
              <a:t>2</a:t>
            </a:fld>
            <a:endParaRPr lang="nl-NL" altLang="nl-NL">
              <a:latin typeface="Univers 45 Light" charset="0"/>
            </a:endParaRPr>
          </a:p>
        </p:txBody>
      </p:sp>
    </p:spTree>
    <p:extLst>
      <p:ext uri="{BB962C8B-B14F-4D97-AF65-F5344CB8AC3E}">
        <p14:creationId xmlns:p14="http://schemas.microsoft.com/office/powerpoint/2010/main" val="3874237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defRPr/>
            </a:pPr>
            <a:fld id="{3C40116F-6BB6-B344-A6C2-420187FA5A05}" type="slidenum">
              <a:rPr lang="nl-NL" smtClean="0">
                <a:solidFill>
                  <a:prstClr val="black"/>
                </a:solidFill>
              </a:rPr>
              <a:pPr>
                <a:defRPr/>
              </a:pPr>
              <a:t>5</a:t>
            </a:fld>
            <a:endParaRPr lang="nl-NL" dirty="0">
              <a:solidFill>
                <a:prstClr val="black"/>
              </a:solidFill>
            </a:endParaRPr>
          </a:p>
        </p:txBody>
      </p:sp>
    </p:spTree>
    <p:extLst>
      <p:ext uri="{BB962C8B-B14F-4D97-AF65-F5344CB8AC3E}">
        <p14:creationId xmlns:p14="http://schemas.microsoft.com/office/powerpoint/2010/main" val="136646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defRPr/>
            </a:pPr>
            <a:fld id="{3C40116F-6BB6-B344-A6C2-420187FA5A05}" type="slidenum">
              <a:rPr lang="nl-NL" smtClean="0"/>
              <a:pPr>
                <a:defRPr/>
              </a:pPr>
              <a:t>6</a:t>
            </a:fld>
            <a:endParaRPr lang="nl-NL" dirty="0"/>
          </a:p>
        </p:txBody>
      </p:sp>
    </p:spTree>
    <p:extLst>
      <p:ext uri="{BB962C8B-B14F-4D97-AF65-F5344CB8AC3E}">
        <p14:creationId xmlns:p14="http://schemas.microsoft.com/office/powerpoint/2010/main" val="972852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400A69-7E0E-47AF-B8E6-9E1D07FEEAB8}"/>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440265C1-150D-4896-9E7F-BBA343716C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C39CF82E-C5EF-4017-96D0-979A7A7C728F}"/>
              </a:ext>
            </a:extLst>
          </p:cNvPr>
          <p:cNvSpPr>
            <a:spLocks noGrp="1"/>
          </p:cNvSpPr>
          <p:nvPr>
            <p:ph type="dt" sz="half" idx="10"/>
          </p:nvPr>
        </p:nvSpPr>
        <p:spPr/>
        <p:txBody>
          <a:bodyPr/>
          <a:lstStyle/>
          <a:p>
            <a:fld id="{6E8035A9-6169-4561-9CB9-1737F22DCC22}" type="datetimeFigureOut">
              <a:rPr lang="nl-NL" smtClean="0"/>
              <a:t>17-1-2023</a:t>
            </a:fld>
            <a:endParaRPr lang="nl-NL"/>
          </a:p>
        </p:txBody>
      </p:sp>
      <p:sp>
        <p:nvSpPr>
          <p:cNvPr id="5" name="Tijdelijke aanduiding voor voettekst 4">
            <a:extLst>
              <a:ext uri="{FF2B5EF4-FFF2-40B4-BE49-F238E27FC236}">
                <a16:creationId xmlns:a16="http://schemas.microsoft.com/office/drawing/2014/main" id="{CF2E24C4-AEF6-44E1-8E56-E061EA95C67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C169ED9-8AC9-48C2-B9FF-8BE1654F56F8}"/>
              </a:ext>
            </a:extLst>
          </p:cNvPr>
          <p:cNvSpPr>
            <a:spLocks noGrp="1"/>
          </p:cNvSpPr>
          <p:nvPr>
            <p:ph type="sldNum" sz="quarter" idx="12"/>
          </p:nvPr>
        </p:nvSpPr>
        <p:spPr/>
        <p:txBody>
          <a:bodyPr/>
          <a:lstStyle/>
          <a:p>
            <a:fld id="{98C88DA5-1625-4CC9-ADC6-D0D436C32B8B}" type="slidenum">
              <a:rPr lang="nl-NL" smtClean="0"/>
              <a:t>‹nr.›</a:t>
            </a:fld>
            <a:endParaRPr lang="nl-NL"/>
          </a:p>
        </p:txBody>
      </p:sp>
    </p:spTree>
    <p:extLst>
      <p:ext uri="{BB962C8B-B14F-4D97-AF65-F5344CB8AC3E}">
        <p14:creationId xmlns:p14="http://schemas.microsoft.com/office/powerpoint/2010/main" val="20858293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31B54F-EA9B-430E-BF37-82FEFD1D6E1E}"/>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734A19EA-05B7-4074-AC8C-BD787D3D9861}"/>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08275A2-9BE7-4F1B-AB91-C171CC6692E0}"/>
              </a:ext>
            </a:extLst>
          </p:cNvPr>
          <p:cNvSpPr>
            <a:spLocks noGrp="1"/>
          </p:cNvSpPr>
          <p:nvPr>
            <p:ph type="dt" sz="half" idx="10"/>
          </p:nvPr>
        </p:nvSpPr>
        <p:spPr/>
        <p:txBody>
          <a:bodyPr/>
          <a:lstStyle/>
          <a:p>
            <a:fld id="{6E8035A9-6169-4561-9CB9-1737F22DCC22}" type="datetimeFigureOut">
              <a:rPr lang="nl-NL" smtClean="0"/>
              <a:t>17-1-2023</a:t>
            </a:fld>
            <a:endParaRPr lang="nl-NL"/>
          </a:p>
        </p:txBody>
      </p:sp>
      <p:sp>
        <p:nvSpPr>
          <p:cNvPr id="5" name="Tijdelijke aanduiding voor voettekst 4">
            <a:extLst>
              <a:ext uri="{FF2B5EF4-FFF2-40B4-BE49-F238E27FC236}">
                <a16:creationId xmlns:a16="http://schemas.microsoft.com/office/drawing/2014/main" id="{2A5E6B48-4660-4C3D-8A98-065BBB29EA3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FCDDC50-4283-402D-98C3-CB3B8D67F8B5}"/>
              </a:ext>
            </a:extLst>
          </p:cNvPr>
          <p:cNvSpPr>
            <a:spLocks noGrp="1"/>
          </p:cNvSpPr>
          <p:nvPr>
            <p:ph type="sldNum" sz="quarter" idx="12"/>
          </p:nvPr>
        </p:nvSpPr>
        <p:spPr/>
        <p:txBody>
          <a:bodyPr/>
          <a:lstStyle/>
          <a:p>
            <a:fld id="{98C88DA5-1625-4CC9-ADC6-D0D436C32B8B}" type="slidenum">
              <a:rPr lang="nl-NL" smtClean="0"/>
              <a:t>‹nr.›</a:t>
            </a:fld>
            <a:endParaRPr lang="nl-NL"/>
          </a:p>
        </p:txBody>
      </p:sp>
    </p:spTree>
    <p:extLst>
      <p:ext uri="{BB962C8B-B14F-4D97-AF65-F5344CB8AC3E}">
        <p14:creationId xmlns:p14="http://schemas.microsoft.com/office/powerpoint/2010/main" val="868256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AA9FB8BF-20D1-4608-984B-B5409FB39F73}"/>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04E2EFCB-DAD0-4520-A94F-44BE5BD341DB}"/>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3AF5A0D-EF73-4879-A8A0-CB1964346DF9}"/>
              </a:ext>
            </a:extLst>
          </p:cNvPr>
          <p:cNvSpPr>
            <a:spLocks noGrp="1"/>
          </p:cNvSpPr>
          <p:nvPr>
            <p:ph type="dt" sz="half" idx="10"/>
          </p:nvPr>
        </p:nvSpPr>
        <p:spPr/>
        <p:txBody>
          <a:bodyPr/>
          <a:lstStyle/>
          <a:p>
            <a:fld id="{6E8035A9-6169-4561-9CB9-1737F22DCC22}" type="datetimeFigureOut">
              <a:rPr lang="nl-NL" smtClean="0"/>
              <a:t>17-1-2023</a:t>
            </a:fld>
            <a:endParaRPr lang="nl-NL"/>
          </a:p>
        </p:txBody>
      </p:sp>
      <p:sp>
        <p:nvSpPr>
          <p:cNvPr id="5" name="Tijdelijke aanduiding voor voettekst 4">
            <a:extLst>
              <a:ext uri="{FF2B5EF4-FFF2-40B4-BE49-F238E27FC236}">
                <a16:creationId xmlns:a16="http://schemas.microsoft.com/office/drawing/2014/main" id="{4F0C1AE0-E943-4F05-8A1E-7FA7EE249A3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28F8A4B-9101-414E-B856-0258C32094E8}"/>
              </a:ext>
            </a:extLst>
          </p:cNvPr>
          <p:cNvSpPr>
            <a:spLocks noGrp="1"/>
          </p:cNvSpPr>
          <p:nvPr>
            <p:ph type="sldNum" sz="quarter" idx="12"/>
          </p:nvPr>
        </p:nvSpPr>
        <p:spPr/>
        <p:txBody>
          <a:bodyPr/>
          <a:lstStyle/>
          <a:p>
            <a:fld id="{98C88DA5-1625-4CC9-ADC6-D0D436C32B8B}" type="slidenum">
              <a:rPr lang="nl-NL" smtClean="0"/>
              <a:t>‹nr.›</a:t>
            </a:fld>
            <a:endParaRPr lang="nl-NL"/>
          </a:p>
        </p:txBody>
      </p:sp>
    </p:spTree>
    <p:extLst>
      <p:ext uri="{BB962C8B-B14F-4D97-AF65-F5344CB8AC3E}">
        <p14:creationId xmlns:p14="http://schemas.microsoft.com/office/powerpoint/2010/main" val="3919117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el en object">
    <p:spTree>
      <p:nvGrpSpPr>
        <p:cNvPr id="1" name=""/>
        <p:cNvGrpSpPr/>
        <p:nvPr/>
      </p:nvGrpSpPr>
      <p:grpSpPr>
        <a:xfrm>
          <a:off x="0" y="0"/>
          <a:ext cx="0" cy="0"/>
          <a:chOff x="0" y="0"/>
          <a:chExt cx="0" cy="0"/>
        </a:xfrm>
      </p:grpSpPr>
      <p:pic>
        <p:nvPicPr>
          <p:cNvPr id="4" name="Afbeelding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8776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jdelijke aanduiding voor datum 1"/>
          <p:cNvSpPr>
            <a:spLocks noGrp="1"/>
          </p:cNvSpPr>
          <p:nvPr>
            <p:ph type="dt" sz="half" idx="10"/>
          </p:nvPr>
        </p:nvSpPr>
        <p:spPr>
          <a:xfrm>
            <a:off x="864096" y="6405331"/>
            <a:ext cx="3695733" cy="366183"/>
          </a:xfrm>
          <a:prstGeom prst="rect">
            <a:avLst/>
          </a:prstGeom>
        </p:spPr>
        <p:txBody>
          <a:bodyPr/>
          <a:lstStyle>
            <a:lvl1pPr>
              <a:defRPr sz="1300" b="0" i="0" baseline="0">
                <a:solidFill>
                  <a:srgbClr val="003741"/>
                </a:solidFill>
                <a:latin typeface="Trebuchet MS Standaard" charset="0"/>
              </a:defRPr>
            </a:lvl1pPr>
          </a:lstStyle>
          <a:p>
            <a:pPr>
              <a:defRPr/>
            </a:pPr>
            <a:r>
              <a:rPr lang="nl-NL" dirty="0"/>
              <a:t>Titel |  00-00-2018</a:t>
            </a:r>
          </a:p>
        </p:txBody>
      </p:sp>
      <p:sp>
        <p:nvSpPr>
          <p:cNvPr id="7" name="Tijdelijke aanduiding voor dianummer 3"/>
          <p:cNvSpPr>
            <a:spLocks noGrp="1"/>
          </p:cNvSpPr>
          <p:nvPr>
            <p:ph type="sldNum" sz="quarter" idx="12"/>
          </p:nvPr>
        </p:nvSpPr>
        <p:spPr>
          <a:xfrm>
            <a:off x="8435776" y="6405331"/>
            <a:ext cx="2844800" cy="366183"/>
          </a:xfrm>
          <a:prstGeom prst="rect">
            <a:avLst/>
          </a:prstGeom>
        </p:spPr>
        <p:txBody>
          <a:bodyPr/>
          <a:lstStyle>
            <a:lvl1pPr algn="r">
              <a:defRPr sz="1300" b="0" i="0" baseline="0">
                <a:solidFill>
                  <a:srgbClr val="003741"/>
                </a:solidFill>
                <a:latin typeface="Trebuchet MS Standaard" charset="0"/>
              </a:defRPr>
            </a:lvl1pPr>
          </a:lstStyle>
          <a:p>
            <a:pPr>
              <a:defRPr/>
            </a:pPr>
            <a:fld id="{A872CAB7-7EE7-5B45-B3B2-F69B23DAD883}" type="slidenum">
              <a:rPr lang="nl-NL" smtClean="0"/>
              <a:pPr>
                <a:defRPr/>
              </a:pPr>
              <a:t>‹nr.›</a:t>
            </a:fld>
            <a:endParaRPr lang="nl-NL" dirty="0"/>
          </a:p>
        </p:txBody>
      </p:sp>
    </p:spTree>
    <p:extLst>
      <p:ext uri="{BB962C8B-B14F-4D97-AF65-F5344CB8AC3E}">
        <p14:creationId xmlns:p14="http://schemas.microsoft.com/office/powerpoint/2010/main" val="7816720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el en object">
    <p:spTree>
      <p:nvGrpSpPr>
        <p:cNvPr id="1" name=""/>
        <p:cNvGrpSpPr/>
        <p:nvPr/>
      </p:nvGrpSpPr>
      <p:grpSpPr>
        <a:xfrm>
          <a:off x="0" y="0"/>
          <a:ext cx="0" cy="0"/>
          <a:chOff x="0" y="0"/>
          <a:chExt cx="0" cy="0"/>
        </a:xfrm>
      </p:grpSpPr>
      <p:pic>
        <p:nvPicPr>
          <p:cNvPr id="4" name="Afbeelding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8776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jdelijke aanduiding voor datum 1"/>
          <p:cNvSpPr>
            <a:spLocks noGrp="1"/>
          </p:cNvSpPr>
          <p:nvPr>
            <p:ph type="dt" sz="half" idx="10"/>
          </p:nvPr>
        </p:nvSpPr>
        <p:spPr>
          <a:xfrm>
            <a:off x="864096" y="6405331"/>
            <a:ext cx="3695733" cy="366183"/>
          </a:xfrm>
          <a:prstGeom prst="rect">
            <a:avLst/>
          </a:prstGeom>
        </p:spPr>
        <p:txBody>
          <a:bodyPr/>
          <a:lstStyle>
            <a:lvl1pPr>
              <a:defRPr sz="1300" b="0" i="0" baseline="0">
                <a:solidFill>
                  <a:srgbClr val="003741"/>
                </a:solidFill>
                <a:latin typeface="Trebuchet MS Standaard" charset="0"/>
              </a:defRPr>
            </a:lvl1pPr>
          </a:lstStyle>
          <a:p>
            <a:pPr>
              <a:defRPr/>
            </a:pPr>
            <a:r>
              <a:rPr lang="nl-NL" dirty="0"/>
              <a:t>Titel |  00-00-2018</a:t>
            </a:r>
          </a:p>
        </p:txBody>
      </p:sp>
      <p:sp>
        <p:nvSpPr>
          <p:cNvPr id="7" name="Tijdelijke aanduiding voor dianummer 3"/>
          <p:cNvSpPr>
            <a:spLocks noGrp="1"/>
          </p:cNvSpPr>
          <p:nvPr>
            <p:ph type="sldNum" sz="quarter" idx="12"/>
          </p:nvPr>
        </p:nvSpPr>
        <p:spPr>
          <a:xfrm>
            <a:off x="8435776" y="6405331"/>
            <a:ext cx="2844800" cy="366183"/>
          </a:xfrm>
          <a:prstGeom prst="rect">
            <a:avLst/>
          </a:prstGeom>
        </p:spPr>
        <p:txBody>
          <a:bodyPr/>
          <a:lstStyle>
            <a:lvl1pPr algn="r">
              <a:defRPr sz="1300" b="0" i="0" baseline="0">
                <a:solidFill>
                  <a:srgbClr val="003741"/>
                </a:solidFill>
                <a:latin typeface="Trebuchet MS Standaard" charset="0"/>
              </a:defRPr>
            </a:lvl1pPr>
          </a:lstStyle>
          <a:p>
            <a:pPr>
              <a:defRPr/>
            </a:pPr>
            <a:fld id="{A872CAB7-7EE7-5B45-B3B2-F69B23DAD883}" type="slidenum">
              <a:rPr lang="nl-NL" smtClean="0"/>
              <a:pPr>
                <a:defRPr/>
              </a:pPr>
              <a:t>‹nr.›</a:t>
            </a:fld>
            <a:endParaRPr lang="nl-NL" dirty="0"/>
          </a:p>
        </p:txBody>
      </p:sp>
    </p:spTree>
    <p:extLst>
      <p:ext uri="{BB962C8B-B14F-4D97-AF65-F5344CB8AC3E}">
        <p14:creationId xmlns:p14="http://schemas.microsoft.com/office/powerpoint/2010/main" val="21620388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Titel en object">
    <p:spTree>
      <p:nvGrpSpPr>
        <p:cNvPr id="1" name=""/>
        <p:cNvGrpSpPr/>
        <p:nvPr/>
      </p:nvGrpSpPr>
      <p:grpSpPr>
        <a:xfrm>
          <a:off x="0" y="0"/>
          <a:ext cx="0" cy="0"/>
          <a:chOff x="0" y="0"/>
          <a:chExt cx="0" cy="0"/>
        </a:xfrm>
      </p:grpSpPr>
      <p:pic>
        <p:nvPicPr>
          <p:cNvPr id="4" name="Afbeelding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8776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jdelijke aanduiding voor datum 1"/>
          <p:cNvSpPr>
            <a:spLocks noGrp="1"/>
          </p:cNvSpPr>
          <p:nvPr>
            <p:ph type="dt" sz="half" idx="10"/>
          </p:nvPr>
        </p:nvSpPr>
        <p:spPr>
          <a:xfrm>
            <a:off x="864096" y="6405331"/>
            <a:ext cx="3695733" cy="366183"/>
          </a:xfrm>
          <a:prstGeom prst="rect">
            <a:avLst/>
          </a:prstGeom>
        </p:spPr>
        <p:txBody>
          <a:bodyPr/>
          <a:lstStyle>
            <a:lvl1pPr>
              <a:defRPr sz="1300" b="0" i="0" baseline="0">
                <a:solidFill>
                  <a:srgbClr val="003741"/>
                </a:solidFill>
                <a:latin typeface="Trebuchet MS Standaard" charset="0"/>
              </a:defRPr>
            </a:lvl1pPr>
          </a:lstStyle>
          <a:p>
            <a:pPr>
              <a:defRPr/>
            </a:pPr>
            <a:r>
              <a:rPr lang="nl-NL" dirty="0"/>
              <a:t>Titel |  00-00-2018</a:t>
            </a:r>
          </a:p>
        </p:txBody>
      </p:sp>
      <p:sp>
        <p:nvSpPr>
          <p:cNvPr id="7" name="Tijdelijke aanduiding voor dianummer 3"/>
          <p:cNvSpPr>
            <a:spLocks noGrp="1"/>
          </p:cNvSpPr>
          <p:nvPr>
            <p:ph type="sldNum" sz="quarter" idx="12"/>
          </p:nvPr>
        </p:nvSpPr>
        <p:spPr>
          <a:xfrm>
            <a:off x="8435776" y="6405331"/>
            <a:ext cx="2844800" cy="366183"/>
          </a:xfrm>
          <a:prstGeom prst="rect">
            <a:avLst/>
          </a:prstGeom>
        </p:spPr>
        <p:txBody>
          <a:bodyPr/>
          <a:lstStyle>
            <a:lvl1pPr algn="r">
              <a:defRPr sz="1300" b="0" i="0" baseline="0">
                <a:solidFill>
                  <a:srgbClr val="003741"/>
                </a:solidFill>
                <a:latin typeface="Trebuchet MS Standaard" charset="0"/>
              </a:defRPr>
            </a:lvl1pPr>
          </a:lstStyle>
          <a:p>
            <a:pPr>
              <a:defRPr/>
            </a:pPr>
            <a:fld id="{A872CAB7-7EE7-5B45-B3B2-F69B23DAD883}" type="slidenum">
              <a:rPr lang="nl-NL" smtClean="0"/>
              <a:pPr>
                <a:defRPr/>
              </a:pPr>
              <a:t>‹nr.›</a:t>
            </a:fld>
            <a:endParaRPr lang="nl-NL" dirty="0"/>
          </a:p>
        </p:txBody>
      </p:sp>
    </p:spTree>
    <p:extLst>
      <p:ext uri="{BB962C8B-B14F-4D97-AF65-F5344CB8AC3E}">
        <p14:creationId xmlns:p14="http://schemas.microsoft.com/office/powerpoint/2010/main" val="39535617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pic>
        <p:nvPicPr>
          <p:cNvPr id="2"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auto">
          <a:xfrm>
            <a:off x="0" y="175"/>
            <a:ext cx="12187765" cy="6857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6897760"/>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4" name="Afbeelding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8776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jdelijke aanduiding voor datum 1"/>
          <p:cNvSpPr>
            <a:spLocks noGrp="1"/>
          </p:cNvSpPr>
          <p:nvPr>
            <p:ph type="dt" sz="half" idx="10"/>
          </p:nvPr>
        </p:nvSpPr>
        <p:spPr>
          <a:xfrm>
            <a:off x="864096" y="6405331"/>
            <a:ext cx="3695733" cy="366183"/>
          </a:xfrm>
          <a:prstGeom prst="rect">
            <a:avLst/>
          </a:prstGeom>
        </p:spPr>
        <p:txBody>
          <a:bodyPr/>
          <a:lstStyle>
            <a:lvl1pPr>
              <a:defRPr sz="1300" b="0" i="0" baseline="0">
                <a:solidFill>
                  <a:srgbClr val="003741"/>
                </a:solidFill>
                <a:latin typeface="Trebuchet MS Standaard" charset="0"/>
              </a:defRPr>
            </a:lvl1pPr>
          </a:lstStyle>
          <a:p>
            <a:pPr>
              <a:defRPr/>
            </a:pPr>
            <a:r>
              <a:rPr lang="nl-NL" dirty="0"/>
              <a:t>Titel |  00-00-2018</a:t>
            </a:r>
          </a:p>
        </p:txBody>
      </p:sp>
      <p:sp>
        <p:nvSpPr>
          <p:cNvPr id="7" name="Tijdelijke aanduiding voor dianummer 3"/>
          <p:cNvSpPr>
            <a:spLocks noGrp="1"/>
          </p:cNvSpPr>
          <p:nvPr>
            <p:ph type="sldNum" sz="quarter" idx="12"/>
          </p:nvPr>
        </p:nvSpPr>
        <p:spPr>
          <a:xfrm>
            <a:off x="8435776" y="6405331"/>
            <a:ext cx="2844800" cy="366183"/>
          </a:xfrm>
          <a:prstGeom prst="rect">
            <a:avLst/>
          </a:prstGeom>
        </p:spPr>
        <p:txBody>
          <a:bodyPr/>
          <a:lstStyle>
            <a:lvl1pPr algn="r">
              <a:defRPr sz="1300" b="0" i="0" baseline="0">
                <a:solidFill>
                  <a:srgbClr val="003741"/>
                </a:solidFill>
                <a:latin typeface="Trebuchet MS Standaard" charset="0"/>
              </a:defRPr>
            </a:lvl1pPr>
          </a:lstStyle>
          <a:p>
            <a:pPr>
              <a:defRPr/>
            </a:pPr>
            <a:fld id="{A872CAB7-7EE7-5B45-B3B2-F69B23DAD883}" type="slidenum">
              <a:rPr lang="nl-NL" smtClean="0"/>
              <a:pPr>
                <a:defRPr/>
              </a:pPr>
              <a:t>‹nr.›</a:t>
            </a:fld>
            <a:endParaRPr lang="nl-NL" dirty="0"/>
          </a:p>
        </p:txBody>
      </p:sp>
    </p:spTree>
    <p:extLst>
      <p:ext uri="{BB962C8B-B14F-4D97-AF65-F5344CB8AC3E}">
        <p14:creationId xmlns:p14="http://schemas.microsoft.com/office/powerpoint/2010/main" val="31742113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pic>
        <p:nvPicPr>
          <p:cNvPr id="2" name="Afbeelding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8776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95513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2" name="Afbeelding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8776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jdelijke aanduiding voor datum 1"/>
          <p:cNvSpPr>
            <a:spLocks noGrp="1"/>
          </p:cNvSpPr>
          <p:nvPr>
            <p:ph type="dt" sz="half" idx="10"/>
          </p:nvPr>
        </p:nvSpPr>
        <p:spPr>
          <a:xfrm>
            <a:off x="609600" y="6356351"/>
            <a:ext cx="2844800" cy="366183"/>
          </a:xfrm>
          <a:prstGeom prst="rect">
            <a:avLst/>
          </a:prstGeom>
        </p:spPr>
        <p:txBody>
          <a:bodyPr/>
          <a:lstStyle>
            <a:lvl1pPr>
              <a:defRPr b="0" i="0" baseline="0">
                <a:solidFill>
                  <a:srgbClr val="003741"/>
                </a:solidFill>
                <a:latin typeface="Trebuchet MS Standaard" charset="0"/>
              </a:defRPr>
            </a:lvl1pPr>
          </a:lstStyle>
          <a:p>
            <a:pPr>
              <a:defRPr/>
            </a:pPr>
            <a:r>
              <a:rPr lang="nl-NL" dirty="0"/>
              <a:t>Titel |  00-00-2018</a:t>
            </a:r>
          </a:p>
        </p:txBody>
      </p:sp>
      <p:sp>
        <p:nvSpPr>
          <p:cNvPr id="5" name="Tijdelijke aanduiding voor dianummer 3"/>
          <p:cNvSpPr>
            <a:spLocks noGrp="1"/>
          </p:cNvSpPr>
          <p:nvPr>
            <p:ph type="sldNum" sz="quarter" idx="12"/>
          </p:nvPr>
        </p:nvSpPr>
        <p:spPr>
          <a:xfrm>
            <a:off x="8737600" y="6356351"/>
            <a:ext cx="2844800" cy="366183"/>
          </a:xfrm>
          <a:prstGeom prst="rect">
            <a:avLst/>
          </a:prstGeom>
        </p:spPr>
        <p:txBody>
          <a:bodyPr/>
          <a:lstStyle>
            <a:lvl1pPr>
              <a:defRPr/>
            </a:lvl1pPr>
          </a:lstStyle>
          <a:p>
            <a:pPr>
              <a:defRPr/>
            </a:pPr>
            <a:fld id="{A872CAB7-7EE7-5B45-B3B2-F69B23DAD883}" type="slidenum">
              <a:rPr lang="nl-NL"/>
              <a:pPr>
                <a:defRPr/>
              </a:pPr>
              <a:t>‹nr.›</a:t>
            </a:fld>
            <a:endParaRPr lang="nl-NL" dirty="0"/>
          </a:p>
        </p:txBody>
      </p:sp>
    </p:spTree>
    <p:extLst>
      <p:ext uri="{BB962C8B-B14F-4D97-AF65-F5344CB8AC3E}">
        <p14:creationId xmlns:p14="http://schemas.microsoft.com/office/powerpoint/2010/main" val="512053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B73A87-0042-4315-AB6A-2FB3C15824A8}"/>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9176EA0-222D-4C06-BD62-48EA966CB966}"/>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BCB0FC4-D44A-44DB-A136-9566271A1FE9}"/>
              </a:ext>
            </a:extLst>
          </p:cNvPr>
          <p:cNvSpPr>
            <a:spLocks noGrp="1"/>
          </p:cNvSpPr>
          <p:nvPr>
            <p:ph type="dt" sz="half" idx="10"/>
          </p:nvPr>
        </p:nvSpPr>
        <p:spPr/>
        <p:txBody>
          <a:bodyPr/>
          <a:lstStyle/>
          <a:p>
            <a:fld id="{6E8035A9-6169-4561-9CB9-1737F22DCC22}" type="datetimeFigureOut">
              <a:rPr lang="nl-NL" smtClean="0"/>
              <a:t>17-1-2023</a:t>
            </a:fld>
            <a:endParaRPr lang="nl-NL"/>
          </a:p>
        </p:txBody>
      </p:sp>
      <p:sp>
        <p:nvSpPr>
          <p:cNvPr id="5" name="Tijdelijke aanduiding voor voettekst 4">
            <a:extLst>
              <a:ext uri="{FF2B5EF4-FFF2-40B4-BE49-F238E27FC236}">
                <a16:creationId xmlns:a16="http://schemas.microsoft.com/office/drawing/2014/main" id="{14CF830D-634A-45D0-B45C-8CCE4BA6A4B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982EA50-7BA3-4712-9521-77B85942162B}"/>
              </a:ext>
            </a:extLst>
          </p:cNvPr>
          <p:cNvSpPr>
            <a:spLocks noGrp="1"/>
          </p:cNvSpPr>
          <p:nvPr>
            <p:ph type="sldNum" sz="quarter" idx="12"/>
          </p:nvPr>
        </p:nvSpPr>
        <p:spPr/>
        <p:txBody>
          <a:bodyPr/>
          <a:lstStyle/>
          <a:p>
            <a:fld id="{98C88DA5-1625-4CC9-ADC6-D0D436C32B8B}" type="slidenum">
              <a:rPr lang="nl-NL" smtClean="0"/>
              <a:t>‹nr.›</a:t>
            </a:fld>
            <a:endParaRPr lang="nl-NL"/>
          </a:p>
        </p:txBody>
      </p:sp>
    </p:spTree>
    <p:extLst>
      <p:ext uri="{BB962C8B-B14F-4D97-AF65-F5344CB8AC3E}">
        <p14:creationId xmlns:p14="http://schemas.microsoft.com/office/powerpoint/2010/main" val="3904435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04A107-6287-430E-AF5F-4A21668DD5FB}"/>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09CE4D7C-01EE-4B83-90EA-F7EC9ADFA2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07D47E3B-F1D5-4651-B74E-8A31DCB62562}"/>
              </a:ext>
            </a:extLst>
          </p:cNvPr>
          <p:cNvSpPr>
            <a:spLocks noGrp="1"/>
          </p:cNvSpPr>
          <p:nvPr>
            <p:ph type="dt" sz="half" idx="10"/>
          </p:nvPr>
        </p:nvSpPr>
        <p:spPr/>
        <p:txBody>
          <a:bodyPr/>
          <a:lstStyle/>
          <a:p>
            <a:fld id="{6E8035A9-6169-4561-9CB9-1737F22DCC22}" type="datetimeFigureOut">
              <a:rPr lang="nl-NL" smtClean="0"/>
              <a:t>17-1-2023</a:t>
            </a:fld>
            <a:endParaRPr lang="nl-NL"/>
          </a:p>
        </p:txBody>
      </p:sp>
      <p:sp>
        <p:nvSpPr>
          <p:cNvPr id="5" name="Tijdelijke aanduiding voor voettekst 4">
            <a:extLst>
              <a:ext uri="{FF2B5EF4-FFF2-40B4-BE49-F238E27FC236}">
                <a16:creationId xmlns:a16="http://schemas.microsoft.com/office/drawing/2014/main" id="{EA64AA66-2FB9-4962-837B-7A0B66E957D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3DE2737-309E-46E1-B33E-0D1E5336AF5B}"/>
              </a:ext>
            </a:extLst>
          </p:cNvPr>
          <p:cNvSpPr>
            <a:spLocks noGrp="1"/>
          </p:cNvSpPr>
          <p:nvPr>
            <p:ph type="sldNum" sz="quarter" idx="12"/>
          </p:nvPr>
        </p:nvSpPr>
        <p:spPr/>
        <p:txBody>
          <a:bodyPr/>
          <a:lstStyle/>
          <a:p>
            <a:fld id="{98C88DA5-1625-4CC9-ADC6-D0D436C32B8B}" type="slidenum">
              <a:rPr lang="nl-NL" smtClean="0"/>
              <a:t>‹nr.›</a:t>
            </a:fld>
            <a:endParaRPr lang="nl-NL"/>
          </a:p>
        </p:txBody>
      </p:sp>
    </p:spTree>
    <p:extLst>
      <p:ext uri="{BB962C8B-B14F-4D97-AF65-F5344CB8AC3E}">
        <p14:creationId xmlns:p14="http://schemas.microsoft.com/office/powerpoint/2010/main" val="848157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319BC7-EB33-4BD8-8729-A57AFABC210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B595E73-21A0-408A-8D66-69569D972D18}"/>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DA463954-C7C2-40F7-84F5-1C14AEE8E5F5}"/>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3CEF6DA9-AFD0-4B2C-9091-2F8324833EA1}"/>
              </a:ext>
            </a:extLst>
          </p:cNvPr>
          <p:cNvSpPr>
            <a:spLocks noGrp="1"/>
          </p:cNvSpPr>
          <p:nvPr>
            <p:ph type="dt" sz="half" idx="10"/>
          </p:nvPr>
        </p:nvSpPr>
        <p:spPr/>
        <p:txBody>
          <a:bodyPr/>
          <a:lstStyle/>
          <a:p>
            <a:fld id="{6E8035A9-6169-4561-9CB9-1737F22DCC22}" type="datetimeFigureOut">
              <a:rPr lang="nl-NL" smtClean="0"/>
              <a:t>17-1-2023</a:t>
            </a:fld>
            <a:endParaRPr lang="nl-NL"/>
          </a:p>
        </p:txBody>
      </p:sp>
      <p:sp>
        <p:nvSpPr>
          <p:cNvPr id="6" name="Tijdelijke aanduiding voor voettekst 5">
            <a:extLst>
              <a:ext uri="{FF2B5EF4-FFF2-40B4-BE49-F238E27FC236}">
                <a16:creationId xmlns:a16="http://schemas.microsoft.com/office/drawing/2014/main" id="{17A9F7B1-694D-45B2-BC96-F331EE41F17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55A302A7-7318-46FA-A5AC-987C34B9D7BF}"/>
              </a:ext>
            </a:extLst>
          </p:cNvPr>
          <p:cNvSpPr>
            <a:spLocks noGrp="1"/>
          </p:cNvSpPr>
          <p:nvPr>
            <p:ph type="sldNum" sz="quarter" idx="12"/>
          </p:nvPr>
        </p:nvSpPr>
        <p:spPr/>
        <p:txBody>
          <a:bodyPr/>
          <a:lstStyle/>
          <a:p>
            <a:fld id="{98C88DA5-1625-4CC9-ADC6-D0D436C32B8B}" type="slidenum">
              <a:rPr lang="nl-NL" smtClean="0"/>
              <a:t>‹nr.›</a:t>
            </a:fld>
            <a:endParaRPr lang="nl-NL"/>
          </a:p>
        </p:txBody>
      </p:sp>
    </p:spTree>
    <p:extLst>
      <p:ext uri="{BB962C8B-B14F-4D97-AF65-F5344CB8AC3E}">
        <p14:creationId xmlns:p14="http://schemas.microsoft.com/office/powerpoint/2010/main" val="3291427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AEFC8A-B5C1-4843-B5B9-B82836F35F32}"/>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C1B0BED8-59FE-4B97-95E6-023A059EAA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A4A9431B-76BD-47E8-BAC1-93FE06A65D47}"/>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D7F8C7BE-05B3-439E-B814-99354A89A4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465F89CF-503C-47E8-AC70-ED07C692DA7D}"/>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4E02BDB7-A967-4958-AA22-AC5A74F90B8B}"/>
              </a:ext>
            </a:extLst>
          </p:cNvPr>
          <p:cNvSpPr>
            <a:spLocks noGrp="1"/>
          </p:cNvSpPr>
          <p:nvPr>
            <p:ph type="dt" sz="half" idx="10"/>
          </p:nvPr>
        </p:nvSpPr>
        <p:spPr/>
        <p:txBody>
          <a:bodyPr/>
          <a:lstStyle/>
          <a:p>
            <a:fld id="{6E8035A9-6169-4561-9CB9-1737F22DCC22}" type="datetimeFigureOut">
              <a:rPr lang="nl-NL" smtClean="0"/>
              <a:t>17-1-2023</a:t>
            </a:fld>
            <a:endParaRPr lang="nl-NL"/>
          </a:p>
        </p:txBody>
      </p:sp>
      <p:sp>
        <p:nvSpPr>
          <p:cNvPr id="8" name="Tijdelijke aanduiding voor voettekst 7">
            <a:extLst>
              <a:ext uri="{FF2B5EF4-FFF2-40B4-BE49-F238E27FC236}">
                <a16:creationId xmlns:a16="http://schemas.microsoft.com/office/drawing/2014/main" id="{24AE7F44-7FCC-4908-BFD8-CEADC961DEC2}"/>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FACDBD7C-5007-4A3E-B48A-403348DF9290}"/>
              </a:ext>
            </a:extLst>
          </p:cNvPr>
          <p:cNvSpPr>
            <a:spLocks noGrp="1"/>
          </p:cNvSpPr>
          <p:nvPr>
            <p:ph type="sldNum" sz="quarter" idx="12"/>
          </p:nvPr>
        </p:nvSpPr>
        <p:spPr/>
        <p:txBody>
          <a:bodyPr/>
          <a:lstStyle/>
          <a:p>
            <a:fld id="{98C88DA5-1625-4CC9-ADC6-D0D436C32B8B}" type="slidenum">
              <a:rPr lang="nl-NL" smtClean="0"/>
              <a:t>‹nr.›</a:t>
            </a:fld>
            <a:endParaRPr lang="nl-NL"/>
          </a:p>
        </p:txBody>
      </p:sp>
    </p:spTree>
    <p:extLst>
      <p:ext uri="{BB962C8B-B14F-4D97-AF65-F5344CB8AC3E}">
        <p14:creationId xmlns:p14="http://schemas.microsoft.com/office/powerpoint/2010/main" val="3375492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502354-0C13-49EC-8937-F0E1C5F909A5}"/>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5BF29667-ECC2-42B8-AF3A-CB9F66CB51E6}"/>
              </a:ext>
            </a:extLst>
          </p:cNvPr>
          <p:cNvSpPr>
            <a:spLocks noGrp="1"/>
          </p:cNvSpPr>
          <p:nvPr>
            <p:ph type="dt" sz="half" idx="10"/>
          </p:nvPr>
        </p:nvSpPr>
        <p:spPr/>
        <p:txBody>
          <a:bodyPr/>
          <a:lstStyle/>
          <a:p>
            <a:fld id="{6E8035A9-6169-4561-9CB9-1737F22DCC22}" type="datetimeFigureOut">
              <a:rPr lang="nl-NL" smtClean="0"/>
              <a:t>17-1-2023</a:t>
            </a:fld>
            <a:endParaRPr lang="nl-NL"/>
          </a:p>
        </p:txBody>
      </p:sp>
      <p:sp>
        <p:nvSpPr>
          <p:cNvPr id="4" name="Tijdelijke aanduiding voor voettekst 3">
            <a:extLst>
              <a:ext uri="{FF2B5EF4-FFF2-40B4-BE49-F238E27FC236}">
                <a16:creationId xmlns:a16="http://schemas.microsoft.com/office/drawing/2014/main" id="{A92EE8D1-AE94-4040-A7B3-183D6A866FDC}"/>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6CE2A983-9A94-4DC0-B674-0E98CA7C0D02}"/>
              </a:ext>
            </a:extLst>
          </p:cNvPr>
          <p:cNvSpPr>
            <a:spLocks noGrp="1"/>
          </p:cNvSpPr>
          <p:nvPr>
            <p:ph type="sldNum" sz="quarter" idx="12"/>
          </p:nvPr>
        </p:nvSpPr>
        <p:spPr/>
        <p:txBody>
          <a:bodyPr/>
          <a:lstStyle/>
          <a:p>
            <a:fld id="{98C88DA5-1625-4CC9-ADC6-D0D436C32B8B}" type="slidenum">
              <a:rPr lang="nl-NL" smtClean="0"/>
              <a:t>‹nr.›</a:t>
            </a:fld>
            <a:endParaRPr lang="nl-NL"/>
          </a:p>
        </p:txBody>
      </p:sp>
    </p:spTree>
    <p:extLst>
      <p:ext uri="{BB962C8B-B14F-4D97-AF65-F5344CB8AC3E}">
        <p14:creationId xmlns:p14="http://schemas.microsoft.com/office/powerpoint/2010/main" val="92342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05EDB91F-5429-467C-B355-802DE5D3D7CA}"/>
              </a:ext>
            </a:extLst>
          </p:cNvPr>
          <p:cNvSpPr>
            <a:spLocks noGrp="1"/>
          </p:cNvSpPr>
          <p:nvPr>
            <p:ph type="dt" sz="half" idx="10"/>
          </p:nvPr>
        </p:nvSpPr>
        <p:spPr/>
        <p:txBody>
          <a:bodyPr/>
          <a:lstStyle/>
          <a:p>
            <a:fld id="{6E8035A9-6169-4561-9CB9-1737F22DCC22}" type="datetimeFigureOut">
              <a:rPr lang="nl-NL" smtClean="0"/>
              <a:t>17-1-2023</a:t>
            </a:fld>
            <a:endParaRPr lang="nl-NL"/>
          </a:p>
        </p:txBody>
      </p:sp>
      <p:sp>
        <p:nvSpPr>
          <p:cNvPr id="3" name="Tijdelijke aanduiding voor voettekst 2">
            <a:extLst>
              <a:ext uri="{FF2B5EF4-FFF2-40B4-BE49-F238E27FC236}">
                <a16:creationId xmlns:a16="http://schemas.microsoft.com/office/drawing/2014/main" id="{202BA797-4DD1-4CC5-A7C7-AC69ADCC21A9}"/>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55151F08-07D1-4DC4-9D9F-CA8729F6DADE}"/>
              </a:ext>
            </a:extLst>
          </p:cNvPr>
          <p:cNvSpPr>
            <a:spLocks noGrp="1"/>
          </p:cNvSpPr>
          <p:nvPr>
            <p:ph type="sldNum" sz="quarter" idx="12"/>
          </p:nvPr>
        </p:nvSpPr>
        <p:spPr/>
        <p:txBody>
          <a:bodyPr/>
          <a:lstStyle/>
          <a:p>
            <a:fld id="{98C88DA5-1625-4CC9-ADC6-D0D436C32B8B}" type="slidenum">
              <a:rPr lang="nl-NL" smtClean="0"/>
              <a:t>‹nr.›</a:t>
            </a:fld>
            <a:endParaRPr lang="nl-NL"/>
          </a:p>
        </p:txBody>
      </p:sp>
    </p:spTree>
    <p:extLst>
      <p:ext uri="{BB962C8B-B14F-4D97-AF65-F5344CB8AC3E}">
        <p14:creationId xmlns:p14="http://schemas.microsoft.com/office/powerpoint/2010/main" val="2671150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757AF6-5E9C-4DF0-8B4C-10C4FF9CDED2}"/>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2C9EACAE-3BEC-466A-93E5-A1993F4F49B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3EA7855C-33D4-4FB4-BF70-D0FF58C56B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71CBE4A4-2E07-4A79-B2DB-DA4A87ED649E}"/>
              </a:ext>
            </a:extLst>
          </p:cNvPr>
          <p:cNvSpPr>
            <a:spLocks noGrp="1"/>
          </p:cNvSpPr>
          <p:nvPr>
            <p:ph type="dt" sz="half" idx="10"/>
          </p:nvPr>
        </p:nvSpPr>
        <p:spPr/>
        <p:txBody>
          <a:bodyPr/>
          <a:lstStyle/>
          <a:p>
            <a:fld id="{6E8035A9-6169-4561-9CB9-1737F22DCC22}" type="datetimeFigureOut">
              <a:rPr lang="nl-NL" smtClean="0"/>
              <a:t>17-1-2023</a:t>
            </a:fld>
            <a:endParaRPr lang="nl-NL"/>
          </a:p>
        </p:txBody>
      </p:sp>
      <p:sp>
        <p:nvSpPr>
          <p:cNvPr id="6" name="Tijdelijke aanduiding voor voettekst 5">
            <a:extLst>
              <a:ext uri="{FF2B5EF4-FFF2-40B4-BE49-F238E27FC236}">
                <a16:creationId xmlns:a16="http://schemas.microsoft.com/office/drawing/2014/main" id="{A704B288-9B51-406A-B71A-C2A5D7FC004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E53A0A6-585E-4705-9EFC-E30B85C63EFA}"/>
              </a:ext>
            </a:extLst>
          </p:cNvPr>
          <p:cNvSpPr>
            <a:spLocks noGrp="1"/>
          </p:cNvSpPr>
          <p:nvPr>
            <p:ph type="sldNum" sz="quarter" idx="12"/>
          </p:nvPr>
        </p:nvSpPr>
        <p:spPr/>
        <p:txBody>
          <a:bodyPr/>
          <a:lstStyle/>
          <a:p>
            <a:fld id="{98C88DA5-1625-4CC9-ADC6-D0D436C32B8B}" type="slidenum">
              <a:rPr lang="nl-NL" smtClean="0"/>
              <a:t>‹nr.›</a:t>
            </a:fld>
            <a:endParaRPr lang="nl-NL"/>
          </a:p>
        </p:txBody>
      </p:sp>
    </p:spTree>
    <p:extLst>
      <p:ext uri="{BB962C8B-B14F-4D97-AF65-F5344CB8AC3E}">
        <p14:creationId xmlns:p14="http://schemas.microsoft.com/office/powerpoint/2010/main" val="1910362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64F445-FEFA-44BD-8C59-914541A6C36F}"/>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EFB87254-C79B-4DF4-B515-04D6A86E67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5A207D06-9617-4594-AED1-87BB9A76E9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2C1DC4ED-713E-466D-87E7-EE7A55746F73}"/>
              </a:ext>
            </a:extLst>
          </p:cNvPr>
          <p:cNvSpPr>
            <a:spLocks noGrp="1"/>
          </p:cNvSpPr>
          <p:nvPr>
            <p:ph type="dt" sz="half" idx="10"/>
          </p:nvPr>
        </p:nvSpPr>
        <p:spPr/>
        <p:txBody>
          <a:bodyPr/>
          <a:lstStyle/>
          <a:p>
            <a:fld id="{6E8035A9-6169-4561-9CB9-1737F22DCC22}" type="datetimeFigureOut">
              <a:rPr lang="nl-NL" smtClean="0"/>
              <a:t>17-1-2023</a:t>
            </a:fld>
            <a:endParaRPr lang="nl-NL"/>
          </a:p>
        </p:txBody>
      </p:sp>
      <p:sp>
        <p:nvSpPr>
          <p:cNvPr id="6" name="Tijdelijke aanduiding voor voettekst 5">
            <a:extLst>
              <a:ext uri="{FF2B5EF4-FFF2-40B4-BE49-F238E27FC236}">
                <a16:creationId xmlns:a16="http://schemas.microsoft.com/office/drawing/2014/main" id="{24F85CC4-78B2-4788-B1C9-A2F28C1828E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9149490-29D9-4679-8440-8A9978CB6EA2}"/>
              </a:ext>
            </a:extLst>
          </p:cNvPr>
          <p:cNvSpPr>
            <a:spLocks noGrp="1"/>
          </p:cNvSpPr>
          <p:nvPr>
            <p:ph type="sldNum" sz="quarter" idx="12"/>
          </p:nvPr>
        </p:nvSpPr>
        <p:spPr/>
        <p:txBody>
          <a:bodyPr/>
          <a:lstStyle/>
          <a:p>
            <a:fld id="{98C88DA5-1625-4CC9-ADC6-D0D436C32B8B}" type="slidenum">
              <a:rPr lang="nl-NL" smtClean="0"/>
              <a:t>‹nr.›</a:t>
            </a:fld>
            <a:endParaRPr lang="nl-NL"/>
          </a:p>
        </p:txBody>
      </p:sp>
    </p:spTree>
    <p:extLst>
      <p:ext uri="{BB962C8B-B14F-4D97-AF65-F5344CB8AC3E}">
        <p14:creationId xmlns:p14="http://schemas.microsoft.com/office/powerpoint/2010/main" val="3623844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9DAFB4D2-525D-47A2-B965-4E5A9C5F77B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627A31C7-8C3D-45DD-BC6D-1E36254412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24E6EF6-A6F8-47FA-AB8F-C36E72D149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8035A9-6169-4561-9CB9-1737F22DCC22}" type="datetimeFigureOut">
              <a:rPr lang="nl-NL" smtClean="0"/>
              <a:t>17-1-2023</a:t>
            </a:fld>
            <a:endParaRPr lang="nl-NL"/>
          </a:p>
        </p:txBody>
      </p:sp>
      <p:sp>
        <p:nvSpPr>
          <p:cNvPr id="5" name="Tijdelijke aanduiding voor voettekst 4">
            <a:extLst>
              <a:ext uri="{FF2B5EF4-FFF2-40B4-BE49-F238E27FC236}">
                <a16:creationId xmlns:a16="http://schemas.microsoft.com/office/drawing/2014/main" id="{FD6DE04E-3E99-4D20-A3F1-54386037484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B1A2F5A8-9AB4-4575-8024-DC0E986F31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C88DA5-1625-4CC9-ADC6-D0D436C32B8B}" type="slidenum">
              <a:rPr lang="nl-NL" smtClean="0"/>
              <a:t>‹nr.›</a:t>
            </a:fld>
            <a:endParaRPr lang="nl-NL"/>
          </a:p>
        </p:txBody>
      </p:sp>
    </p:spTree>
    <p:extLst>
      <p:ext uri="{BB962C8B-B14F-4D97-AF65-F5344CB8AC3E}">
        <p14:creationId xmlns:p14="http://schemas.microsoft.com/office/powerpoint/2010/main" val="6500199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4"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Afbeelding 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218776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jdelijke aanduiding voor dianummer 3"/>
          <p:cNvSpPr>
            <a:spLocks noGrp="1"/>
          </p:cNvSpPr>
          <p:nvPr>
            <p:ph type="sldNum" sz="quarter" idx="4"/>
          </p:nvPr>
        </p:nvSpPr>
        <p:spPr>
          <a:xfrm>
            <a:off x="8435776" y="6405331"/>
            <a:ext cx="2844800" cy="366183"/>
          </a:xfrm>
          <a:prstGeom prst="rect">
            <a:avLst/>
          </a:prstGeom>
        </p:spPr>
        <p:txBody>
          <a:bodyPr lIns="121917" tIns="60958" rIns="121917" bIns="60958"/>
          <a:lstStyle>
            <a:lvl1pPr algn="r">
              <a:defRPr sz="1300" b="0" i="0" baseline="0">
                <a:solidFill>
                  <a:srgbClr val="003741"/>
                </a:solidFill>
                <a:latin typeface="Trebuchet MS Standaard" charset="0"/>
              </a:defRPr>
            </a:lvl1pPr>
          </a:lstStyle>
          <a:p>
            <a:pPr eaLnBrk="0" fontAlgn="base" hangingPunct="0">
              <a:spcBef>
                <a:spcPct val="0"/>
              </a:spcBef>
              <a:spcAft>
                <a:spcPct val="0"/>
              </a:spcAft>
              <a:defRPr/>
            </a:pPr>
            <a:fld id="{A872CAB7-7EE7-5B45-B3B2-F69B23DAD883}" type="slidenum">
              <a:rPr lang="nl-NL" smtClean="0"/>
              <a:pPr eaLnBrk="0" fontAlgn="base" hangingPunct="0">
                <a:spcBef>
                  <a:spcPct val="0"/>
                </a:spcBef>
                <a:spcAft>
                  <a:spcPct val="0"/>
                </a:spcAft>
                <a:defRPr/>
              </a:pPr>
              <a:t>‹nr.›</a:t>
            </a:fld>
            <a:endParaRPr lang="nl-NL" dirty="0"/>
          </a:p>
        </p:txBody>
      </p:sp>
      <p:sp>
        <p:nvSpPr>
          <p:cNvPr id="13" name="Tijdelijke aanduiding voor datum 1"/>
          <p:cNvSpPr>
            <a:spLocks noGrp="1"/>
          </p:cNvSpPr>
          <p:nvPr>
            <p:ph type="dt" sz="half" idx="2"/>
          </p:nvPr>
        </p:nvSpPr>
        <p:spPr>
          <a:xfrm>
            <a:off x="864096" y="6405331"/>
            <a:ext cx="3695733" cy="366183"/>
          </a:xfrm>
          <a:prstGeom prst="rect">
            <a:avLst/>
          </a:prstGeom>
        </p:spPr>
        <p:txBody>
          <a:bodyPr lIns="121917" tIns="60958" rIns="121917" bIns="60958"/>
          <a:lstStyle>
            <a:lvl1pPr>
              <a:defRPr sz="1300" b="0" i="0" baseline="0">
                <a:solidFill>
                  <a:srgbClr val="003741"/>
                </a:solidFill>
                <a:latin typeface="Trebuchet MS Standaard" charset="0"/>
              </a:defRPr>
            </a:lvl1pPr>
          </a:lstStyle>
          <a:p>
            <a:pPr eaLnBrk="0" fontAlgn="base" hangingPunct="0">
              <a:spcBef>
                <a:spcPct val="0"/>
              </a:spcBef>
              <a:spcAft>
                <a:spcPct val="0"/>
              </a:spcAft>
              <a:defRPr/>
            </a:pPr>
            <a:r>
              <a:rPr lang="nl-NL" dirty="0"/>
              <a:t>Titel |  00-00-2018</a:t>
            </a:r>
          </a:p>
        </p:txBody>
      </p:sp>
    </p:spTree>
    <p:extLst>
      <p:ext uri="{BB962C8B-B14F-4D97-AF65-F5344CB8AC3E}">
        <p14:creationId xmlns:p14="http://schemas.microsoft.com/office/powerpoint/2010/main" val="1643068725"/>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Lst>
  <p:hf hdr="0"/>
  <p:txStyles>
    <p:titleStyle>
      <a:lvl1pPr algn="l" defTabSz="914377" rtl="0" eaLnBrk="1" fontAlgn="base" hangingPunct="1">
        <a:spcBef>
          <a:spcPct val="0"/>
        </a:spcBef>
        <a:spcAft>
          <a:spcPct val="0"/>
        </a:spcAft>
        <a:defRPr sz="4400" b="1" i="0" kern="1200" baseline="0">
          <a:solidFill>
            <a:srgbClr val="003741"/>
          </a:solidFill>
          <a:latin typeface="Trebuchet MS" charset="0"/>
          <a:ea typeface="+mj-ea"/>
          <a:cs typeface="+mj-cs"/>
        </a:defRPr>
      </a:lvl1pPr>
      <a:lvl2pPr algn="ctr" defTabSz="914377" rtl="0" eaLnBrk="1" fontAlgn="base" hangingPunct="1">
        <a:spcBef>
          <a:spcPct val="0"/>
        </a:spcBef>
        <a:spcAft>
          <a:spcPct val="0"/>
        </a:spcAft>
        <a:defRPr sz="4400">
          <a:solidFill>
            <a:schemeClr val="tx1"/>
          </a:solidFill>
          <a:latin typeface="Univers 45 Light" charset="0"/>
        </a:defRPr>
      </a:lvl2pPr>
      <a:lvl3pPr algn="ctr" defTabSz="914377" rtl="0" eaLnBrk="1" fontAlgn="base" hangingPunct="1">
        <a:spcBef>
          <a:spcPct val="0"/>
        </a:spcBef>
        <a:spcAft>
          <a:spcPct val="0"/>
        </a:spcAft>
        <a:defRPr sz="4400">
          <a:solidFill>
            <a:schemeClr val="tx1"/>
          </a:solidFill>
          <a:latin typeface="Univers 45 Light" charset="0"/>
        </a:defRPr>
      </a:lvl3pPr>
      <a:lvl4pPr algn="ctr" defTabSz="914377" rtl="0" eaLnBrk="1" fontAlgn="base" hangingPunct="1">
        <a:spcBef>
          <a:spcPct val="0"/>
        </a:spcBef>
        <a:spcAft>
          <a:spcPct val="0"/>
        </a:spcAft>
        <a:defRPr sz="4400">
          <a:solidFill>
            <a:schemeClr val="tx1"/>
          </a:solidFill>
          <a:latin typeface="Univers 45 Light" charset="0"/>
        </a:defRPr>
      </a:lvl4pPr>
      <a:lvl5pPr algn="ctr" defTabSz="914377" rtl="0" eaLnBrk="1" fontAlgn="base" hangingPunct="1">
        <a:spcBef>
          <a:spcPct val="0"/>
        </a:spcBef>
        <a:spcAft>
          <a:spcPct val="0"/>
        </a:spcAft>
        <a:defRPr sz="4400">
          <a:solidFill>
            <a:schemeClr val="tx1"/>
          </a:solidFill>
          <a:latin typeface="Univers 45 Light" charset="0"/>
        </a:defRPr>
      </a:lvl5pPr>
      <a:lvl6pPr marL="609585" algn="ctr" defTabSz="914377" rtl="0" eaLnBrk="1" fontAlgn="base" hangingPunct="1">
        <a:spcBef>
          <a:spcPct val="0"/>
        </a:spcBef>
        <a:spcAft>
          <a:spcPct val="0"/>
        </a:spcAft>
        <a:defRPr sz="4400">
          <a:solidFill>
            <a:schemeClr val="tx1"/>
          </a:solidFill>
          <a:latin typeface="Univers 45 Light" charset="0"/>
        </a:defRPr>
      </a:lvl6pPr>
      <a:lvl7pPr marL="1219170" algn="ctr" defTabSz="914377" rtl="0" eaLnBrk="1" fontAlgn="base" hangingPunct="1">
        <a:spcBef>
          <a:spcPct val="0"/>
        </a:spcBef>
        <a:spcAft>
          <a:spcPct val="0"/>
        </a:spcAft>
        <a:defRPr sz="4400">
          <a:solidFill>
            <a:schemeClr val="tx1"/>
          </a:solidFill>
          <a:latin typeface="Univers 45 Light" charset="0"/>
        </a:defRPr>
      </a:lvl7pPr>
      <a:lvl8pPr marL="1828754" algn="ctr" defTabSz="914377" rtl="0" eaLnBrk="1" fontAlgn="base" hangingPunct="1">
        <a:spcBef>
          <a:spcPct val="0"/>
        </a:spcBef>
        <a:spcAft>
          <a:spcPct val="0"/>
        </a:spcAft>
        <a:defRPr sz="4400">
          <a:solidFill>
            <a:schemeClr val="tx1"/>
          </a:solidFill>
          <a:latin typeface="Univers 45 Light" charset="0"/>
        </a:defRPr>
      </a:lvl8pPr>
      <a:lvl9pPr marL="2438339" algn="ctr" defTabSz="914377" rtl="0" eaLnBrk="1" fontAlgn="base" hangingPunct="1">
        <a:spcBef>
          <a:spcPct val="0"/>
        </a:spcBef>
        <a:spcAft>
          <a:spcPct val="0"/>
        </a:spcAft>
        <a:defRPr sz="4400">
          <a:solidFill>
            <a:schemeClr val="tx1"/>
          </a:solidFill>
          <a:latin typeface="Univers 45 Light" charset="0"/>
        </a:defRPr>
      </a:lvl9pPr>
    </p:titleStyle>
    <p:bodyStyle>
      <a:lvl1pPr marL="342891" indent="-342891" algn="l" defTabSz="914377" rtl="0" eaLnBrk="1" fontAlgn="base" hangingPunct="1">
        <a:spcBef>
          <a:spcPct val="20000"/>
        </a:spcBef>
        <a:spcAft>
          <a:spcPct val="0"/>
        </a:spcAft>
        <a:buFont typeface="Arial" charset="0"/>
        <a:buChar char="•"/>
        <a:defRPr sz="3200" kern="1200" baseline="0">
          <a:solidFill>
            <a:srgbClr val="003741"/>
          </a:solidFill>
          <a:latin typeface="Trebuchet MS" charset="0"/>
          <a:ea typeface="+mn-ea"/>
          <a:cs typeface="+mn-cs"/>
        </a:defRPr>
      </a:lvl1pPr>
      <a:lvl2pPr marL="742932" indent="-285744" algn="l" defTabSz="914377" rtl="0" eaLnBrk="1" fontAlgn="base" hangingPunct="1">
        <a:spcBef>
          <a:spcPct val="20000"/>
        </a:spcBef>
        <a:spcAft>
          <a:spcPct val="0"/>
        </a:spcAft>
        <a:buFont typeface="Arial" charset="0"/>
        <a:buChar char="–"/>
        <a:defRPr sz="2800" kern="1200" baseline="0">
          <a:solidFill>
            <a:srgbClr val="003741"/>
          </a:solidFill>
          <a:latin typeface="Trebuchet MS" charset="0"/>
          <a:ea typeface="+mn-ea"/>
          <a:cs typeface="+mn-cs"/>
        </a:defRPr>
      </a:lvl2pPr>
      <a:lvl3pPr marL="1142971" indent="-228594" algn="l" defTabSz="914377" rtl="0" eaLnBrk="1" fontAlgn="base" hangingPunct="1">
        <a:spcBef>
          <a:spcPct val="20000"/>
        </a:spcBef>
        <a:spcAft>
          <a:spcPct val="0"/>
        </a:spcAft>
        <a:buFont typeface="Arial" charset="0"/>
        <a:buChar char="•"/>
        <a:defRPr kern="1200" baseline="0">
          <a:solidFill>
            <a:srgbClr val="003741"/>
          </a:solidFill>
          <a:latin typeface="Trebuchet MS" charset="0"/>
          <a:ea typeface="+mn-ea"/>
          <a:cs typeface="+mn-cs"/>
        </a:defRPr>
      </a:lvl3pPr>
      <a:lvl4pPr marL="1600160" indent="-228594" algn="l" defTabSz="914377" rtl="0" eaLnBrk="1" fontAlgn="base" hangingPunct="1">
        <a:spcBef>
          <a:spcPct val="20000"/>
        </a:spcBef>
        <a:spcAft>
          <a:spcPct val="0"/>
        </a:spcAft>
        <a:buFont typeface="Arial" charset="0"/>
        <a:buChar char="–"/>
        <a:defRPr sz="2000" kern="1200" baseline="0">
          <a:solidFill>
            <a:srgbClr val="003741"/>
          </a:solidFill>
          <a:latin typeface="Trebuchet MS" charset="0"/>
          <a:ea typeface="+mn-ea"/>
          <a:cs typeface="+mn-cs"/>
        </a:defRPr>
      </a:lvl4pPr>
      <a:lvl5pPr marL="2057349" indent="-228594" algn="l" defTabSz="914377" rtl="0" eaLnBrk="1" fontAlgn="base" hangingPunct="1">
        <a:spcBef>
          <a:spcPct val="20000"/>
        </a:spcBef>
        <a:spcAft>
          <a:spcPct val="0"/>
        </a:spcAft>
        <a:buFont typeface="Arial" charset="0"/>
        <a:buChar char="»"/>
        <a:defRPr sz="2000" kern="1200" baseline="0">
          <a:solidFill>
            <a:srgbClr val="003741"/>
          </a:solidFill>
          <a:latin typeface="Trebuchet MS" charset="0"/>
          <a:ea typeface="+mn-ea"/>
          <a:cs typeface="+mn-cs"/>
        </a:defRPr>
      </a:lvl5pPr>
      <a:lvl6pPr marL="2514537"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4.xml"/><Relationship Id="rId5" Type="http://schemas.openxmlformats.org/officeDocument/2006/relationships/image" Target="../media/image13.jp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4" name="Rectangle 21">
            <a:extLst>
              <a:ext uri="{FF2B5EF4-FFF2-40B4-BE49-F238E27FC236}">
                <a16:creationId xmlns:a16="http://schemas.microsoft.com/office/drawing/2014/main" id="{2282FF83-8A85-4400-814A-617C38FDF8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DB9A909-7760-4F27-B3F9-BC7C2B643BD0}"/>
              </a:ext>
            </a:extLst>
          </p:cNvPr>
          <p:cNvSpPr>
            <a:spLocks noGrp="1"/>
          </p:cNvSpPr>
          <p:nvPr>
            <p:ph type="ctrTitle"/>
          </p:nvPr>
        </p:nvSpPr>
        <p:spPr>
          <a:xfrm>
            <a:off x="1059453" y="2072656"/>
            <a:ext cx="6413363" cy="2712688"/>
          </a:xfrm>
        </p:spPr>
        <p:txBody>
          <a:bodyPr anchor="t">
            <a:normAutofit/>
          </a:bodyPr>
          <a:lstStyle/>
          <a:p>
            <a:r>
              <a:rPr lang="en-US" sz="3200" b="1" dirty="0"/>
              <a:t>Towards a national data infrastructure for the reuse of health data recorded by nursing home physicians </a:t>
            </a:r>
            <a:br>
              <a:rPr lang="en-US" sz="3200" b="1" dirty="0"/>
            </a:br>
            <a:br>
              <a:rPr lang="en-US" sz="2900" b="0" i="0" u="none" strike="noStrike" baseline="0" dirty="0">
                <a:latin typeface="Calibri Light" panose="020F0302020204030204" pitchFamily="34" charset="0"/>
              </a:rPr>
            </a:br>
            <a:r>
              <a:rPr lang="en-US" sz="2900" b="0" i="0" u="none" strike="noStrike" baseline="0" dirty="0">
                <a:latin typeface="Calibri Light" panose="020F0302020204030204" pitchFamily="34" charset="0"/>
              </a:rPr>
              <a:t>Program: Learning from Data</a:t>
            </a:r>
            <a:br>
              <a:rPr lang="en-US" sz="2900" b="0" i="0" u="none" strike="noStrike" baseline="0" dirty="0">
                <a:latin typeface="Calibri Light" panose="020F0302020204030204" pitchFamily="34" charset="0"/>
              </a:rPr>
            </a:br>
            <a:endParaRPr lang="en-US" sz="2900" dirty="0"/>
          </a:p>
        </p:txBody>
      </p:sp>
      <p:sp>
        <p:nvSpPr>
          <p:cNvPr id="3" name="Ondertitel 2">
            <a:extLst>
              <a:ext uri="{FF2B5EF4-FFF2-40B4-BE49-F238E27FC236}">
                <a16:creationId xmlns:a16="http://schemas.microsoft.com/office/drawing/2014/main" id="{56B8B46B-CCED-43FB-B051-505BE8E1BE26}"/>
              </a:ext>
            </a:extLst>
          </p:cNvPr>
          <p:cNvSpPr>
            <a:spLocks noGrp="1"/>
          </p:cNvSpPr>
          <p:nvPr>
            <p:ph type="subTitle" idx="1"/>
          </p:nvPr>
        </p:nvSpPr>
        <p:spPr>
          <a:xfrm>
            <a:off x="1113809" y="5482265"/>
            <a:ext cx="5885505" cy="595762"/>
          </a:xfrm>
        </p:spPr>
        <p:txBody>
          <a:bodyPr anchor="b">
            <a:normAutofit fontScale="70000" lnSpcReduction="20000"/>
          </a:bodyPr>
          <a:lstStyle/>
          <a:p>
            <a:pPr algn="l"/>
            <a:endParaRPr lang="nl-NL" dirty="0">
              <a:latin typeface="+mj-lt"/>
            </a:endParaRPr>
          </a:p>
          <a:p>
            <a:pPr algn="l"/>
            <a:r>
              <a:rPr lang="nl-NL" dirty="0">
                <a:latin typeface="+mj-lt"/>
              </a:rPr>
              <a:t> </a:t>
            </a:r>
            <a:r>
              <a:rPr lang="nl-NL" dirty="0" err="1">
                <a:latin typeface="+mj-lt"/>
              </a:rPr>
              <a:t>October</a:t>
            </a:r>
            <a:r>
              <a:rPr lang="nl-NL" dirty="0">
                <a:latin typeface="+mj-lt"/>
              </a:rPr>
              <a:t> 2020</a:t>
            </a:r>
          </a:p>
        </p:txBody>
      </p:sp>
      <p:grpSp>
        <p:nvGrpSpPr>
          <p:cNvPr id="35" name="Group 23">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203868"/>
            <a:ext cx="731521" cy="673460"/>
            <a:chOff x="3940602" y="308034"/>
            <a:chExt cx="2116791" cy="3428999"/>
          </a:xfrm>
          <a:solidFill>
            <a:schemeClr val="accent4"/>
          </a:solidFill>
        </p:grpSpPr>
        <p:sp>
          <p:nvSpPr>
            <p:cNvPr id="25" name="Rectangle 24">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Rectangle 28">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0">
            <a:extLst>
              <a:ext uri="{FF2B5EF4-FFF2-40B4-BE49-F238E27FC236}">
                <a16:creationId xmlns:a16="http://schemas.microsoft.com/office/drawing/2014/main" id="{B089A89A-1E9C-4761-9DFF-53C275FBF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29414" y="232757"/>
            <a:ext cx="3765762" cy="6259483"/>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Afbeelding 5">
            <a:extLst>
              <a:ext uri="{FF2B5EF4-FFF2-40B4-BE49-F238E27FC236}">
                <a16:creationId xmlns:a16="http://schemas.microsoft.com/office/drawing/2014/main" id="{7EDCE0E7-3B4C-4756-9E33-073E3AABF3DB}"/>
              </a:ext>
            </a:extLst>
          </p:cNvPr>
          <p:cNvPicPr/>
          <p:nvPr/>
        </p:nvPicPr>
        <p:blipFill>
          <a:blip r:embed="rId2">
            <a:extLst>
              <a:ext uri="{28A0092B-C50C-407E-A947-70E740481C1C}">
                <a14:useLocalDpi xmlns:a14="http://schemas.microsoft.com/office/drawing/2010/main" val="0"/>
              </a:ext>
            </a:extLst>
          </a:blip>
          <a:stretch>
            <a:fillRect/>
          </a:stretch>
        </p:blipFill>
        <p:spPr>
          <a:xfrm>
            <a:off x="8179723" y="586221"/>
            <a:ext cx="3259287" cy="1456531"/>
          </a:xfrm>
          <a:prstGeom prst="rect">
            <a:avLst/>
          </a:prstGeom>
        </p:spPr>
      </p:pic>
      <p:pic>
        <p:nvPicPr>
          <p:cNvPr id="5" name="Afbeelding 4">
            <a:extLst>
              <a:ext uri="{FF2B5EF4-FFF2-40B4-BE49-F238E27FC236}">
                <a16:creationId xmlns:a16="http://schemas.microsoft.com/office/drawing/2014/main" id="{192E46C5-357D-4620-9D06-D0820ACD727D}"/>
              </a:ext>
            </a:extLst>
          </p:cNvPr>
          <p:cNvPicPr/>
          <p:nvPr/>
        </p:nvPicPr>
        <p:blipFill>
          <a:blip r:embed="rId3">
            <a:extLst>
              <a:ext uri="{28A0092B-C50C-407E-A947-70E740481C1C}">
                <a14:useLocalDpi xmlns:a14="http://schemas.microsoft.com/office/drawing/2010/main" val="0"/>
              </a:ext>
            </a:extLst>
          </a:blip>
          <a:stretch>
            <a:fillRect/>
          </a:stretch>
        </p:blipFill>
        <p:spPr>
          <a:xfrm>
            <a:off x="8179723" y="2755194"/>
            <a:ext cx="3259287" cy="1164730"/>
          </a:xfrm>
          <a:prstGeom prst="rect">
            <a:avLst/>
          </a:prstGeom>
        </p:spPr>
      </p:pic>
      <p:pic>
        <p:nvPicPr>
          <p:cNvPr id="4" name="Afbeelding 3">
            <a:extLst>
              <a:ext uri="{FF2B5EF4-FFF2-40B4-BE49-F238E27FC236}">
                <a16:creationId xmlns:a16="http://schemas.microsoft.com/office/drawing/2014/main" id="{11AD9FBA-050C-4454-A369-1E040FB2BE3A}"/>
              </a:ext>
            </a:extLst>
          </p:cNvPr>
          <p:cNvPicPr/>
          <p:nvPr/>
        </p:nvPicPr>
        <p:blipFill>
          <a:blip r:embed="rId4">
            <a:extLst>
              <a:ext uri="{28A0092B-C50C-407E-A947-70E740481C1C}">
                <a14:useLocalDpi xmlns:a14="http://schemas.microsoft.com/office/drawing/2010/main" val="0"/>
              </a:ext>
            </a:extLst>
          </a:blip>
          <a:stretch>
            <a:fillRect/>
          </a:stretch>
        </p:blipFill>
        <p:spPr>
          <a:xfrm>
            <a:off x="8179723" y="4993749"/>
            <a:ext cx="3259287" cy="733766"/>
          </a:xfrm>
          <a:prstGeom prst="rect">
            <a:avLst/>
          </a:prstGeom>
        </p:spPr>
      </p:pic>
    </p:spTree>
    <p:extLst>
      <p:ext uri="{BB962C8B-B14F-4D97-AF65-F5344CB8AC3E}">
        <p14:creationId xmlns:p14="http://schemas.microsoft.com/office/powerpoint/2010/main" val="7158091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5DAF2AC6-5718-4B64-B302-95EF5F640220}"/>
              </a:ext>
            </a:extLst>
          </p:cNvPr>
          <p:cNvSpPr>
            <a:spLocks noGrp="1"/>
          </p:cNvSpPr>
          <p:nvPr>
            <p:ph type="title"/>
          </p:nvPr>
        </p:nvSpPr>
        <p:spPr>
          <a:xfrm>
            <a:off x="1043631" y="809898"/>
            <a:ext cx="9942716" cy="1554480"/>
          </a:xfrm>
        </p:spPr>
        <p:txBody>
          <a:bodyPr anchor="ctr">
            <a:normAutofit/>
          </a:bodyPr>
          <a:lstStyle/>
          <a:p>
            <a:r>
              <a:rPr lang="en-GB" b="1" dirty="0"/>
              <a:t>Interview topics</a:t>
            </a:r>
            <a:endParaRPr lang="nl-NL" b="1" dirty="0"/>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6" name="Tijdelijke aanduiding voor inhoud 5"/>
          <p:cNvSpPr>
            <a:spLocks noGrp="1"/>
          </p:cNvSpPr>
          <p:nvPr>
            <p:ph idx="1"/>
          </p:nvPr>
        </p:nvSpPr>
        <p:spPr>
          <a:xfrm>
            <a:off x="1031966" y="2729514"/>
            <a:ext cx="8777052" cy="3392199"/>
          </a:xfrm>
        </p:spPr>
        <p:txBody>
          <a:bodyPr>
            <a:normAutofit/>
          </a:bodyPr>
          <a:lstStyle/>
          <a:p>
            <a:r>
              <a:rPr lang="en-US" sz="2000" dirty="0"/>
              <a:t>Aim and necessity of the Registry</a:t>
            </a:r>
            <a:endParaRPr lang="en-GB" sz="2000" dirty="0"/>
          </a:p>
          <a:p>
            <a:endParaRPr lang="en-GB" sz="2000" dirty="0"/>
          </a:p>
          <a:p>
            <a:r>
              <a:rPr lang="en-GB" sz="2000" dirty="0"/>
              <a:t>Data governance</a:t>
            </a:r>
          </a:p>
          <a:p>
            <a:pPr lvl="1"/>
            <a:r>
              <a:rPr lang="en-US" sz="1600" dirty="0"/>
              <a:t>Who may access which data, under what conditions, and for what purpose</a:t>
            </a:r>
          </a:p>
          <a:p>
            <a:pPr lvl="1"/>
            <a:r>
              <a:rPr lang="en-US" sz="1600" dirty="0"/>
              <a:t> Privacy measures</a:t>
            </a:r>
            <a:endParaRPr lang="en-GB" sz="1600" dirty="0"/>
          </a:p>
          <a:p>
            <a:endParaRPr lang="en-GB" sz="2000" dirty="0"/>
          </a:p>
          <a:p>
            <a:r>
              <a:rPr lang="en-GB" sz="2000" dirty="0"/>
              <a:t>Governing bodies</a:t>
            </a:r>
          </a:p>
          <a:p>
            <a:pPr lvl="1"/>
            <a:r>
              <a:rPr lang="en-GB" sz="1600" dirty="0"/>
              <a:t>Which organizations</a:t>
            </a:r>
          </a:p>
          <a:p>
            <a:pPr lvl="1"/>
            <a:r>
              <a:rPr lang="en-GB" sz="1600" dirty="0"/>
              <a:t>Tasks and responsibilities</a:t>
            </a:r>
          </a:p>
          <a:p>
            <a:pPr lvl="1"/>
            <a:r>
              <a:rPr lang="en-GB" sz="1600" dirty="0"/>
              <a:t>Own role</a:t>
            </a:r>
            <a:endParaRPr lang="en-GB" sz="2000" dirty="0"/>
          </a:p>
          <a:p>
            <a:pPr marL="0" indent="0">
              <a:buNone/>
            </a:pPr>
            <a:endParaRPr lang="en-GB" dirty="0"/>
          </a:p>
        </p:txBody>
      </p:sp>
    </p:spTree>
    <p:extLst>
      <p:ext uri="{BB962C8B-B14F-4D97-AF65-F5344CB8AC3E}">
        <p14:creationId xmlns:p14="http://schemas.microsoft.com/office/powerpoint/2010/main" val="168157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el 1">
            <a:extLst>
              <a:ext uri="{FF2B5EF4-FFF2-40B4-BE49-F238E27FC236}">
                <a16:creationId xmlns:a16="http://schemas.microsoft.com/office/drawing/2014/main" id="{4252FC73-E7CC-4A41-9634-23F6DA5D8C31}"/>
              </a:ext>
            </a:extLst>
          </p:cNvPr>
          <p:cNvSpPr txBox="1">
            <a:spLocks/>
          </p:cNvSpPr>
          <p:nvPr/>
        </p:nvSpPr>
        <p:spPr>
          <a:xfrm>
            <a:off x="719403" y="164637"/>
            <a:ext cx="10492317" cy="671181"/>
          </a:xfrm>
          <a:prstGeom prst="rect">
            <a:avLst/>
          </a:prstGeom>
          <a:solidFill>
            <a:schemeClr val="bg1"/>
          </a:solidFill>
        </p:spPr>
        <p:txBody>
          <a:bodyPr lIns="121917" tIns="60958" rIns="121917" bIns="60958" rtlCol="0">
            <a:noAutofit/>
          </a:bodyPr>
          <a:lstStyle>
            <a:lvl1pPr algn="l" defTabSz="685800" rtl="0" eaLnBrk="1" fontAlgn="base" hangingPunct="1">
              <a:spcBef>
                <a:spcPct val="0"/>
              </a:spcBef>
              <a:spcAft>
                <a:spcPct val="0"/>
              </a:spcAft>
              <a:defRPr sz="3300" b="1" i="0" kern="1200" baseline="0">
                <a:solidFill>
                  <a:srgbClr val="003741"/>
                </a:solidFill>
                <a:latin typeface="Trebuchet MS" charset="0"/>
                <a:ea typeface="+mj-ea"/>
                <a:cs typeface="+mj-cs"/>
              </a:defRPr>
            </a:lvl1pPr>
            <a:lvl2pPr algn="ctr" defTabSz="685800" rtl="0" eaLnBrk="1" fontAlgn="base" hangingPunct="1">
              <a:spcBef>
                <a:spcPct val="0"/>
              </a:spcBef>
              <a:spcAft>
                <a:spcPct val="0"/>
              </a:spcAft>
              <a:defRPr sz="3300">
                <a:solidFill>
                  <a:schemeClr val="tx1"/>
                </a:solidFill>
                <a:latin typeface="Univers 45 Light" charset="0"/>
              </a:defRPr>
            </a:lvl2pPr>
            <a:lvl3pPr algn="ctr" defTabSz="685800" rtl="0" eaLnBrk="1" fontAlgn="base" hangingPunct="1">
              <a:spcBef>
                <a:spcPct val="0"/>
              </a:spcBef>
              <a:spcAft>
                <a:spcPct val="0"/>
              </a:spcAft>
              <a:defRPr sz="3300">
                <a:solidFill>
                  <a:schemeClr val="tx1"/>
                </a:solidFill>
                <a:latin typeface="Univers 45 Light" charset="0"/>
              </a:defRPr>
            </a:lvl3pPr>
            <a:lvl4pPr algn="ctr" defTabSz="685800" rtl="0" eaLnBrk="1" fontAlgn="base" hangingPunct="1">
              <a:spcBef>
                <a:spcPct val="0"/>
              </a:spcBef>
              <a:spcAft>
                <a:spcPct val="0"/>
              </a:spcAft>
              <a:defRPr sz="3300">
                <a:solidFill>
                  <a:schemeClr val="tx1"/>
                </a:solidFill>
                <a:latin typeface="Univers 45 Light" charset="0"/>
              </a:defRPr>
            </a:lvl4pPr>
            <a:lvl5pPr algn="ctr" defTabSz="685800" rtl="0" eaLnBrk="1" fontAlgn="base" hangingPunct="1">
              <a:spcBef>
                <a:spcPct val="0"/>
              </a:spcBef>
              <a:spcAft>
                <a:spcPct val="0"/>
              </a:spcAft>
              <a:defRPr sz="3300">
                <a:solidFill>
                  <a:schemeClr val="tx1"/>
                </a:solidFill>
                <a:latin typeface="Univers 45 Light" charset="0"/>
              </a:defRPr>
            </a:lvl5pPr>
            <a:lvl6pPr marL="457200" algn="ctr" defTabSz="685800" rtl="0" eaLnBrk="1" fontAlgn="base" hangingPunct="1">
              <a:spcBef>
                <a:spcPct val="0"/>
              </a:spcBef>
              <a:spcAft>
                <a:spcPct val="0"/>
              </a:spcAft>
              <a:defRPr sz="3300">
                <a:solidFill>
                  <a:schemeClr val="tx1"/>
                </a:solidFill>
                <a:latin typeface="Univers 45 Light" charset="0"/>
              </a:defRPr>
            </a:lvl6pPr>
            <a:lvl7pPr marL="914400" algn="ctr" defTabSz="685800" rtl="0" eaLnBrk="1" fontAlgn="base" hangingPunct="1">
              <a:spcBef>
                <a:spcPct val="0"/>
              </a:spcBef>
              <a:spcAft>
                <a:spcPct val="0"/>
              </a:spcAft>
              <a:defRPr sz="3300">
                <a:solidFill>
                  <a:schemeClr val="tx1"/>
                </a:solidFill>
                <a:latin typeface="Univers 45 Light" charset="0"/>
              </a:defRPr>
            </a:lvl7pPr>
            <a:lvl8pPr marL="1371600" algn="ctr" defTabSz="685800" rtl="0" eaLnBrk="1" fontAlgn="base" hangingPunct="1">
              <a:spcBef>
                <a:spcPct val="0"/>
              </a:spcBef>
              <a:spcAft>
                <a:spcPct val="0"/>
              </a:spcAft>
              <a:defRPr sz="3300">
                <a:solidFill>
                  <a:schemeClr val="tx1"/>
                </a:solidFill>
                <a:latin typeface="Univers 45 Light" charset="0"/>
              </a:defRPr>
            </a:lvl8pPr>
            <a:lvl9pPr marL="1828800" algn="ctr" defTabSz="685800" rtl="0" eaLnBrk="1" fontAlgn="base" hangingPunct="1">
              <a:spcBef>
                <a:spcPct val="0"/>
              </a:spcBef>
              <a:spcAft>
                <a:spcPct val="0"/>
              </a:spcAft>
              <a:defRPr sz="3300">
                <a:solidFill>
                  <a:schemeClr val="tx1"/>
                </a:solidFill>
                <a:latin typeface="Univers 45 Light" charset="0"/>
              </a:defRPr>
            </a:lvl9pPr>
          </a:lstStyle>
          <a:p>
            <a:pPr fontAlgn="auto">
              <a:spcAft>
                <a:spcPts val="0"/>
              </a:spcAft>
              <a:defRPr/>
            </a:pPr>
            <a:endParaRPr lang="nl-NL" sz="3700" dirty="0"/>
          </a:p>
          <a:p>
            <a:pPr fontAlgn="auto">
              <a:spcAft>
                <a:spcPts val="0"/>
              </a:spcAft>
              <a:defRPr/>
            </a:pPr>
            <a:r>
              <a:rPr lang="nl-NL" sz="3700" dirty="0" err="1">
                <a:solidFill>
                  <a:schemeClr val="tx1">
                    <a:lumMod val="95000"/>
                    <a:lumOff val="5000"/>
                  </a:schemeClr>
                </a:solidFill>
                <a:latin typeface="Calibri" panose="020F0502020204030204" pitchFamily="34" charset="0"/>
              </a:rPr>
              <a:t>Much</a:t>
            </a:r>
            <a:r>
              <a:rPr lang="nl-NL" sz="3700" dirty="0">
                <a:solidFill>
                  <a:schemeClr val="tx1">
                    <a:lumMod val="95000"/>
                    <a:lumOff val="5000"/>
                  </a:schemeClr>
                </a:solidFill>
                <a:latin typeface="Calibri" panose="020F0502020204030204" pitchFamily="34" charset="0"/>
              </a:rPr>
              <a:t> information is</a:t>
            </a:r>
            <a:br>
              <a:rPr lang="nl-NL" sz="3700" dirty="0">
                <a:solidFill>
                  <a:schemeClr val="tx1">
                    <a:lumMod val="95000"/>
                    <a:lumOff val="5000"/>
                  </a:schemeClr>
                </a:solidFill>
                <a:latin typeface="Calibri" panose="020F0502020204030204" pitchFamily="34" charset="0"/>
              </a:rPr>
            </a:br>
            <a:r>
              <a:rPr lang="nl-NL" sz="3700" dirty="0" err="1">
                <a:solidFill>
                  <a:schemeClr val="tx1">
                    <a:lumMod val="95000"/>
                    <a:lumOff val="5000"/>
                  </a:schemeClr>
                </a:solidFill>
                <a:latin typeface="Calibri" panose="020F0502020204030204" pitchFamily="34" charset="0"/>
              </a:rPr>
              <a:t>recorded</a:t>
            </a:r>
            <a:r>
              <a:rPr lang="nl-NL" sz="3700" dirty="0">
                <a:solidFill>
                  <a:schemeClr val="tx1">
                    <a:lumMod val="95000"/>
                    <a:lumOff val="5000"/>
                  </a:schemeClr>
                </a:solidFill>
                <a:latin typeface="Calibri" panose="020F0502020204030204" pitchFamily="34" charset="0"/>
              </a:rPr>
              <a:t>, </a:t>
            </a:r>
            <a:r>
              <a:rPr lang="nl-NL" sz="3700" dirty="0" err="1">
                <a:solidFill>
                  <a:schemeClr val="tx1">
                    <a:lumMod val="95000"/>
                    <a:lumOff val="5000"/>
                  </a:schemeClr>
                </a:solidFill>
                <a:latin typeface="Calibri" panose="020F0502020204030204" pitchFamily="34" charset="0"/>
              </a:rPr>
              <a:t>however</a:t>
            </a:r>
            <a:r>
              <a:rPr lang="nl-NL" sz="3700" dirty="0">
                <a:solidFill>
                  <a:schemeClr val="tx1">
                    <a:lumMod val="95000"/>
                    <a:lumOff val="5000"/>
                  </a:schemeClr>
                </a:solidFill>
                <a:latin typeface="Calibri" panose="020F0502020204030204" pitchFamily="34" charset="0"/>
              </a:rPr>
              <a:t> </a:t>
            </a:r>
            <a:r>
              <a:rPr lang="nl-NL" sz="3700" dirty="0" err="1">
                <a:solidFill>
                  <a:schemeClr val="tx1">
                    <a:lumMod val="95000"/>
                    <a:lumOff val="5000"/>
                  </a:schemeClr>
                </a:solidFill>
                <a:latin typeface="Calibri" panose="020F0502020204030204" pitchFamily="34" charset="0"/>
              </a:rPr>
              <a:t>it</a:t>
            </a:r>
            <a:r>
              <a:rPr lang="nl-NL" sz="3700" dirty="0">
                <a:solidFill>
                  <a:schemeClr val="tx1">
                    <a:lumMod val="95000"/>
                    <a:lumOff val="5000"/>
                  </a:schemeClr>
                </a:solidFill>
                <a:latin typeface="Calibri" panose="020F0502020204030204" pitchFamily="34" charset="0"/>
              </a:rPr>
              <a:t> is</a:t>
            </a:r>
          </a:p>
          <a:p>
            <a:pPr fontAlgn="auto">
              <a:spcAft>
                <a:spcPts val="0"/>
              </a:spcAft>
              <a:defRPr/>
            </a:pPr>
            <a:endParaRPr lang="nl-NL" sz="2700" dirty="0">
              <a:solidFill>
                <a:schemeClr val="tx1">
                  <a:lumMod val="95000"/>
                  <a:lumOff val="5000"/>
                </a:schemeClr>
              </a:solidFill>
              <a:latin typeface="Calibri" panose="020F0502020204030204" pitchFamily="34" charset="0"/>
            </a:endParaRPr>
          </a:p>
          <a:p>
            <a:pPr fontAlgn="auto">
              <a:spcAft>
                <a:spcPts val="0"/>
              </a:spcAft>
              <a:defRPr/>
            </a:pPr>
            <a:r>
              <a:rPr lang="nl-NL" sz="2700" dirty="0">
                <a:solidFill>
                  <a:schemeClr val="tx1">
                    <a:lumMod val="95000"/>
                    <a:lumOff val="5000"/>
                  </a:schemeClr>
                </a:solidFill>
                <a:latin typeface="Calibri" panose="020F0502020204030204" pitchFamily="34" charset="0"/>
              </a:rPr>
              <a:t>	</a:t>
            </a:r>
            <a:r>
              <a:rPr lang="nl-NL" sz="2700" b="0" dirty="0" err="1">
                <a:solidFill>
                  <a:schemeClr val="tx1">
                    <a:lumMod val="95000"/>
                    <a:lumOff val="5000"/>
                  </a:schemeClr>
                </a:solidFill>
                <a:latin typeface="Calibri" panose="020F0502020204030204" pitchFamily="34" charset="0"/>
              </a:rPr>
              <a:t>fragmented</a:t>
            </a:r>
            <a:r>
              <a:rPr lang="nl-NL" sz="2700" b="0" dirty="0">
                <a:solidFill>
                  <a:schemeClr val="tx1">
                    <a:lumMod val="95000"/>
                    <a:lumOff val="5000"/>
                  </a:schemeClr>
                </a:solidFill>
                <a:latin typeface="Calibri" panose="020F0502020204030204" pitchFamily="34" charset="0"/>
              </a:rPr>
              <a:t>, </a:t>
            </a:r>
          </a:p>
          <a:p>
            <a:pPr fontAlgn="auto">
              <a:spcAft>
                <a:spcPts val="0"/>
              </a:spcAft>
              <a:defRPr/>
            </a:pPr>
            <a:r>
              <a:rPr lang="nl-NL" sz="2700" b="0" dirty="0">
                <a:solidFill>
                  <a:schemeClr val="tx1">
                    <a:lumMod val="95000"/>
                    <a:lumOff val="5000"/>
                  </a:schemeClr>
                </a:solidFill>
                <a:latin typeface="Calibri" panose="020F0502020204030204" pitchFamily="34" charset="0"/>
              </a:rPr>
              <a:t>	</a:t>
            </a:r>
            <a:r>
              <a:rPr lang="nl-NL" sz="2700" b="0" dirty="0" err="1">
                <a:solidFill>
                  <a:schemeClr val="tx1">
                    <a:lumMod val="95000"/>
                    <a:lumOff val="5000"/>
                  </a:schemeClr>
                </a:solidFill>
                <a:latin typeface="Calibri" panose="020F0502020204030204" pitchFamily="34" charset="0"/>
              </a:rPr>
              <a:t>not</a:t>
            </a:r>
            <a:r>
              <a:rPr lang="nl-NL" sz="2700" b="0" dirty="0">
                <a:solidFill>
                  <a:schemeClr val="tx1">
                    <a:lumMod val="95000"/>
                    <a:lumOff val="5000"/>
                  </a:schemeClr>
                </a:solidFill>
                <a:latin typeface="Calibri" panose="020F0502020204030204" pitchFamily="34" charset="0"/>
              </a:rPr>
              <a:t> </a:t>
            </a:r>
            <a:r>
              <a:rPr lang="nl-NL" sz="2700" b="0" dirty="0" err="1">
                <a:solidFill>
                  <a:schemeClr val="tx1">
                    <a:lumMod val="95000"/>
                    <a:lumOff val="5000"/>
                  </a:schemeClr>
                </a:solidFill>
                <a:latin typeface="Calibri" panose="020F0502020204030204" pitchFamily="34" charset="0"/>
              </a:rPr>
              <a:t>very</a:t>
            </a:r>
            <a:r>
              <a:rPr lang="nl-NL" sz="2700" b="0" dirty="0">
                <a:solidFill>
                  <a:schemeClr val="tx1">
                    <a:lumMod val="95000"/>
                    <a:lumOff val="5000"/>
                  </a:schemeClr>
                </a:solidFill>
                <a:latin typeface="Calibri" panose="020F0502020204030204" pitchFamily="34" charset="0"/>
              </a:rPr>
              <a:t> well </a:t>
            </a:r>
            <a:r>
              <a:rPr lang="nl-NL" sz="2700" b="0" dirty="0" err="1">
                <a:solidFill>
                  <a:schemeClr val="tx1">
                    <a:lumMod val="95000"/>
                    <a:lumOff val="5000"/>
                  </a:schemeClr>
                </a:solidFill>
                <a:latin typeface="Calibri" panose="020F0502020204030204" pitchFamily="34" charset="0"/>
              </a:rPr>
              <a:t>findable</a:t>
            </a:r>
            <a:r>
              <a:rPr lang="nl-NL" sz="2700" b="0" dirty="0">
                <a:solidFill>
                  <a:schemeClr val="tx1">
                    <a:lumMod val="95000"/>
                    <a:lumOff val="5000"/>
                  </a:schemeClr>
                </a:solidFill>
                <a:latin typeface="Calibri" panose="020F0502020204030204" pitchFamily="34" charset="0"/>
              </a:rPr>
              <a:t>, </a:t>
            </a:r>
          </a:p>
          <a:p>
            <a:pPr fontAlgn="auto">
              <a:spcAft>
                <a:spcPts val="0"/>
              </a:spcAft>
              <a:defRPr/>
            </a:pPr>
            <a:r>
              <a:rPr lang="nl-NL" sz="2700" b="0" dirty="0">
                <a:solidFill>
                  <a:schemeClr val="tx1">
                    <a:lumMod val="95000"/>
                    <a:lumOff val="5000"/>
                  </a:schemeClr>
                </a:solidFill>
                <a:latin typeface="Calibri" panose="020F0502020204030204" pitchFamily="34" charset="0"/>
              </a:rPr>
              <a:t>	</a:t>
            </a:r>
            <a:r>
              <a:rPr lang="nl-NL" sz="2700" b="0" dirty="0" err="1">
                <a:solidFill>
                  <a:schemeClr val="tx1">
                    <a:lumMod val="95000"/>
                    <a:lumOff val="5000"/>
                  </a:schemeClr>
                </a:solidFill>
                <a:latin typeface="Calibri" panose="020F0502020204030204" pitchFamily="34" charset="0"/>
              </a:rPr>
              <a:t>not</a:t>
            </a:r>
            <a:r>
              <a:rPr lang="nl-NL" sz="2700" b="0" dirty="0">
                <a:solidFill>
                  <a:schemeClr val="tx1">
                    <a:lumMod val="95000"/>
                    <a:lumOff val="5000"/>
                  </a:schemeClr>
                </a:solidFill>
                <a:latin typeface="Calibri" panose="020F0502020204030204" pitchFamily="34" charset="0"/>
              </a:rPr>
              <a:t> </a:t>
            </a:r>
            <a:r>
              <a:rPr lang="nl-NL" sz="2700" b="0" dirty="0" err="1">
                <a:solidFill>
                  <a:schemeClr val="tx1">
                    <a:lumMod val="95000"/>
                    <a:lumOff val="5000"/>
                  </a:schemeClr>
                </a:solidFill>
                <a:latin typeface="Calibri" panose="020F0502020204030204" pitchFamily="34" charset="0"/>
              </a:rPr>
              <a:t>very</a:t>
            </a:r>
            <a:r>
              <a:rPr lang="nl-NL" sz="2700" b="0" dirty="0">
                <a:solidFill>
                  <a:schemeClr val="tx1">
                    <a:lumMod val="95000"/>
                    <a:lumOff val="5000"/>
                  </a:schemeClr>
                </a:solidFill>
                <a:latin typeface="Calibri" panose="020F0502020204030204" pitchFamily="34" charset="0"/>
              </a:rPr>
              <a:t> well </a:t>
            </a:r>
            <a:r>
              <a:rPr lang="nl-NL" sz="2700" b="0" dirty="0" err="1">
                <a:solidFill>
                  <a:schemeClr val="tx1">
                    <a:lumMod val="95000"/>
                    <a:lumOff val="5000"/>
                  </a:schemeClr>
                </a:solidFill>
                <a:latin typeface="Calibri" panose="020F0502020204030204" pitchFamily="34" charset="0"/>
              </a:rPr>
              <a:t>comparable</a:t>
            </a:r>
            <a:r>
              <a:rPr lang="nl-NL" sz="2700" b="0" dirty="0">
                <a:solidFill>
                  <a:schemeClr val="tx1">
                    <a:lumMod val="95000"/>
                    <a:lumOff val="5000"/>
                  </a:schemeClr>
                </a:solidFill>
                <a:latin typeface="Calibri" panose="020F0502020204030204" pitchFamily="34" charset="0"/>
              </a:rPr>
              <a:t>, </a:t>
            </a:r>
          </a:p>
          <a:p>
            <a:pPr fontAlgn="auto">
              <a:spcAft>
                <a:spcPts val="0"/>
              </a:spcAft>
              <a:defRPr/>
            </a:pPr>
            <a:r>
              <a:rPr lang="nl-NL" sz="2700" b="0" dirty="0">
                <a:solidFill>
                  <a:schemeClr val="tx1">
                    <a:lumMod val="95000"/>
                    <a:lumOff val="5000"/>
                  </a:schemeClr>
                </a:solidFill>
                <a:latin typeface="Calibri" panose="020F0502020204030204" pitchFamily="34" charset="0"/>
              </a:rPr>
              <a:t>	</a:t>
            </a:r>
            <a:r>
              <a:rPr lang="nl-NL" sz="2700" b="0" dirty="0" err="1">
                <a:solidFill>
                  <a:schemeClr val="tx1">
                    <a:lumMod val="95000"/>
                    <a:lumOff val="5000"/>
                  </a:schemeClr>
                </a:solidFill>
                <a:latin typeface="Calibri" panose="020F0502020204030204" pitchFamily="34" charset="0"/>
              </a:rPr>
              <a:t>usually</a:t>
            </a:r>
            <a:r>
              <a:rPr lang="nl-NL" sz="2700" b="0" dirty="0">
                <a:solidFill>
                  <a:schemeClr val="tx1">
                    <a:lumMod val="95000"/>
                    <a:lumOff val="5000"/>
                  </a:schemeClr>
                </a:solidFill>
                <a:latin typeface="Calibri" panose="020F0502020204030204" pitchFamily="34" charset="0"/>
              </a:rPr>
              <a:t> </a:t>
            </a:r>
            <a:r>
              <a:rPr lang="nl-NL" sz="2700" b="0" dirty="0" err="1">
                <a:solidFill>
                  <a:schemeClr val="tx1">
                    <a:lumMod val="95000"/>
                    <a:lumOff val="5000"/>
                  </a:schemeClr>
                </a:solidFill>
                <a:latin typeface="Calibri" panose="020F0502020204030204" pitchFamily="34" charset="0"/>
              </a:rPr>
              <a:t>not</a:t>
            </a:r>
            <a:r>
              <a:rPr lang="nl-NL" sz="2700" b="0" dirty="0">
                <a:solidFill>
                  <a:schemeClr val="tx1">
                    <a:lumMod val="95000"/>
                    <a:lumOff val="5000"/>
                  </a:schemeClr>
                </a:solidFill>
                <a:latin typeface="Calibri" panose="020F0502020204030204" pitchFamily="34" charset="0"/>
              </a:rPr>
              <a:t> fit </a:t>
            </a:r>
            <a:r>
              <a:rPr lang="nl-NL" sz="2700" b="0" dirty="0" err="1">
                <a:solidFill>
                  <a:schemeClr val="tx1">
                    <a:lumMod val="95000"/>
                    <a:lumOff val="5000"/>
                  </a:schemeClr>
                </a:solidFill>
                <a:latin typeface="Calibri" panose="020F0502020204030204" pitchFamily="34" charset="0"/>
              </a:rPr>
              <a:t>to</a:t>
            </a:r>
            <a:r>
              <a:rPr lang="nl-NL" sz="2700" b="0" dirty="0">
                <a:solidFill>
                  <a:schemeClr val="tx1">
                    <a:lumMod val="95000"/>
                    <a:lumOff val="5000"/>
                  </a:schemeClr>
                </a:solidFill>
                <a:latin typeface="Calibri" panose="020F0502020204030204" pitchFamily="34" charset="0"/>
              </a:rPr>
              <a:t> </a:t>
            </a:r>
            <a:r>
              <a:rPr lang="nl-NL" sz="2700" b="0" dirty="0" err="1">
                <a:solidFill>
                  <a:schemeClr val="tx1">
                    <a:lumMod val="95000"/>
                    <a:lumOff val="5000"/>
                  </a:schemeClr>
                </a:solidFill>
                <a:latin typeface="Calibri" panose="020F0502020204030204" pitchFamily="34" charset="0"/>
              </a:rPr>
              <a:t>reuse</a:t>
            </a:r>
            <a:r>
              <a:rPr lang="nl-NL" sz="2700" b="0" dirty="0">
                <a:solidFill>
                  <a:schemeClr val="tx1">
                    <a:lumMod val="95000"/>
                    <a:lumOff val="5000"/>
                  </a:schemeClr>
                </a:solidFill>
                <a:latin typeface="Calibri" panose="020F0502020204030204" pitchFamily="34" charset="0"/>
              </a:rPr>
              <a:t> </a:t>
            </a:r>
            <a:r>
              <a:rPr lang="nl-NL" sz="2700" b="0" dirty="0" err="1">
                <a:solidFill>
                  <a:schemeClr val="tx1">
                    <a:lumMod val="95000"/>
                    <a:lumOff val="5000"/>
                  </a:schemeClr>
                </a:solidFill>
                <a:latin typeface="Calibri" panose="020F0502020204030204" pitchFamily="34" charset="0"/>
              </a:rPr>
              <a:t>for</a:t>
            </a:r>
            <a:r>
              <a:rPr lang="nl-NL" sz="2700" b="0" dirty="0">
                <a:solidFill>
                  <a:schemeClr val="tx1">
                    <a:lumMod val="95000"/>
                    <a:lumOff val="5000"/>
                  </a:schemeClr>
                </a:solidFill>
                <a:latin typeface="Calibri" panose="020F0502020204030204" pitchFamily="34" charset="0"/>
              </a:rPr>
              <a:t> </a:t>
            </a:r>
            <a:r>
              <a:rPr lang="nl-NL" sz="2700" b="0" dirty="0" err="1">
                <a:solidFill>
                  <a:schemeClr val="tx1">
                    <a:lumMod val="95000"/>
                    <a:lumOff val="5000"/>
                  </a:schemeClr>
                </a:solidFill>
                <a:latin typeface="Calibri" panose="020F0502020204030204" pitchFamily="34" charset="0"/>
              </a:rPr>
              <a:t>secondary</a:t>
            </a:r>
            <a:r>
              <a:rPr lang="nl-NL" sz="2700" b="0" dirty="0">
                <a:solidFill>
                  <a:schemeClr val="tx1">
                    <a:lumMod val="95000"/>
                    <a:lumOff val="5000"/>
                  </a:schemeClr>
                </a:solidFill>
                <a:latin typeface="Calibri" panose="020F0502020204030204" pitchFamily="34" charset="0"/>
              </a:rPr>
              <a:t> </a:t>
            </a:r>
            <a:r>
              <a:rPr lang="nl-NL" sz="2700" b="0" dirty="0" err="1">
                <a:solidFill>
                  <a:schemeClr val="tx1">
                    <a:lumMod val="95000"/>
                    <a:lumOff val="5000"/>
                  </a:schemeClr>
                </a:solidFill>
                <a:latin typeface="Calibri" panose="020F0502020204030204" pitchFamily="34" charset="0"/>
              </a:rPr>
              <a:t>purposes</a:t>
            </a:r>
            <a:r>
              <a:rPr lang="nl-NL" sz="2700" b="0" dirty="0">
                <a:solidFill>
                  <a:schemeClr val="tx1">
                    <a:lumMod val="95000"/>
                    <a:lumOff val="5000"/>
                  </a:schemeClr>
                </a:solidFill>
                <a:latin typeface="Calibri" panose="020F0502020204030204" pitchFamily="34" charset="0"/>
              </a:rPr>
              <a:t> (</a:t>
            </a:r>
            <a:r>
              <a:rPr lang="nl-NL" sz="2700" b="0" dirty="0" err="1">
                <a:solidFill>
                  <a:schemeClr val="tx1">
                    <a:lumMod val="95000"/>
                    <a:lumOff val="5000"/>
                  </a:schemeClr>
                </a:solidFill>
                <a:latin typeface="Calibri" panose="020F0502020204030204" pitchFamily="34" charset="0"/>
              </a:rPr>
              <a:t>not</a:t>
            </a:r>
            <a:r>
              <a:rPr lang="nl-NL" sz="2700" b="0" dirty="0">
                <a:solidFill>
                  <a:schemeClr val="tx1">
                    <a:lumMod val="95000"/>
                    <a:lumOff val="5000"/>
                  </a:schemeClr>
                </a:solidFill>
                <a:latin typeface="Calibri" panose="020F0502020204030204" pitchFamily="34" charset="0"/>
              </a:rPr>
              <a:t> FAIR)</a:t>
            </a:r>
          </a:p>
          <a:p>
            <a:pPr fontAlgn="auto">
              <a:spcAft>
                <a:spcPts val="0"/>
              </a:spcAft>
              <a:defRPr/>
            </a:pPr>
            <a:endParaRPr lang="nl-NL" sz="3700" dirty="0"/>
          </a:p>
        </p:txBody>
      </p:sp>
      <p:sp>
        <p:nvSpPr>
          <p:cNvPr id="6" name="Tijdelijke aanduiding voor dianummer 4"/>
          <p:cNvSpPr>
            <a:spLocks noGrp="1"/>
          </p:cNvSpPr>
          <p:nvPr>
            <p:ph type="sldNum" sz="quarter" idx="12"/>
          </p:nvPr>
        </p:nvSpPr>
        <p:spPr bwMode="auto">
          <a:xfrm>
            <a:off x="8959940" y="6405331"/>
            <a:ext cx="2669304" cy="36618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charset="0"/>
              </a:defRPr>
            </a:lvl1pPr>
            <a:lvl2pPr marL="990575" indent="-380990">
              <a:defRPr>
                <a:solidFill>
                  <a:schemeClr val="tx1"/>
                </a:solidFill>
                <a:latin typeface="Calibri" charset="0"/>
              </a:defRPr>
            </a:lvl2pPr>
            <a:lvl3pPr marL="1523962" indent="-304792">
              <a:defRPr>
                <a:solidFill>
                  <a:schemeClr val="tx1"/>
                </a:solidFill>
                <a:latin typeface="Calibri" charset="0"/>
              </a:defRPr>
            </a:lvl3pPr>
            <a:lvl4pPr marL="2133547" indent="-304792">
              <a:defRPr>
                <a:solidFill>
                  <a:schemeClr val="tx1"/>
                </a:solidFill>
                <a:latin typeface="Calibri" charset="0"/>
              </a:defRPr>
            </a:lvl4pPr>
            <a:lvl5pPr marL="2743131" indent="-304792">
              <a:defRPr>
                <a:solidFill>
                  <a:schemeClr val="tx1"/>
                </a:solidFill>
                <a:latin typeface="Calibri" charset="0"/>
              </a:defRPr>
            </a:lvl5pPr>
            <a:lvl6pPr marL="3352716" indent="-304792" eaLnBrk="0" fontAlgn="base" hangingPunct="0">
              <a:spcBef>
                <a:spcPct val="0"/>
              </a:spcBef>
              <a:spcAft>
                <a:spcPct val="0"/>
              </a:spcAft>
              <a:defRPr>
                <a:solidFill>
                  <a:schemeClr val="tx1"/>
                </a:solidFill>
                <a:latin typeface="Calibri" charset="0"/>
              </a:defRPr>
            </a:lvl6pPr>
            <a:lvl7pPr marL="3962301" indent="-304792" eaLnBrk="0" fontAlgn="base" hangingPunct="0">
              <a:spcBef>
                <a:spcPct val="0"/>
              </a:spcBef>
              <a:spcAft>
                <a:spcPct val="0"/>
              </a:spcAft>
              <a:defRPr>
                <a:solidFill>
                  <a:schemeClr val="tx1"/>
                </a:solidFill>
                <a:latin typeface="Calibri" charset="0"/>
              </a:defRPr>
            </a:lvl7pPr>
            <a:lvl8pPr marL="4571886" indent="-304792" eaLnBrk="0" fontAlgn="base" hangingPunct="0">
              <a:spcBef>
                <a:spcPct val="0"/>
              </a:spcBef>
              <a:spcAft>
                <a:spcPct val="0"/>
              </a:spcAft>
              <a:defRPr>
                <a:solidFill>
                  <a:schemeClr val="tx1"/>
                </a:solidFill>
                <a:latin typeface="Calibri" charset="0"/>
              </a:defRPr>
            </a:lvl8pPr>
            <a:lvl9pPr marL="5181470" indent="-304792" eaLnBrk="0" fontAlgn="base" hangingPunct="0">
              <a:spcBef>
                <a:spcPct val="0"/>
              </a:spcBef>
              <a:spcAft>
                <a:spcPct val="0"/>
              </a:spcAft>
              <a:defRPr>
                <a:solidFill>
                  <a:schemeClr val="tx1"/>
                </a:solidFill>
                <a:latin typeface="Calibri" charset="0"/>
              </a:defRPr>
            </a:lvl9pPr>
          </a:lstStyle>
          <a:p>
            <a:pPr>
              <a:defRPr/>
            </a:pPr>
            <a:fld id="{A872CAB7-7EE7-5B45-B3B2-F69B23DAD883}" type="slidenum">
              <a:rPr lang="nl-NL"/>
              <a:pPr>
                <a:defRPr/>
              </a:pPr>
              <a:t>2</a:t>
            </a:fld>
            <a:endParaRPr lang="nl-NL" dirty="0"/>
          </a:p>
        </p:txBody>
      </p:sp>
      <p:pic>
        <p:nvPicPr>
          <p:cNvPr id="28" name="Afbeelding 27">
            <a:extLst>
              <a:ext uri="{FF2B5EF4-FFF2-40B4-BE49-F238E27FC236}">
                <a16:creationId xmlns:a16="http://schemas.microsoft.com/office/drawing/2014/main" id="{736FE414-8900-47DD-91A0-A72C83A84CAD}"/>
              </a:ext>
            </a:extLst>
          </p:cNvPr>
          <p:cNvPicPr>
            <a:picLocks noChangeAspect="1"/>
          </p:cNvPicPr>
          <p:nvPr/>
        </p:nvPicPr>
        <p:blipFill>
          <a:blip r:embed="rId3"/>
          <a:stretch>
            <a:fillRect/>
          </a:stretch>
        </p:blipFill>
        <p:spPr>
          <a:xfrm>
            <a:off x="2644186" y="4388931"/>
            <a:ext cx="5812513" cy="1887178"/>
          </a:xfrm>
          <a:prstGeom prst="rect">
            <a:avLst/>
          </a:prstGeom>
        </p:spPr>
      </p:pic>
      <p:pic>
        <p:nvPicPr>
          <p:cNvPr id="7" name="Afbeelding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49874" y="382123"/>
            <a:ext cx="4896258" cy="3083702"/>
          </a:xfrm>
          <a:prstGeom prst="rect">
            <a:avLst/>
          </a:prstGeom>
          <a:ln>
            <a:solidFill>
              <a:schemeClr val="tx1"/>
            </a:solidFill>
          </a:ln>
        </p:spPr>
      </p:pic>
    </p:spTree>
    <p:extLst>
      <p:ext uri="{BB962C8B-B14F-4D97-AF65-F5344CB8AC3E}">
        <p14:creationId xmlns:p14="http://schemas.microsoft.com/office/powerpoint/2010/main" val="3499000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2"/>
          </p:nvPr>
        </p:nvSpPr>
        <p:spPr/>
        <p:txBody>
          <a:bodyPr/>
          <a:lstStyle/>
          <a:p>
            <a:pPr>
              <a:defRPr/>
            </a:pPr>
            <a:fld id="{A872CAB7-7EE7-5B45-B3B2-F69B23DAD883}" type="slidenum">
              <a:rPr lang="nl-NL" smtClean="0"/>
              <a:pPr>
                <a:defRPr/>
              </a:pPr>
              <a:t>3</a:t>
            </a:fld>
            <a:endParaRPr lang="nl-NL" dirty="0"/>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341350">
            <a:off x="49963" y="1331117"/>
            <a:ext cx="8221660" cy="4677139"/>
          </a:xfrm>
          <a:prstGeom prst="rect">
            <a:avLst/>
          </a:prstGeom>
          <a:ln>
            <a:solidFill>
              <a:schemeClr val="tx1"/>
            </a:solidFill>
          </a:ln>
        </p:spPr>
      </p:pic>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74538">
            <a:off x="6193372" y="3615517"/>
            <a:ext cx="5834733" cy="3332785"/>
          </a:xfrm>
          <a:prstGeom prst="rect">
            <a:avLst/>
          </a:prstGeom>
          <a:ln>
            <a:solidFill>
              <a:schemeClr val="tx1"/>
            </a:solidFill>
          </a:ln>
        </p:spPr>
      </p:pic>
      <p:sp>
        <p:nvSpPr>
          <p:cNvPr id="6" name="Titel 1"/>
          <p:cNvSpPr txBox="1">
            <a:spLocks/>
          </p:cNvSpPr>
          <p:nvPr/>
        </p:nvSpPr>
        <p:spPr>
          <a:xfrm>
            <a:off x="911424" y="68626"/>
            <a:ext cx="10492317" cy="863203"/>
          </a:xfrm>
          <a:prstGeom prst="rect">
            <a:avLst/>
          </a:prstGeom>
          <a:solidFill>
            <a:schemeClr val="bg1"/>
          </a:solidFill>
        </p:spPr>
        <p:txBody>
          <a:bodyPr lIns="121917" tIns="60958" rIns="121917" bIns="60958" rtlCol="0">
            <a:normAutofit fontScale="97500"/>
          </a:bodyPr>
          <a:lstStyle>
            <a:lvl1pPr algn="l" defTabSz="685800" rtl="0" eaLnBrk="1" fontAlgn="base" hangingPunct="1">
              <a:spcBef>
                <a:spcPct val="0"/>
              </a:spcBef>
              <a:spcAft>
                <a:spcPct val="0"/>
              </a:spcAft>
              <a:defRPr sz="3300" b="1" i="0" kern="1200" baseline="0">
                <a:solidFill>
                  <a:srgbClr val="003741"/>
                </a:solidFill>
                <a:latin typeface="Trebuchet MS" charset="0"/>
                <a:ea typeface="+mj-ea"/>
                <a:cs typeface="+mj-cs"/>
              </a:defRPr>
            </a:lvl1pPr>
            <a:lvl2pPr algn="ctr" defTabSz="685800" rtl="0" eaLnBrk="1" fontAlgn="base" hangingPunct="1">
              <a:spcBef>
                <a:spcPct val="0"/>
              </a:spcBef>
              <a:spcAft>
                <a:spcPct val="0"/>
              </a:spcAft>
              <a:defRPr sz="3300">
                <a:solidFill>
                  <a:schemeClr val="tx1"/>
                </a:solidFill>
                <a:latin typeface="Univers 45 Light" charset="0"/>
              </a:defRPr>
            </a:lvl2pPr>
            <a:lvl3pPr algn="ctr" defTabSz="685800" rtl="0" eaLnBrk="1" fontAlgn="base" hangingPunct="1">
              <a:spcBef>
                <a:spcPct val="0"/>
              </a:spcBef>
              <a:spcAft>
                <a:spcPct val="0"/>
              </a:spcAft>
              <a:defRPr sz="3300">
                <a:solidFill>
                  <a:schemeClr val="tx1"/>
                </a:solidFill>
                <a:latin typeface="Univers 45 Light" charset="0"/>
              </a:defRPr>
            </a:lvl3pPr>
            <a:lvl4pPr algn="ctr" defTabSz="685800" rtl="0" eaLnBrk="1" fontAlgn="base" hangingPunct="1">
              <a:spcBef>
                <a:spcPct val="0"/>
              </a:spcBef>
              <a:spcAft>
                <a:spcPct val="0"/>
              </a:spcAft>
              <a:defRPr sz="3300">
                <a:solidFill>
                  <a:schemeClr val="tx1"/>
                </a:solidFill>
                <a:latin typeface="Univers 45 Light" charset="0"/>
              </a:defRPr>
            </a:lvl4pPr>
            <a:lvl5pPr algn="ctr" defTabSz="685800" rtl="0" eaLnBrk="1" fontAlgn="base" hangingPunct="1">
              <a:spcBef>
                <a:spcPct val="0"/>
              </a:spcBef>
              <a:spcAft>
                <a:spcPct val="0"/>
              </a:spcAft>
              <a:defRPr sz="3300">
                <a:solidFill>
                  <a:schemeClr val="tx1"/>
                </a:solidFill>
                <a:latin typeface="Univers 45 Light" charset="0"/>
              </a:defRPr>
            </a:lvl5pPr>
            <a:lvl6pPr marL="457200" algn="ctr" defTabSz="685800" rtl="0" eaLnBrk="1" fontAlgn="base" hangingPunct="1">
              <a:spcBef>
                <a:spcPct val="0"/>
              </a:spcBef>
              <a:spcAft>
                <a:spcPct val="0"/>
              </a:spcAft>
              <a:defRPr sz="3300">
                <a:solidFill>
                  <a:schemeClr val="tx1"/>
                </a:solidFill>
                <a:latin typeface="Univers 45 Light" charset="0"/>
              </a:defRPr>
            </a:lvl6pPr>
            <a:lvl7pPr marL="914400" algn="ctr" defTabSz="685800" rtl="0" eaLnBrk="1" fontAlgn="base" hangingPunct="1">
              <a:spcBef>
                <a:spcPct val="0"/>
              </a:spcBef>
              <a:spcAft>
                <a:spcPct val="0"/>
              </a:spcAft>
              <a:defRPr sz="3300">
                <a:solidFill>
                  <a:schemeClr val="tx1"/>
                </a:solidFill>
                <a:latin typeface="Univers 45 Light" charset="0"/>
              </a:defRPr>
            </a:lvl7pPr>
            <a:lvl8pPr marL="1371600" algn="ctr" defTabSz="685800" rtl="0" eaLnBrk="1" fontAlgn="base" hangingPunct="1">
              <a:spcBef>
                <a:spcPct val="0"/>
              </a:spcBef>
              <a:spcAft>
                <a:spcPct val="0"/>
              </a:spcAft>
              <a:defRPr sz="3300">
                <a:solidFill>
                  <a:schemeClr val="tx1"/>
                </a:solidFill>
                <a:latin typeface="Univers 45 Light" charset="0"/>
              </a:defRPr>
            </a:lvl8pPr>
            <a:lvl9pPr marL="1828800" algn="ctr" defTabSz="685800" rtl="0" eaLnBrk="1" fontAlgn="base" hangingPunct="1">
              <a:spcBef>
                <a:spcPct val="0"/>
              </a:spcBef>
              <a:spcAft>
                <a:spcPct val="0"/>
              </a:spcAft>
              <a:defRPr sz="3300">
                <a:solidFill>
                  <a:schemeClr val="tx1"/>
                </a:solidFill>
                <a:latin typeface="Univers 45 Light" charset="0"/>
              </a:defRPr>
            </a:lvl9pPr>
          </a:lstStyle>
          <a:p>
            <a:pPr algn="ctr" fontAlgn="auto">
              <a:spcAft>
                <a:spcPts val="0"/>
              </a:spcAft>
              <a:defRPr/>
            </a:pPr>
            <a:r>
              <a:rPr lang="nl-NL" dirty="0">
                <a:latin typeface="Trebuchet MS" panose="020B0603020202020204" pitchFamily="34" charset="0"/>
              </a:rPr>
              <a:t>Program Leren van Data </a:t>
            </a:r>
            <a:r>
              <a:rPr lang="nl-NL">
                <a:latin typeface="Trebuchet MS" panose="020B0603020202020204" pitchFamily="34" charset="0"/>
              </a:rPr>
              <a:t>(2019-2024)</a:t>
            </a:r>
            <a:endParaRPr lang="nl-NL" sz="2100" b="0" i="1" dirty="0">
              <a:latin typeface="Trebuchet MS" panose="020B0603020202020204" pitchFamily="34" charset="0"/>
            </a:endParaRPr>
          </a:p>
        </p:txBody>
      </p:sp>
    </p:spTree>
    <p:extLst>
      <p:ext uri="{BB962C8B-B14F-4D97-AF65-F5344CB8AC3E}">
        <p14:creationId xmlns:p14="http://schemas.microsoft.com/office/powerpoint/2010/main" val="3540737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DAF2AC6-5718-4B64-B302-95EF5F640220}"/>
              </a:ext>
            </a:extLst>
          </p:cNvPr>
          <p:cNvSpPr>
            <a:spLocks noGrp="1"/>
          </p:cNvSpPr>
          <p:nvPr>
            <p:ph type="title"/>
          </p:nvPr>
        </p:nvSpPr>
        <p:spPr>
          <a:xfrm>
            <a:off x="1043631" y="809898"/>
            <a:ext cx="9942716" cy="1554480"/>
          </a:xfrm>
        </p:spPr>
        <p:txBody>
          <a:bodyPr anchor="ctr">
            <a:normAutofit/>
          </a:bodyPr>
          <a:lstStyle/>
          <a:p>
            <a:r>
              <a:rPr lang="nl-NL" b="1" dirty="0" err="1"/>
              <a:t>Aims</a:t>
            </a:r>
            <a:r>
              <a:rPr lang="nl-NL" b="1" dirty="0"/>
              <a:t> of </a:t>
            </a:r>
            <a:r>
              <a:rPr lang="nl-NL" b="1" dirty="0" err="1"/>
              <a:t>the</a:t>
            </a:r>
            <a:r>
              <a:rPr lang="nl-NL" b="1" dirty="0"/>
              <a:t> program</a:t>
            </a:r>
          </a:p>
        </p:txBody>
      </p:sp>
      <p:sp>
        <p:nvSpPr>
          <p:cNvPr id="3" name="Tijdelijke aanduiding voor inhoud 2">
            <a:extLst>
              <a:ext uri="{FF2B5EF4-FFF2-40B4-BE49-F238E27FC236}">
                <a16:creationId xmlns:a16="http://schemas.microsoft.com/office/drawing/2014/main" id="{8EC54239-CF29-4B06-89A6-8370494E0B13}"/>
              </a:ext>
            </a:extLst>
          </p:cNvPr>
          <p:cNvSpPr>
            <a:spLocks noGrp="1"/>
          </p:cNvSpPr>
          <p:nvPr>
            <p:ph idx="1"/>
          </p:nvPr>
        </p:nvSpPr>
        <p:spPr>
          <a:xfrm>
            <a:off x="1036063" y="2850776"/>
            <a:ext cx="9941319" cy="3327263"/>
          </a:xfrm>
        </p:spPr>
        <p:txBody>
          <a:bodyPr anchor="ctr">
            <a:normAutofit fontScale="85000" lnSpcReduction="10000"/>
          </a:bodyPr>
          <a:lstStyle/>
          <a:p>
            <a:pPr marL="0" indent="0">
              <a:spcAft>
                <a:spcPts val="1600"/>
              </a:spcAft>
              <a:buNone/>
            </a:pPr>
            <a:r>
              <a:rPr lang="en-US" dirty="0">
                <a:latin typeface="Calibri" panose="020F0502020204030204" pitchFamily="34" charset="0"/>
              </a:rPr>
              <a:t>Stimulating the reuse of information from electronic health records in  medicine for older adults, by</a:t>
            </a:r>
          </a:p>
          <a:p>
            <a:pPr>
              <a:lnSpc>
                <a:spcPct val="150000"/>
              </a:lnSpc>
              <a:spcAft>
                <a:spcPts val="1600"/>
              </a:spcAft>
            </a:pPr>
            <a:r>
              <a:rPr lang="en-US" dirty="0">
                <a:latin typeface="Calibri" panose="020F0502020204030204" pitchFamily="34" charset="0"/>
              </a:rPr>
              <a:t>Working towards </a:t>
            </a:r>
            <a:r>
              <a:rPr lang="en-US" b="1" dirty="0">
                <a:latin typeface="Calibri" panose="020F0502020204030204" pitchFamily="34" charset="0"/>
              </a:rPr>
              <a:t>standardization </a:t>
            </a:r>
            <a:r>
              <a:rPr lang="en-US" dirty="0">
                <a:latin typeface="Calibri" panose="020F0502020204030204" pitchFamily="34" charset="0"/>
              </a:rPr>
              <a:t>of information in electronic health records</a:t>
            </a:r>
          </a:p>
          <a:p>
            <a:pPr>
              <a:lnSpc>
                <a:spcPct val="150000"/>
              </a:lnSpc>
              <a:spcAft>
                <a:spcPts val="1600"/>
              </a:spcAft>
            </a:pPr>
            <a:r>
              <a:rPr lang="en-US" b="1" dirty="0">
                <a:latin typeface="Calibri" panose="020F0502020204030204" pitchFamily="34" charset="0"/>
              </a:rPr>
              <a:t>Collecting and reusing </a:t>
            </a:r>
            <a:r>
              <a:rPr lang="en-US" dirty="0">
                <a:latin typeface="Calibri" panose="020F0502020204030204" pitchFamily="34" charset="0"/>
              </a:rPr>
              <a:t>existing health records for: </a:t>
            </a:r>
          </a:p>
          <a:p>
            <a:pPr lvl="1">
              <a:lnSpc>
                <a:spcPct val="150000"/>
              </a:lnSpc>
              <a:spcAft>
                <a:spcPts val="1600"/>
              </a:spcAft>
            </a:pPr>
            <a:r>
              <a:rPr lang="en-US" b="1" dirty="0">
                <a:latin typeface="Calibri" panose="020F0502020204030204" pitchFamily="34" charset="0"/>
              </a:rPr>
              <a:t>improvement of quality of care, research purposes, and policy purposes</a:t>
            </a:r>
          </a:p>
          <a:p>
            <a:pPr>
              <a:lnSpc>
                <a:spcPct val="150000"/>
              </a:lnSpc>
              <a:spcAft>
                <a:spcPts val="1600"/>
              </a:spcAft>
            </a:pPr>
            <a:endParaRPr lang="en-US" altLang="nl-NL" sz="2400" dirty="0">
              <a:latin typeface="Trebuchet MS Standaard" charset="0"/>
            </a:endParaRPr>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1835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p:cNvSpPr>
            <a:spLocks noGrp="1"/>
          </p:cNvSpPr>
          <p:nvPr>
            <p:ph type="title" idx="4294967295"/>
          </p:nvPr>
        </p:nvSpPr>
        <p:spPr>
          <a:xfrm>
            <a:off x="866469" y="155638"/>
            <a:ext cx="10492317" cy="863203"/>
          </a:xfrm>
          <a:prstGeom prst="rect">
            <a:avLst/>
          </a:prstGeom>
          <a:solidFill>
            <a:schemeClr val="accent6">
              <a:lumMod val="20000"/>
              <a:lumOff val="80000"/>
            </a:schemeClr>
          </a:solidFill>
        </p:spPr>
        <p:txBody>
          <a:bodyPr lIns="121914" tIns="60957" rIns="121914" bIns="60957" rtlCol="0">
            <a:normAutofit/>
          </a:bodyPr>
          <a:lstStyle/>
          <a:p>
            <a:pPr algn="ctr" fontAlgn="auto">
              <a:spcAft>
                <a:spcPts val="0"/>
              </a:spcAft>
              <a:defRPr/>
            </a:pPr>
            <a:r>
              <a:rPr lang="nl-NL" dirty="0" err="1">
                <a:solidFill>
                  <a:schemeClr val="tx1"/>
                </a:solidFill>
                <a:latin typeface="Trebuchet MS" panose="020B0603020202020204" pitchFamily="34" charset="0"/>
              </a:rPr>
              <a:t>Towards</a:t>
            </a:r>
            <a:r>
              <a:rPr lang="nl-NL" dirty="0">
                <a:solidFill>
                  <a:schemeClr val="tx1"/>
                </a:solidFill>
                <a:latin typeface="Trebuchet MS" panose="020B0603020202020204" pitchFamily="34" charset="0"/>
              </a:rPr>
              <a:t>.. A Learning Health System</a:t>
            </a:r>
            <a:endParaRPr lang="nl-NL" sz="2100" b="0" i="1" dirty="0">
              <a:solidFill>
                <a:schemeClr val="tx1"/>
              </a:solidFill>
              <a:latin typeface="Trebuchet MS" panose="020B0603020202020204" pitchFamily="34" charset="0"/>
            </a:endParaRPr>
          </a:p>
        </p:txBody>
      </p:sp>
      <p:sp>
        <p:nvSpPr>
          <p:cNvPr id="8" name="Tijdelijke aanduiding voor dianummer 4"/>
          <p:cNvSpPr>
            <a:spLocks noGrp="1"/>
          </p:cNvSpPr>
          <p:nvPr>
            <p:ph type="sldNum" sz="quarter" idx="12"/>
          </p:nvPr>
        </p:nvSpPr>
        <p:spPr bwMode="auto">
          <a:xfrm>
            <a:off x="8959940" y="6423193"/>
            <a:ext cx="2669304" cy="36618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charset="0"/>
              </a:defRPr>
            </a:lvl1pPr>
            <a:lvl2pPr marL="990550" indent="-380981">
              <a:defRPr>
                <a:solidFill>
                  <a:schemeClr val="tx1"/>
                </a:solidFill>
                <a:latin typeface="Calibri" charset="0"/>
              </a:defRPr>
            </a:lvl2pPr>
            <a:lvl3pPr marL="1523925" indent="-304784">
              <a:defRPr>
                <a:solidFill>
                  <a:schemeClr val="tx1"/>
                </a:solidFill>
                <a:latin typeface="Calibri" charset="0"/>
              </a:defRPr>
            </a:lvl3pPr>
            <a:lvl4pPr marL="2133493" indent="-304784">
              <a:defRPr>
                <a:solidFill>
                  <a:schemeClr val="tx1"/>
                </a:solidFill>
                <a:latin typeface="Calibri" charset="0"/>
              </a:defRPr>
            </a:lvl4pPr>
            <a:lvl5pPr marL="2743062" indent="-304784">
              <a:defRPr>
                <a:solidFill>
                  <a:schemeClr val="tx1"/>
                </a:solidFill>
                <a:latin typeface="Calibri" charset="0"/>
              </a:defRPr>
            </a:lvl5pPr>
            <a:lvl6pPr marL="3352632" indent="-304784" eaLnBrk="0" fontAlgn="base" hangingPunct="0">
              <a:spcBef>
                <a:spcPct val="0"/>
              </a:spcBef>
              <a:spcAft>
                <a:spcPct val="0"/>
              </a:spcAft>
              <a:defRPr>
                <a:solidFill>
                  <a:schemeClr val="tx1"/>
                </a:solidFill>
                <a:latin typeface="Calibri" charset="0"/>
              </a:defRPr>
            </a:lvl6pPr>
            <a:lvl7pPr marL="3962202" indent="-304784" eaLnBrk="0" fontAlgn="base" hangingPunct="0">
              <a:spcBef>
                <a:spcPct val="0"/>
              </a:spcBef>
              <a:spcAft>
                <a:spcPct val="0"/>
              </a:spcAft>
              <a:defRPr>
                <a:solidFill>
                  <a:schemeClr val="tx1"/>
                </a:solidFill>
                <a:latin typeface="Calibri" charset="0"/>
              </a:defRPr>
            </a:lvl7pPr>
            <a:lvl8pPr marL="4571772" indent="-304784" eaLnBrk="0" fontAlgn="base" hangingPunct="0">
              <a:spcBef>
                <a:spcPct val="0"/>
              </a:spcBef>
              <a:spcAft>
                <a:spcPct val="0"/>
              </a:spcAft>
              <a:defRPr>
                <a:solidFill>
                  <a:schemeClr val="tx1"/>
                </a:solidFill>
                <a:latin typeface="Calibri" charset="0"/>
              </a:defRPr>
            </a:lvl8pPr>
            <a:lvl9pPr marL="5181341" indent="-304784" eaLnBrk="0" fontAlgn="base" hangingPunct="0">
              <a:spcBef>
                <a:spcPct val="0"/>
              </a:spcBef>
              <a:spcAft>
                <a:spcPct val="0"/>
              </a:spcAft>
              <a:defRPr>
                <a:solidFill>
                  <a:schemeClr val="tx1"/>
                </a:solidFill>
                <a:latin typeface="Calibri" charset="0"/>
              </a:defRPr>
            </a:lvl9pPr>
          </a:lstStyle>
          <a:p>
            <a:pPr>
              <a:defRPr/>
            </a:pPr>
            <a:fld id="{A872CAB7-7EE7-5B45-B3B2-F69B23DAD883}" type="slidenum">
              <a:rPr lang="nl-NL">
                <a:solidFill>
                  <a:srgbClr val="000000"/>
                </a:solidFill>
              </a:rPr>
              <a:pPr>
                <a:defRPr/>
              </a:pPr>
              <a:t>5</a:t>
            </a:fld>
            <a:endParaRPr lang="nl-NL" dirty="0">
              <a:solidFill>
                <a:srgbClr val="000000"/>
              </a:solidFill>
            </a:endParaRPr>
          </a:p>
        </p:txBody>
      </p:sp>
      <p:grpSp>
        <p:nvGrpSpPr>
          <p:cNvPr id="26" name="Groep 25"/>
          <p:cNvGrpSpPr/>
          <p:nvPr/>
        </p:nvGrpSpPr>
        <p:grpSpPr>
          <a:xfrm>
            <a:off x="1775520" y="1679171"/>
            <a:ext cx="8640960" cy="3609226"/>
            <a:chOff x="1259632" y="1923678"/>
            <a:chExt cx="6480720" cy="2406497"/>
          </a:xfrm>
        </p:grpSpPr>
        <p:cxnSp>
          <p:nvCxnSpPr>
            <p:cNvPr id="23" name="Rechte verbindingslijn met pijl 22"/>
            <p:cNvCxnSpPr/>
            <p:nvPr/>
          </p:nvCxnSpPr>
          <p:spPr>
            <a:xfrm flipV="1">
              <a:off x="4427984" y="2283718"/>
              <a:ext cx="0" cy="864096"/>
            </a:xfrm>
            <a:prstGeom prst="straightConnector1">
              <a:avLst/>
            </a:prstGeom>
            <a:ln w="31750">
              <a:solidFill>
                <a:schemeClr val="accent6"/>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 name="Rechte verbindingslijn met pijl 21"/>
            <p:cNvCxnSpPr/>
            <p:nvPr/>
          </p:nvCxnSpPr>
          <p:spPr>
            <a:xfrm flipV="1">
              <a:off x="4427984" y="3363838"/>
              <a:ext cx="0" cy="864096"/>
            </a:xfrm>
            <a:prstGeom prst="straightConnector1">
              <a:avLst/>
            </a:prstGeom>
            <a:ln w="31750">
              <a:solidFill>
                <a:schemeClr val="accent6"/>
              </a:solidFill>
              <a:tailEnd type="triangle" w="lg" len="lg"/>
            </a:ln>
          </p:spPr>
          <p:style>
            <a:lnRef idx="1">
              <a:schemeClr val="accent1"/>
            </a:lnRef>
            <a:fillRef idx="0">
              <a:schemeClr val="accent1"/>
            </a:fillRef>
            <a:effectRef idx="0">
              <a:schemeClr val="accent1"/>
            </a:effectRef>
            <a:fontRef idx="minor">
              <a:schemeClr val="tx1"/>
            </a:fontRef>
          </p:style>
        </p:cxnSp>
        <p:sp>
          <p:nvSpPr>
            <p:cNvPr id="2" name="Tekstvak 1"/>
            <p:cNvSpPr txBox="1"/>
            <p:nvPr/>
          </p:nvSpPr>
          <p:spPr>
            <a:xfrm>
              <a:off x="3491880" y="1923678"/>
              <a:ext cx="1872208" cy="246257"/>
            </a:xfrm>
            <a:prstGeom prst="rect">
              <a:avLst/>
            </a:prstGeom>
            <a:solidFill>
              <a:schemeClr val="accent6">
                <a:lumMod val="60000"/>
                <a:lumOff val="40000"/>
              </a:schemeClr>
            </a:solidFill>
            <a:ln>
              <a:solidFill>
                <a:schemeClr val="tx1"/>
              </a:solidFill>
            </a:ln>
          </p:spPr>
          <p:txBody>
            <a:bodyPr wrap="square" rtlCol="0">
              <a:spAutoFit/>
            </a:bodyPr>
            <a:lstStyle/>
            <a:p>
              <a:pPr algn="ctr" eaLnBrk="0" fontAlgn="base" hangingPunct="0">
                <a:spcBef>
                  <a:spcPct val="0"/>
                </a:spcBef>
                <a:spcAft>
                  <a:spcPct val="0"/>
                </a:spcAft>
              </a:pPr>
              <a:r>
                <a:rPr lang="nl-NL" dirty="0">
                  <a:solidFill>
                    <a:srgbClr val="000000"/>
                  </a:solidFill>
                </a:rPr>
                <a:t>Health care providers</a:t>
              </a:r>
            </a:p>
          </p:txBody>
        </p:sp>
        <p:sp>
          <p:nvSpPr>
            <p:cNvPr id="9" name="Tekstvak 8"/>
            <p:cNvSpPr txBox="1"/>
            <p:nvPr/>
          </p:nvSpPr>
          <p:spPr>
            <a:xfrm>
              <a:off x="5868144" y="2994506"/>
              <a:ext cx="1872208" cy="276999"/>
            </a:xfrm>
            <a:prstGeom prst="rect">
              <a:avLst/>
            </a:prstGeom>
            <a:solidFill>
              <a:schemeClr val="accent6">
                <a:lumMod val="60000"/>
                <a:lumOff val="40000"/>
              </a:schemeClr>
            </a:solidFill>
            <a:ln>
              <a:solidFill>
                <a:schemeClr val="tx1"/>
              </a:solidFill>
            </a:ln>
          </p:spPr>
          <p:txBody>
            <a:bodyPr wrap="square" rtlCol="0">
              <a:spAutoFit/>
            </a:bodyPr>
            <a:lstStyle/>
            <a:p>
              <a:pPr algn="ctr" eaLnBrk="0" fontAlgn="base" hangingPunct="0">
                <a:spcBef>
                  <a:spcPct val="0"/>
                </a:spcBef>
                <a:spcAft>
                  <a:spcPct val="0"/>
                </a:spcAft>
              </a:pPr>
              <a:r>
                <a:rPr lang="nl-NL" dirty="0">
                  <a:solidFill>
                    <a:srgbClr val="000000"/>
                  </a:solidFill>
                </a:rPr>
                <a:t>Data</a:t>
              </a:r>
            </a:p>
          </p:txBody>
        </p:sp>
        <p:sp>
          <p:nvSpPr>
            <p:cNvPr id="10" name="Tekstvak 9"/>
            <p:cNvSpPr txBox="1"/>
            <p:nvPr/>
          </p:nvSpPr>
          <p:spPr>
            <a:xfrm>
              <a:off x="3491880" y="4083918"/>
              <a:ext cx="1872208" cy="246257"/>
            </a:xfrm>
            <a:prstGeom prst="rect">
              <a:avLst/>
            </a:prstGeom>
            <a:solidFill>
              <a:schemeClr val="accent6">
                <a:lumMod val="60000"/>
                <a:lumOff val="40000"/>
              </a:schemeClr>
            </a:solidFill>
            <a:ln>
              <a:solidFill>
                <a:schemeClr val="tx1"/>
              </a:solidFill>
            </a:ln>
          </p:spPr>
          <p:txBody>
            <a:bodyPr wrap="square" rtlCol="0">
              <a:spAutoFit/>
            </a:bodyPr>
            <a:lstStyle/>
            <a:p>
              <a:pPr algn="ctr" eaLnBrk="0" fontAlgn="base" hangingPunct="0">
                <a:spcBef>
                  <a:spcPct val="0"/>
                </a:spcBef>
                <a:spcAft>
                  <a:spcPct val="0"/>
                </a:spcAft>
              </a:pPr>
              <a:r>
                <a:rPr lang="nl-NL" dirty="0">
                  <a:solidFill>
                    <a:srgbClr val="000000"/>
                  </a:solidFill>
                </a:rPr>
                <a:t>Research</a:t>
              </a:r>
            </a:p>
          </p:txBody>
        </p:sp>
        <p:sp>
          <p:nvSpPr>
            <p:cNvPr id="11" name="Tekstvak 10"/>
            <p:cNvSpPr txBox="1"/>
            <p:nvPr/>
          </p:nvSpPr>
          <p:spPr>
            <a:xfrm>
              <a:off x="1259632" y="3354546"/>
              <a:ext cx="1872208" cy="246257"/>
            </a:xfrm>
            <a:prstGeom prst="rect">
              <a:avLst/>
            </a:prstGeom>
            <a:solidFill>
              <a:schemeClr val="accent6">
                <a:lumMod val="60000"/>
                <a:lumOff val="40000"/>
              </a:schemeClr>
            </a:solidFill>
            <a:ln>
              <a:solidFill>
                <a:schemeClr val="tx1"/>
              </a:solidFill>
            </a:ln>
          </p:spPr>
          <p:txBody>
            <a:bodyPr wrap="square" rtlCol="0">
              <a:spAutoFit/>
            </a:bodyPr>
            <a:lstStyle/>
            <a:p>
              <a:pPr algn="ctr" eaLnBrk="0" fontAlgn="base" hangingPunct="0">
                <a:spcBef>
                  <a:spcPct val="0"/>
                </a:spcBef>
                <a:spcAft>
                  <a:spcPct val="0"/>
                </a:spcAft>
              </a:pPr>
              <a:r>
                <a:rPr lang="nl-NL" dirty="0">
                  <a:solidFill>
                    <a:srgbClr val="000000"/>
                  </a:solidFill>
                </a:rPr>
                <a:t>Publications</a:t>
              </a:r>
            </a:p>
          </p:txBody>
        </p:sp>
        <p:sp>
          <p:nvSpPr>
            <p:cNvPr id="12" name="Tekstvak 11"/>
            <p:cNvSpPr txBox="1"/>
            <p:nvPr/>
          </p:nvSpPr>
          <p:spPr>
            <a:xfrm>
              <a:off x="1259632" y="2571750"/>
              <a:ext cx="1872208" cy="246257"/>
            </a:xfrm>
            <a:prstGeom prst="rect">
              <a:avLst/>
            </a:prstGeom>
            <a:solidFill>
              <a:schemeClr val="accent6">
                <a:lumMod val="60000"/>
                <a:lumOff val="40000"/>
              </a:schemeClr>
            </a:solidFill>
            <a:ln>
              <a:solidFill>
                <a:schemeClr val="tx1"/>
              </a:solidFill>
            </a:ln>
          </p:spPr>
          <p:txBody>
            <a:bodyPr wrap="square" rtlCol="0">
              <a:spAutoFit/>
            </a:bodyPr>
            <a:lstStyle/>
            <a:p>
              <a:pPr algn="ctr" eaLnBrk="0" fontAlgn="base" hangingPunct="0">
                <a:spcBef>
                  <a:spcPct val="0"/>
                </a:spcBef>
                <a:spcAft>
                  <a:spcPct val="0"/>
                </a:spcAft>
              </a:pPr>
              <a:r>
                <a:rPr lang="nl-NL" dirty="0">
                  <a:solidFill>
                    <a:srgbClr val="000000"/>
                  </a:solidFill>
                </a:rPr>
                <a:t>Policy</a:t>
              </a:r>
            </a:p>
          </p:txBody>
        </p:sp>
        <p:cxnSp>
          <p:nvCxnSpPr>
            <p:cNvPr id="4" name="Gekromde verbindingslijn 3"/>
            <p:cNvCxnSpPr>
              <a:stCxn id="2" idx="3"/>
              <a:endCxn id="9" idx="0"/>
            </p:cNvCxnSpPr>
            <p:nvPr/>
          </p:nvCxnSpPr>
          <p:spPr>
            <a:xfrm>
              <a:off x="5364088" y="2046806"/>
              <a:ext cx="1440161" cy="947700"/>
            </a:xfrm>
            <a:prstGeom prst="curvedConnector2">
              <a:avLst/>
            </a:prstGeom>
            <a:ln w="31750">
              <a:solidFill>
                <a:schemeClr val="accent6"/>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Gekromde verbindingslijn 12"/>
            <p:cNvCxnSpPr>
              <a:stCxn id="9" idx="2"/>
              <a:endCxn id="10" idx="3"/>
            </p:cNvCxnSpPr>
            <p:nvPr/>
          </p:nvCxnSpPr>
          <p:spPr>
            <a:xfrm rot="5400000">
              <a:off x="5616398" y="3019196"/>
              <a:ext cx="935541" cy="1440161"/>
            </a:xfrm>
            <a:prstGeom prst="curvedConnector2">
              <a:avLst/>
            </a:prstGeom>
            <a:ln w="31750">
              <a:solidFill>
                <a:schemeClr val="accent6"/>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Gekromde verbindingslijn 14"/>
            <p:cNvCxnSpPr>
              <a:stCxn id="10" idx="1"/>
              <a:endCxn id="11" idx="2"/>
            </p:cNvCxnSpPr>
            <p:nvPr/>
          </p:nvCxnSpPr>
          <p:spPr>
            <a:xfrm rot="10800000">
              <a:off x="2195736" y="3600803"/>
              <a:ext cx="1296144" cy="606244"/>
            </a:xfrm>
            <a:prstGeom prst="curvedConnector2">
              <a:avLst/>
            </a:prstGeom>
            <a:ln w="31750">
              <a:solidFill>
                <a:schemeClr val="accent6"/>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 name="Gekromde verbindingslijn 16"/>
            <p:cNvCxnSpPr>
              <a:stCxn id="12" idx="0"/>
              <a:endCxn id="2" idx="1"/>
            </p:cNvCxnSpPr>
            <p:nvPr/>
          </p:nvCxnSpPr>
          <p:spPr>
            <a:xfrm rot="5400000" flipH="1" flipV="1">
              <a:off x="2581336" y="1661206"/>
              <a:ext cx="524944" cy="1296144"/>
            </a:xfrm>
            <a:prstGeom prst="curvedConnector2">
              <a:avLst/>
            </a:prstGeom>
            <a:ln w="31750">
              <a:solidFill>
                <a:schemeClr val="accent6"/>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 name="Rechte verbindingslijn met pijl 18"/>
            <p:cNvCxnSpPr/>
            <p:nvPr/>
          </p:nvCxnSpPr>
          <p:spPr>
            <a:xfrm flipV="1">
              <a:off x="2195735" y="2941082"/>
              <a:ext cx="0" cy="413464"/>
            </a:xfrm>
            <a:prstGeom prst="straightConnector1">
              <a:avLst/>
            </a:prstGeom>
            <a:ln w="31750">
              <a:solidFill>
                <a:schemeClr val="accent6"/>
              </a:solidFill>
              <a:tailEnd type="triangle" w="lg" len="lg"/>
            </a:ln>
          </p:spPr>
          <p:style>
            <a:lnRef idx="1">
              <a:schemeClr val="accent1"/>
            </a:lnRef>
            <a:fillRef idx="0">
              <a:schemeClr val="accent1"/>
            </a:fillRef>
            <a:effectRef idx="0">
              <a:schemeClr val="accent1"/>
            </a:effectRef>
            <a:fontRef idx="minor">
              <a:schemeClr val="tx1"/>
            </a:fontRef>
          </p:style>
        </p:cxnSp>
        <p:sp>
          <p:nvSpPr>
            <p:cNvPr id="20" name="Tekstvak 19"/>
            <p:cNvSpPr txBox="1"/>
            <p:nvPr/>
          </p:nvSpPr>
          <p:spPr>
            <a:xfrm>
              <a:off x="3491880" y="2994506"/>
              <a:ext cx="1872208" cy="246257"/>
            </a:xfrm>
            <a:prstGeom prst="rect">
              <a:avLst/>
            </a:prstGeom>
            <a:solidFill>
              <a:schemeClr val="accent6">
                <a:lumMod val="60000"/>
                <a:lumOff val="40000"/>
              </a:schemeClr>
            </a:solidFill>
            <a:ln>
              <a:solidFill>
                <a:schemeClr val="tx1"/>
              </a:solidFill>
            </a:ln>
          </p:spPr>
          <p:txBody>
            <a:bodyPr wrap="square" rtlCol="0">
              <a:spAutoFit/>
            </a:bodyPr>
            <a:lstStyle/>
            <a:p>
              <a:pPr algn="ctr" eaLnBrk="0" fontAlgn="base" hangingPunct="0">
                <a:spcBef>
                  <a:spcPct val="0"/>
                </a:spcBef>
                <a:spcAft>
                  <a:spcPct val="0"/>
                </a:spcAft>
              </a:pPr>
              <a:r>
                <a:rPr lang="nl-NL" dirty="0">
                  <a:solidFill>
                    <a:srgbClr val="000000"/>
                  </a:solidFill>
                </a:rPr>
                <a:t>Feedback information</a:t>
              </a:r>
            </a:p>
          </p:txBody>
        </p:sp>
      </p:grpSp>
      <p:sp>
        <p:nvSpPr>
          <p:cNvPr id="24" name="Tekstvak 23"/>
          <p:cNvSpPr txBox="1"/>
          <p:nvPr/>
        </p:nvSpPr>
        <p:spPr>
          <a:xfrm>
            <a:off x="1967541" y="6104909"/>
            <a:ext cx="3072341" cy="400103"/>
          </a:xfrm>
          <a:prstGeom prst="rect">
            <a:avLst/>
          </a:prstGeom>
          <a:solidFill>
            <a:schemeClr val="accent3">
              <a:lumMod val="60000"/>
              <a:lumOff val="40000"/>
            </a:schemeClr>
          </a:solidFill>
          <a:ln>
            <a:solidFill>
              <a:schemeClr val="tx1"/>
            </a:solidFill>
          </a:ln>
        </p:spPr>
        <p:txBody>
          <a:bodyPr wrap="square" lIns="121914" tIns="60957" rIns="121914" bIns="60957" rtlCol="0">
            <a:spAutoFit/>
          </a:bodyPr>
          <a:lstStyle/>
          <a:p>
            <a:pPr algn="ctr" eaLnBrk="0" fontAlgn="base" hangingPunct="0">
              <a:spcBef>
                <a:spcPct val="0"/>
              </a:spcBef>
              <a:spcAft>
                <a:spcPct val="0"/>
              </a:spcAft>
            </a:pPr>
            <a:r>
              <a:rPr lang="en-US" dirty="0">
                <a:solidFill>
                  <a:srgbClr val="000000"/>
                </a:solidFill>
              </a:rPr>
              <a:t>Quality of care improvement</a:t>
            </a:r>
            <a:endParaRPr lang="nl-NL" dirty="0">
              <a:solidFill>
                <a:srgbClr val="000000"/>
              </a:solidFill>
            </a:endParaRPr>
          </a:p>
        </p:txBody>
      </p:sp>
      <p:sp>
        <p:nvSpPr>
          <p:cNvPr id="25" name="Tekstvak 24"/>
          <p:cNvSpPr txBox="1"/>
          <p:nvPr/>
        </p:nvSpPr>
        <p:spPr>
          <a:xfrm>
            <a:off x="6960096" y="6117300"/>
            <a:ext cx="3072341" cy="400103"/>
          </a:xfrm>
          <a:prstGeom prst="rect">
            <a:avLst/>
          </a:prstGeom>
          <a:solidFill>
            <a:schemeClr val="accent3">
              <a:lumMod val="60000"/>
              <a:lumOff val="40000"/>
            </a:schemeClr>
          </a:solidFill>
          <a:ln>
            <a:solidFill>
              <a:schemeClr val="tx1"/>
            </a:solidFill>
          </a:ln>
        </p:spPr>
        <p:txBody>
          <a:bodyPr wrap="square" lIns="121914" tIns="60957" rIns="121914" bIns="60957" rtlCol="0">
            <a:spAutoFit/>
          </a:bodyPr>
          <a:lstStyle/>
          <a:p>
            <a:pPr algn="ctr" eaLnBrk="0" fontAlgn="base" hangingPunct="0">
              <a:spcBef>
                <a:spcPct val="0"/>
              </a:spcBef>
              <a:spcAft>
                <a:spcPct val="0"/>
              </a:spcAft>
            </a:pPr>
            <a:r>
              <a:rPr lang="nl-NL" dirty="0">
                <a:solidFill>
                  <a:srgbClr val="000000"/>
                </a:solidFill>
              </a:rPr>
              <a:t>Knowledge development</a:t>
            </a:r>
          </a:p>
        </p:txBody>
      </p:sp>
    </p:spTree>
    <p:extLst>
      <p:ext uri="{BB962C8B-B14F-4D97-AF65-F5344CB8AC3E}">
        <p14:creationId xmlns:p14="http://schemas.microsoft.com/office/powerpoint/2010/main" val="3536429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jdelijke aanduiding voor dianummer 4"/>
          <p:cNvSpPr>
            <a:spLocks noGrp="1"/>
          </p:cNvSpPr>
          <p:nvPr>
            <p:ph type="sldNum" sz="quarter" idx="12"/>
          </p:nvPr>
        </p:nvSpPr>
        <p:spPr bwMode="auto">
          <a:xfrm>
            <a:off x="8959940" y="6423191"/>
            <a:ext cx="2669304" cy="36618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charset="0"/>
              </a:defRPr>
            </a:lvl1pPr>
            <a:lvl2pPr marL="990575" indent="-380990">
              <a:defRPr>
                <a:solidFill>
                  <a:schemeClr val="tx1"/>
                </a:solidFill>
                <a:latin typeface="Calibri" charset="0"/>
              </a:defRPr>
            </a:lvl2pPr>
            <a:lvl3pPr marL="1523962" indent="-304792">
              <a:defRPr>
                <a:solidFill>
                  <a:schemeClr val="tx1"/>
                </a:solidFill>
                <a:latin typeface="Calibri" charset="0"/>
              </a:defRPr>
            </a:lvl3pPr>
            <a:lvl4pPr marL="2133547" indent="-304792">
              <a:defRPr>
                <a:solidFill>
                  <a:schemeClr val="tx1"/>
                </a:solidFill>
                <a:latin typeface="Calibri" charset="0"/>
              </a:defRPr>
            </a:lvl4pPr>
            <a:lvl5pPr marL="2743131" indent="-304792">
              <a:defRPr>
                <a:solidFill>
                  <a:schemeClr val="tx1"/>
                </a:solidFill>
                <a:latin typeface="Calibri" charset="0"/>
              </a:defRPr>
            </a:lvl5pPr>
            <a:lvl6pPr marL="3352716" indent="-304792" eaLnBrk="0" fontAlgn="base" hangingPunct="0">
              <a:spcBef>
                <a:spcPct val="0"/>
              </a:spcBef>
              <a:spcAft>
                <a:spcPct val="0"/>
              </a:spcAft>
              <a:defRPr>
                <a:solidFill>
                  <a:schemeClr val="tx1"/>
                </a:solidFill>
                <a:latin typeface="Calibri" charset="0"/>
              </a:defRPr>
            </a:lvl6pPr>
            <a:lvl7pPr marL="3962301" indent="-304792" eaLnBrk="0" fontAlgn="base" hangingPunct="0">
              <a:spcBef>
                <a:spcPct val="0"/>
              </a:spcBef>
              <a:spcAft>
                <a:spcPct val="0"/>
              </a:spcAft>
              <a:defRPr>
                <a:solidFill>
                  <a:schemeClr val="tx1"/>
                </a:solidFill>
                <a:latin typeface="Calibri" charset="0"/>
              </a:defRPr>
            </a:lvl7pPr>
            <a:lvl8pPr marL="4571886" indent="-304792" eaLnBrk="0" fontAlgn="base" hangingPunct="0">
              <a:spcBef>
                <a:spcPct val="0"/>
              </a:spcBef>
              <a:spcAft>
                <a:spcPct val="0"/>
              </a:spcAft>
              <a:defRPr>
                <a:solidFill>
                  <a:schemeClr val="tx1"/>
                </a:solidFill>
                <a:latin typeface="Calibri" charset="0"/>
              </a:defRPr>
            </a:lvl8pPr>
            <a:lvl9pPr marL="5181470" indent="-304792" eaLnBrk="0" fontAlgn="base" hangingPunct="0">
              <a:spcBef>
                <a:spcPct val="0"/>
              </a:spcBef>
              <a:spcAft>
                <a:spcPct val="0"/>
              </a:spcAft>
              <a:defRPr>
                <a:solidFill>
                  <a:schemeClr val="tx1"/>
                </a:solidFill>
                <a:latin typeface="Calibri" charset="0"/>
              </a:defRPr>
            </a:lvl9pPr>
          </a:lstStyle>
          <a:p>
            <a:pPr>
              <a:defRPr/>
            </a:pPr>
            <a:fld id="{A872CAB7-7EE7-5B45-B3B2-F69B23DAD883}" type="slidenum">
              <a:rPr lang="nl-NL"/>
              <a:pPr>
                <a:defRPr/>
              </a:pPr>
              <a:t>6</a:t>
            </a:fld>
            <a:endParaRPr lang="nl-NL" dirty="0"/>
          </a:p>
        </p:txBody>
      </p:sp>
      <p:sp>
        <p:nvSpPr>
          <p:cNvPr id="13" name="Tekstvak 12"/>
          <p:cNvSpPr txBox="1"/>
          <p:nvPr/>
        </p:nvSpPr>
        <p:spPr>
          <a:xfrm>
            <a:off x="815413" y="83611"/>
            <a:ext cx="10657184" cy="400105"/>
          </a:xfrm>
          <a:prstGeom prst="rect">
            <a:avLst/>
          </a:prstGeom>
          <a:solidFill>
            <a:schemeClr val="bg1"/>
          </a:solidFill>
          <a:ln>
            <a:noFill/>
          </a:ln>
        </p:spPr>
        <p:txBody>
          <a:bodyPr wrap="square" lIns="121917" tIns="60958" rIns="121917" bIns="60958" rtlCol="0">
            <a:spAutoFit/>
          </a:bodyPr>
          <a:lstStyle/>
          <a:p>
            <a:pPr algn="ctr"/>
            <a:endParaRPr lang="nl-NL" dirty="0"/>
          </a:p>
        </p:txBody>
      </p:sp>
      <p:sp>
        <p:nvSpPr>
          <p:cNvPr id="2" name="Tekstvak 1"/>
          <p:cNvSpPr txBox="1"/>
          <p:nvPr/>
        </p:nvSpPr>
        <p:spPr>
          <a:xfrm>
            <a:off x="623392" y="356965"/>
            <a:ext cx="10945216" cy="677104"/>
          </a:xfrm>
          <a:prstGeom prst="rect">
            <a:avLst/>
          </a:prstGeom>
          <a:solidFill>
            <a:schemeClr val="bg1"/>
          </a:solidFill>
          <a:ln>
            <a:noFill/>
          </a:ln>
        </p:spPr>
        <p:txBody>
          <a:bodyPr wrap="square" lIns="121917" tIns="60958" rIns="121917" bIns="60958" rtlCol="0">
            <a:spAutoFit/>
          </a:bodyPr>
          <a:lstStyle/>
          <a:p>
            <a:pPr algn="ctr"/>
            <a:r>
              <a:rPr lang="en-GB" sz="3600" dirty="0"/>
              <a:t>Program Learning from Data</a:t>
            </a:r>
            <a:endParaRPr lang="nl-NL" sz="3600" dirty="0"/>
          </a:p>
        </p:txBody>
      </p:sp>
      <p:grpSp>
        <p:nvGrpSpPr>
          <p:cNvPr id="4" name="Groep 3">
            <a:extLst>
              <a:ext uri="{FF2B5EF4-FFF2-40B4-BE49-F238E27FC236}">
                <a16:creationId xmlns:a16="http://schemas.microsoft.com/office/drawing/2014/main" id="{5D4674F0-B4B6-4CFE-9540-07CFF1A6479B}"/>
              </a:ext>
            </a:extLst>
          </p:cNvPr>
          <p:cNvGrpSpPr/>
          <p:nvPr/>
        </p:nvGrpSpPr>
        <p:grpSpPr>
          <a:xfrm>
            <a:off x="671397" y="2336395"/>
            <a:ext cx="10945216" cy="2103136"/>
            <a:chOff x="623392" y="1316766"/>
            <a:chExt cx="10945216" cy="2103136"/>
          </a:xfrm>
        </p:grpSpPr>
        <p:sp>
          <p:nvSpPr>
            <p:cNvPr id="9" name="Tekstvak 8"/>
            <p:cNvSpPr txBox="1"/>
            <p:nvPr/>
          </p:nvSpPr>
          <p:spPr>
            <a:xfrm>
              <a:off x="623392" y="1316766"/>
              <a:ext cx="3168352" cy="1980025"/>
            </a:xfrm>
            <a:prstGeom prst="rect">
              <a:avLst/>
            </a:prstGeom>
            <a:solidFill>
              <a:schemeClr val="accent5">
                <a:lumMod val="60000"/>
                <a:lumOff val="40000"/>
              </a:schemeClr>
            </a:solidFill>
            <a:ln>
              <a:solidFill>
                <a:schemeClr val="tx1"/>
              </a:solidFill>
            </a:ln>
          </p:spPr>
          <p:txBody>
            <a:bodyPr wrap="square" lIns="121917" tIns="60958" rIns="121917" bIns="60958" rtlCol="0">
              <a:spAutoFit/>
            </a:bodyPr>
            <a:lstStyle/>
            <a:p>
              <a:pPr algn="ctr"/>
              <a:r>
                <a:rPr lang="nl-NL" b="1" dirty="0" err="1"/>
                <a:t>Pillar</a:t>
              </a:r>
              <a:r>
                <a:rPr lang="nl-NL" b="1" dirty="0"/>
                <a:t> 1</a:t>
              </a:r>
            </a:p>
            <a:p>
              <a:pPr algn="ctr"/>
              <a:r>
                <a:rPr lang="en-US" dirty="0"/>
                <a:t>Improving standardization and defining a minimal dataset</a:t>
              </a:r>
            </a:p>
            <a:p>
              <a:pPr algn="ctr">
                <a:spcAft>
                  <a:spcPts val="800"/>
                </a:spcAft>
              </a:pPr>
              <a:endParaRPr lang="nl-NL" dirty="0"/>
            </a:p>
            <a:p>
              <a:pPr marL="380990" indent="-380990">
                <a:buFont typeface="Arial" panose="020B0604020202020204" pitchFamily="34" charset="0"/>
                <a:buChar char="•"/>
              </a:pPr>
              <a:endParaRPr lang="en-GB" sz="2100" dirty="0"/>
            </a:p>
            <a:p>
              <a:pPr marL="380990" indent="-380990">
                <a:buFont typeface="Arial" panose="020B0604020202020204" pitchFamily="34" charset="0"/>
                <a:buChar char="•"/>
              </a:pPr>
              <a:endParaRPr lang="en-GB" sz="2100" dirty="0"/>
            </a:p>
          </p:txBody>
        </p:sp>
        <p:sp>
          <p:nvSpPr>
            <p:cNvPr id="10" name="Tekstvak 9"/>
            <p:cNvSpPr txBox="1"/>
            <p:nvPr/>
          </p:nvSpPr>
          <p:spPr>
            <a:xfrm>
              <a:off x="4559829" y="1316766"/>
              <a:ext cx="3168352" cy="1985155"/>
            </a:xfrm>
            <a:prstGeom prst="rect">
              <a:avLst/>
            </a:prstGeom>
            <a:solidFill>
              <a:schemeClr val="accent5">
                <a:lumMod val="60000"/>
                <a:lumOff val="40000"/>
              </a:schemeClr>
            </a:solidFill>
            <a:ln>
              <a:solidFill>
                <a:schemeClr val="tx1"/>
              </a:solidFill>
            </a:ln>
          </p:spPr>
          <p:txBody>
            <a:bodyPr wrap="square" lIns="121917" tIns="60958" rIns="121917" bIns="60958" rtlCol="0">
              <a:spAutoFit/>
            </a:bodyPr>
            <a:lstStyle/>
            <a:p>
              <a:pPr algn="ctr"/>
              <a:r>
                <a:rPr lang="nl-NL" b="1" dirty="0" err="1"/>
                <a:t>Pillar</a:t>
              </a:r>
              <a:r>
                <a:rPr lang="nl-NL" b="1" dirty="0"/>
                <a:t> 2</a:t>
              </a:r>
            </a:p>
            <a:p>
              <a:pPr algn="ctr"/>
              <a:r>
                <a:rPr lang="en-US" dirty="0"/>
                <a:t>Collecting and analyzing health data from one EHR system</a:t>
              </a:r>
              <a:endParaRPr lang="nl-NL" dirty="0"/>
            </a:p>
            <a:p>
              <a:pPr>
                <a:spcAft>
                  <a:spcPts val="800"/>
                </a:spcAft>
              </a:pPr>
              <a:endParaRPr lang="nl-NL" dirty="0"/>
            </a:p>
            <a:p>
              <a:pPr marL="380990" indent="-380990">
                <a:spcAft>
                  <a:spcPts val="1600"/>
                </a:spcAft>
                <a:buFont typeface="Arial" panose="020B0604020202020204" pitchFamily="34" charset="0"/>
                <a:buChar char="•"/>
              </a:pPr>
              <a:endParaRPr lang="en-US" sz="2100" dirty="0"/>
            </a:p>
            <a:p>
              <a:pPr marL="380990" indent="-380990">
                <a:spcAft>
                  <a:spcPts val="1600"/>
                </a:spcAft>
                <a:buFont typeface="Arial" panose="020B0604020202020204" pitchFamily="34" charset="0"/>
                <a:buChar char="•"/>
              </a:pPr>
              <a:endParaRPr lang="nl-NL" sz="600" dirty="0"/>
            </a:p>
          </p:txBody>
        </p:sp>
        <p:sp>
          <p:nvSpPr>
            <p:cNvPr id="11" name="Tekstvak 10"/>
            <p:cNvSpPr txBox="1"/>
            <p:nvPr/>
          </p:nvSpPr>
          <p:spPr>
            <a:xfrm>
              <a:off x="8400256" y="1316766"/>
              <a:ext cx="3168352" cy="2103136"/>
            </a:xfrm>
            <a:prstGeom prst="rect">
              <a:avLst/>
            </a:prstGeom>
            <a:solidFill>
              <a:schemeClr val="accent5">
                <a:lumMod val="60000"/>
                <a:lumOff val="40000"/>
              </a:schemeClr>
            </a:solidFill>
            <a:ln>
              <a:solidFill>
                <a:schemeClr val="tx1"/>
              </a:solidFill>
            </a:ln>
          </p:spPr>
          <p:txBody>
            <a:bodyPr wrap="square" lIns="121917" tIns="60958" rIns="121917" bIns="60958" rtlCol="0">
              <a:spAutoFit/>
            </a:bodyPr>
            <a:lstStyle/>
            <a:p>
              <a:pPr algn="ctr"/>
              <a:r>
                <a:rPr lang="nl-NL" b="1" dirty="0" err="1"/>
                <a:t>Pillar</a:t>
              </a:r>
              <a:r>
                <a:rPr lang="nl-NL" b="1" dirty="0"/>
                <a:t> 3</a:t>
              </a:r>
            </a:p>
            <a:p>
              <a:pPr algn="ctr"/>
              <a:r>
                <a:rPr lang="en-US" dirty="0"/>
                <a:t>Setting up a nation-wide registry, to collect a minimal dataset from all EHR systems</a:t>
              </a:r>
              <a:endParaRPr lang="nl-NL" dirty="0"/>
            </a:p>
            <a:p>
              <a:pPr algn="ctr">
                <a:spcAft>
                  <a:spcPts val="800"/>
                </a:spcAft>
              </a:pPr>
              <a:endParaRPr lang="nl-NL" b="1" dirty="0"/>
            </a:p>
            <a:p>
              <a:pPr marL="380990" indent="-380990">
                <a:buFont typeface="Arial" panose="020B0604020202020204" pitchFamily="34" charset="0"/>
                <a:buChar char="•"/>
              </a:pPr>
              <a:endParaRPr lang="nl-NL" sz="3200" dirty="0"/>
            </a:p>
          </p:txBody>
        </p:sp>
        <p:pic>
          <p:nvPicPr>
            <p:cNvPr id="3" name="Afbeelding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62968" y="2330789"/>
              <a:ext cx="1066063" cy="645248"/>
            </a:xfrm>
            <a:prstGeom prst="rect">
              <a:avLst/>
            </a:prstGeom>
          </p:spPr>
        </p:pic>
        <p:pic>
          <p:nvPicPr>
            <p:cNvPr id="14" name="Afbeelding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27520" y="2386287"/>
              <a:ext cx="1483799" cy="687059"/>
            </a:xfrm>
            <a:prstGeom prst="rect">
              <a:avLst/>
            </a:prstGeom>
          </p:spPr>
        </p:pic>
        <p:pic>
          <p:nvPicPr>
            <p:cNvPr id="15" name="Afbeelding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93694" y="2634746"/>
              <a:ext cx="1581475" cy="649687"/>
            </a:xfrm>
            <a:prstGeom prst="rect">
              <a:avLst/>
            </a:prstGeom>
          </p:spPr>
        </p:pic>
        <p:sp>
          <p:nvSpPr>
            <p:cNvPr id="25" name="Pijl-rechts 24"/>
            <p:cNvSpPr/>
            <p:nvPr/>
          </p:nvSpPr>
          <p:spPr>
            <a:xfrm>
              <a:off x="3935760" y="1595075"/>
              <a:ext cx="480053" cy="492443"/>
            </a:xfrm>
            <a:prstGeom prst="rightArrow">
              <a:avLst/>
            </a:prstGeom>
            <a:solidFill>
              <a:schemeClr val="accent5">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nl-NL"/>
            </a:p>
          </p:txBody>
        </p:sp>
        <p:sp>
          <p:nvSpPr>
            <p:cNvPr id="26" name="Pijl-rechts 25"/>
            <p:cNvSpPr/>
            <p:nvPr/>
          </p:nvSpPr>
          <p:spPr>
            <a:xfrm>
              <a:off x="7824192" y="1672394"/>
              <a:ext cx="480053" cy="492443"/>
            </a:xfrm>
            <a:prstGeom prst="rightArrow">
              <a:avLst/>
            </a:prstGeom>
            <a:solidFill>
              <a:schemeClr val="accent5">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nl-NL"/>
            </a:p>
          </p:txBody>
        </p:sp>
        <p:sp>
          <p:nvSpPr>
            <p:cNvPr id="28" name="Pijl-rechts 27"/>
            <p:cNvSpPr/>
            <p:nvPr/>
          </p:nvSpPr>
          <p:spPr>
            <a:xfrm rot="10800000">
              <a:off x="7830369" y="2483594"/>
              <a:ext cx="480053" cy="492443"/>
            </a:xfrm>
            <a:prstGeom prst="rightArrow">
              <a:avLst/>
            </a:prstGeom>
            <a:solidFill>
              <a:schemeClr val="accent5">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nl-NL"/>
            </a:p>
          </p:txBody>
        </p:sp>
        <p:sp>
          <p:nvSpPr>
            <p:cNvPr id="29" name="Pijl-rechts 28"/>
            <p:cNvSpPr/>
            <p:nvPr/>
          </p:nvSpPr>
          <p:spPr>
            <a:xfrm rot="10800000">
              <a:off x="3914064" y="2420057"/>
              <a:ext cx="480053" cy="492443"/>
            </a:xfrm>
            <a:prstGeom prst="rightArrow">
              <a:avLst/>
            </a:prstGeom>
            <a:solidFill>
              <a:schemeClr val="accent5">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nl-NL"/>
            </a:p>
          </p:txBody>
        </p:sp>
      </p:grpSp>
    </p:spTree>
    <p:extLst>
      <p:ext uri="{BB962C8B-B14F-4D97-AF65-F5344CB8AC3E}">
        <p14:creationId xmlns:p14="http://schemas.microsoft.com/office/powerpoint/2010/main" val="3873458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DAF2AC6-5718-4B64-B302-95EF5F640220}"/>
              </a:ext>
            </a:extLst>
          </p:cNvPr>
          <p:cNvSpPr>
            <a:spLocks noGrp="1"/>
          </p:cNvSpPr>
          <p:nvPr>
            <p:ph type="title"/>
          </p:nvPr>
        </p:nvSpPr>
        <p:spPr>
          <a:xfrm>
            <a:off x="1043631" y="809898"/>
            <a:ext cx="9942716" cy="1554480"/>
          </a:xfrm>
        </p:spPr>
        <p:txBody>
          <a:bodyPr anchor="ctr">
            <a:normAutofit/>
          </a:bodyPr>
          <a:lstStyle/>
          <a:p>
            <a:r>
              <a:rPr lang="nl-NL" b="1" dirty="0" err="1"/>
              <a:t>Pillar</a:t>
            </a:r>
            <a:r>
              <a:rPr lang="nl-NL" b="1" dirty="0"/>
              <a:t> 3: </a:t>
            </a:r>
            <a:r>
              <a:rPr lang="nl-NL" b="1" dirty="0" err="1"/>
              <a:t>Nation-wide</a:t>
            </a:r>
            <a:r>
              <a:rPr lang="nl-NL" b="1" dirty="0"/>
              <a:t> </a:t>
            </a:r>
            <a:r>
              <a:rPr lang="nl-NL" b="1" dirty="0" err="1"/>
              <a:t>registry</a:t>
            </a:r>
            <a:r>
              <a:rPr lang="nl-NL" b="1" dirty="0"/>
              <a:t>: </a:t>
            </a:r>
            <a:br>
              <a:rPr lang="nl-NL" b="1" dirty="0"/>
            </a:br>
            <a:r>
              <a:rPr lang="nl-NL" sz="3200" b="1" dirty="0" err="1"/>
              <a:t>Registry</a:t>
            </a:r>
            <a:r>
              <a:rPr lang="nl-NL" sz="3200" b="1" dirty="0"/>
              <a:t> Learning </a:t>
            </a:r>
            <a:r>
              <a:rPr lang="nl-NL" sz="3200" b="1" dirty="0" err="1"/>
              <a:t>from</a:t>
            </a:r>
            <a:r>
              <a:rPr lang="nl-NL" sz="3200" b="1" dirty="0"/>
              <a:t> Data in </a:t>
            </a:r>
            <a:r>
              <a:rPr lang="nl-NL" sz="3200" b="1" dirty="0" err="1"/>
              <a:t>Nursing</a:t>
            </a:r>
            <a:r>
              <a:rPr lang="nl-NL" sz="3200" b="1" dirty="0"/>
              <a:t> Homes</a:t>
            </a:r>
            <a:endParaRPr lang="nl-NL" b="1" dirty="0"/>
          </a:p>
        </p:txBody>
      </p:sp>
      <p:sp>
        <p:nvSpPr>
          <p:cNvPr id="3" name="Tijdelijke aanduiding voor inhoud 2">
            <a:extLst>
              <a:ext uri="{FF2B5EF4-FFF2-40B4-BE49-F238E27FC236}">
                <a16:creationId xmlns:a16="http://schemas.microsoft.com/office/drawing/2014/main" id="{8EC54239-CF29-4B06-89A6-8370494E0B13}"/>
              </a:ext>
            </a:extLst>
          </p:cNvPr>
          <p:cNvSpPr>
            <a:spLocks noGrp="1"/>
          </p:cNvSpPr>
          <p:nvPr>
            <p:ph idx="1"/>
          </p:nvPr>
        </p:nvSpPr>
        <p:spPr>
          <a:xfrm>
            <a:off x="1045028" y="2768138"/>
            <a:ext cx="9941319" cy="3374042"/>
          </a:xfrm>
        </p:spPr>
        <p:txBody>
          <a:bodyPr anchor="ctr">
            <a:normAutofit/>
          </a:bodyPr>
          <a:lstStyle/>
          <a:p>
            <a:pPr marL="0" indent="0">
              <a:buNone/>
            </a:pPr>
            <a:endParaRPr lang="en-GB" sz="2400" dirty="0"/>
          </a:p>
          <a:p>
            <a:pPr marL="0" indent="0">
              <a:buNone/>
            </a:pPr>
            <a:r>
              <a:rPr lang="en-GB" sz="2400" dirty="0"/>
              <a:t>The Registry focusses on:</a:t>
            </a:r>
          </a:p>
          <a:p>
            <a:pPr marL="457200" indent="-457200">
              <a:buAutoNum type="arabicPeriod"/>
            </a:pPr>
            <a:r>
              <a:rPr lang="en-GB" sz="2400" dirty="0"/>
              <a:t>Collecting a minimal set of data recorded by nursing home physicians in all different EHR systems. </a:t>
            </a:r>
          </a:p>
          <a:p>
            <a:pPr marL="457200" indent="-457200">
              <a:buAutoNum type="arabicPeriod"/>
            </a:pPr>
            <a:r>
              <a:rPr lang="en-GB" sz="2400" dirty="0"/>
              <a:t>Health care provision financed through the Dutch Long-term Care Act </a:t>
            </a:r>
          </a:p>
          <a:p>
            <a:pPr marL="0" indent="0">
              <a:buNone/>
            </a:pPr>
            <a:endParaRPr lang="en-GB" sz="2400" dirty="0"/>
          </a:p>
          <a:p>
            <a:pPr marL="0" indent="0">
              <a:buNone/>
            </a:pPr>
            <a:r>
              <a:rPr lang="en-GB" sz="2400" dirty="0"/>
              <a:t>The Registry does not focus on the exchange of information from health care records between health care settings</a:t>
            </a:r>
            <a:endParaRPr lang="nl-NL" sz="2400" dirty="0"/>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00693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DAF2AC6-5718-4B64-B302-95EF5F640220}"/>
              </a:ext>
            </a:extLst>
          </p:cNvPr>
          <p:cNvSpPr>
            <a:spLocks noGrp="1"/>
          </p:cNvSpPr>
          <p:nvPr>
            <p:ph type="title"/>
          </p:nvPr>
        </p:nvSpPr>
        <p:spPr>
          <a:xfrm>
            <a:off x="1043631" y="809898"/>
            <a:ext cx="9942716" cy="1554480"/>
          </a:xfrm>
        </p:spPr>
        <p:txBody>
          <a:bodyPr anchor="ctr">
            <a:normAutofit/>
          </a:bodyPr>
          <a:lstStyle/>
          <a:p>
            <a:r>
              <a:rPr lang="en-GB" b="1" dirty="0"/>
              <a:t>Pillar 3.1: Governance</a:t>
            </a:r>
            <a:endParaRPr lang="nl-NL" b="1" dirty="0"/>
          </a:p>
        </p:txBody>
      </p:sp>
      <p:sp>
        <p:nvSpPr>
          <p:cNvPr id="3" name="Tijdelijke aanduiding voor inhoud 2">
            <a:extLst>
              <a:ext uri="{FF2B5EF4-FFF2-40B4-BE49-F238E27FC236}">
                <a16:creationId xmlns:a16="http://schemas.microsoft.com/office/drawing/2014/main" id="{8EC54239-CF29-4B06-89A6-8370494E0B13}"/>
              </a:ext>
            </a:extLst>
          </p:cNvPr>
          <p:cNvSpPr>
            <a:spLocks noGrp="1"/>
          </p:cNvSpPr>
          <p:nvPr>
            <p:ph idx="1"/>
          </p:nvPr>
        </p:nvSpPr>
        <p:spPr>
          <a:xfrm>
            <a:off x="1045028" y="3017522"/>
            <a:ext cx="9941319" cy="3124658"/>
          </a:xfrm>
        </p:spPr>
        <p:txBody>
          <a:bodyPr anchor="ctr">
            <a:normAutofit/>
          </a:bodyPr>
          <a:lstStyle/>
          <a:p>
            <a:pPr marL="0" indent="0">
              <a:lnSpc>
                <a:spcPct val="120000"/>
              </a:lnSpc>
              <a:buNone/>
            </a:pPr>
            <a:r>
              <a:rPr lang="en-US" sz="2400" b="1" dirty="0"/>
              <a:t>Who</a:t>
            </a:r>
            <a:r>
              <a:rPr lang="en-US" sz="2400" dirty="0"/>
              <a:t> can use </a:t>
            </a:r>
            <a:r>
              <a:rPr lang="en-US" sz="2400" b="1" dirty="0"/>
              <a:t>which</a:t>
            </a:r>
            <a:r>
              <a:rPr lang="en-US" sz="2400" dirty="0"/>
              <a:t> </a:t>
            </a:r>
            <a:r>
              <a:rPr lang="en-US" sz="2400" b="1" dirty="0"/>
              <a:t>data</a:t>
            </a:r>
            <a:r>
              <a:rPr lang="en-US" sz="2400" dirty="0"/>
              <a:t>, for </a:t>
            </a:r>
            <a:r>
              <a:rPr lang="en-US" sz="2400" b="1" dirty="0"/>
              <a:t>what purposes</a:t>
            </a:r>
            <a:r>
              <a:rPr lang="en-US" sz="2400" dirty="0"/>
              <a:t>, and </a:t>
            </a:r>
            <a:r>
              <a:rPr lang="en-US" sz="2400" b="1" dirty="0"/>
              <a:t>under which conditions</a:t>
            </a:r>
            <a:r>
              <a:rPr lang="en-US" sz="2400" dirty="0"/>
              <a:t>.</a:t>
            </a:r>
            <a:endParaRPr lang="en-GB" sz="2400" dirty="0"/>
          </a:p>
          <a:p>
            <a:pPr marL="0" indent="0">
              <a:buNone/>
            </a:pPr>
            <a:endParaRPr lang="nl-NL" sz="2000" dirty="0"/>
          </a:p>
          <a:p>
            <a:pPr marL="0" indent="0">
              <a:buNone/>
            </a:pPr>
            <a:r>
              <a:rPr lang="nl-NL" sz="2000" dirty="0"/>
              <a:t>The </a:t>
            </a:r>
            <a:r>
              <a:rPr lang="nl-NL" sz="2000" dirty="0" err="1"/>
              <a:t>governance</a:t>
            </a:r>
            <a:r>
              <a:rPr lang="nl-NL" sz="2000" dirty="0"/>
              <a:t> </a:t>
            </a:r>
            <a:r>
              <a:rPr lang="nl-NL" sz="2000" dirty="0" err="1"/>
              <a:t>framework</a:t>
            </a:r>
            <a:r>
              <a:rPr lang="nl-NL" sz="2000" dirty="0"/>
              <a:t> </a:t>
            </a:r>
            <a:r>
              <a:rPr lang="nl-NL" sz="2000" dirty="0" err="1"/>
              <a:t>describes</a:t>
            </a:r>
            <a:r>
              <a:rPr lang="nl-NL" sz="2000" dirty="0"/>
              <a:t>:</a:t>
            </a:r>
          </a:p>
          <a:p>
            <a:pPr marL="457200" lvl="0" indent="-457200">
              <a:buAutoNum type="arabicPeriod"/>
            </a:pPr>
            <a:r>
              <a:rPr lang="en-GB" sz="2000" dirty="0"/>
              <a:t>The aim of collecting and reusing routinely recorded health records </a:t>
            </a:r>
          </a:p>
          <a:p>
            <a:pPr marL="457200" lvl="0" indent="-457200">
              <a:buAutoNum type="arabicPeriod"/>
            </a:pPr>
            <a:r>
              <a:rPr lang="en-GB" sz="2000" dirty="0"/>
              <a:t>Different governing bodies in the framework and its structure </a:t>
            </a:r>
          </a:p>
          <a:p>
            <a:pPr marL="457200" lvl="0" indent="-457200">
              <a:buAutoNum type="arabicPeriod"/>
            </a:pPr>
            <a:r>
              <a:rPr lang="en-GB" sz="2000" dirty="0"/>
              <a:t>Members of the governing bodies and their tasks and responsibilities</a:t>
            </a:r>
          </a:p>
          <a:p>
            <a:pPr marL="457200" lvl="0" indent="-457200">
              <a:buAutoNum type="arabicPeriod"/>
            </a:pPr>
            <a:r>
              <a:rPr lang="en-GB" sz="2000" dirty="0"/>
              <a:t>Legal framework</a:t>
            </a:r>
            <a:endParaRPr lang="nl-NL" sz="2000" dirty="0"/>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3373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DAF2AC6-5718-4B64-B302-95EF5F640220}"/>
              </a:ext>
            </a:extLst>
          </p:cNvPr>
          <p:cNvSpPr>
            <a:spLocks noGrp="1"/>
          </p:cNvSpPr>
          <p:nvPr>
            <p:ph type="title"/>
          </p:nvPr>
        </p:nvSpPr>
        <p:spPr>
          <a:xfrm>
            <a:off x="1043631" y="809898"/>
            <a:ext cx="9942716" cy="1554480"/>
          </a:xfrm>
        </p:spPr>
        <p:txBody>
          <a:bodyPr anchor="ctr">
            <a:normAutofit/>
          </a:bodyPr>
          <a:lstStyle/>
          <a:p>
            <a:r>
              <a:rPr lang="en-GB" b="1" dirty="0"/>
              <a:t>Interviews</a:t>
            </a:r>
            <a:endParaRPr lang="nl-NL" b="1" dirty="0"/>
          </a:p>
        </p:txBody>
      </p:sp>
      <p:sp>
        <p:nvSpPr>
          <p:cNvPr id="3" name="Tijdelijke aanduiding voor inhoud 2">
            <a:extLst>
              <a:ext uri="{FF2B5EF4-FFF2-40B4-BE49-F238E27FC236}">
                <a16:creationId xmlns:a16="http://schemas.microsoft.com/office/drawing/2014/main" id="{8EC54239-CF29-4B06-89A6-8370494E0B13}"/>
              </a:ext>
            </a:extLst>
          </p:cNvPr>
          <p:cNvSpPr>
            <a:spLocks noGrp="1"/>
          </p:cNvSpPr>
          <p:nvPr>
            <p:ph idx="1"/>
          </p:nvPr>
        </p:nvSpPr>
        <p:spPr>
          <a:xfrm>
            <a:off x="5644341" y="3010772"/>
            <a:ext cx="6076603" cy="3124658"/>
          </a:xfrm>
          <a:ln w="28575">
            <a:solidFill>
              <a:schemeClr val="accent1"/>
            </a:solidFill>
          </a:ln>
        </p:spPr>
        <p:txBody>
          <a:bodyPr anchor="ctr">
            <a:normAutofit/>
          </a:bodyPr>
          <a:lstStyle/>
          <a:p>
            <a:pPr marL="0" indent="0" algn="ctr">
              <a:lnSpc>
                <a:spcPct val="120000"/>
              </a:lnSpc>
              <a:buNone/>
            </a:pPr>
            <a:r>
              <a:rPr lang="en-GB" sz="2400" b="1" dirty="0"/>
              <a:t>Aim: </a:t>
            </a:r>
          </a:p>
          <a:p>
            <a:pPr marL="0" indent="0" algn="ctr">
              <a:lnSpc>
                <a:spcPct val="120000"/>
              </a:lnSpc>
              <a:buNone/>
            </a:pPr>
            <a:r>
              <a:rPr lang="en-GB" sz="2400" dirty="0"/>
              <a:t>Exploring the wishes, expectations, needs and interests of stakeholders with regard to the Registry Learning from Data in Nursing homes and its governance. </a:t>
            </a:r>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4" name="Tijdelijke aanduiding voor inhoud 2">
            <a:extLst>
              <a:ext uri="{FF2B5EF4-FFF2-40B4-BE49-F238E27FC236}">
                <a16:creationId xmlns:a16="http://schemas.microsoft.com/office/drawing/2014/main" id="{8EC54239-CF29-4B06-89A6-8370494E0B13}"/>
              </a:ext>
            </a:extLst>
          </p:cNvPr>
          <p:cNvSpPr txBox="1">
            <a:spLocks/>
          </p:cNvSpPr>
          <p:nvPr/>
        </p:nvSpPr>
        <p:spPr>
          <a:xfrm>
            <a:off x="1197429" y="3169922"/>
            <a:ext cx="5053742" cy="3124658"/>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GB" sz="2400" dirty="0"/>
              <a:t>With stakeholders from</a:t>
            </a:r>
          </a:p>
          <a:p>
            <a:pPr>
              <a:lnSpc>
                <a:spcPct val="100000"/>
              </a:lnSpc>
              <a:buFontTx/>
              <a:buChar char="-"/>
            </a:pPr>
            <a:r>
              <a:rPr lang="en-GB" sz="2000" dirty="0"/>
              <a:t>The program’s consortium</a:t>
            </a:r>
          </a:p>
          <a:p>
            <a:pPr>
              <a:lnSpc>
                <a:spcPct val="100000"/>
              </a:lnSpc>
              <a:buFontTx/>
              <a:buChar char="-"/>
            </a:pPr>
            <a:r>
              <a:rPr lang="en-GB" sz="2000" dirty="0"/>
              <a:t>Umbrella organizations</a:t>
            </a:r>
          </a:p>
          <a:p>
            <a:pPr>
              <a:lnSpc>
                <a:spcPct val="100000"/>
              </a:lnSpc>
              <a:buFontTx/>
              <a:buChar char="-"/>
            </a:pPr>
            <a:r>
              <a:rPr lang="en-GB" sz="2000" dirty="0"/>
              <a:t>Patient organizations</a:t>
            </a:r>
          </a:p>
          <a:p>
            <a:pPr>
              <a:lnSpc>
                <a:spcPct val="100000"/>
              </a:lnSpc>
              <a:buFontTx/>
              <a:buChar char="-"/>
            </a:pPr>
            <a:r>
              <a:rPr lang="en-GB" sz="2000" dirty="0"/>
              <a:t>Professional associations</a:t>
            </a:r>
          </a:p>
          <a:p>
            <a:pPr>
              <a:lnSpc>
                <a:spcPct val="100000"/>
              </a:lnSpc>
              <a:buFontTx/>
              <a:buChar char="-"/>
            </a:pPr>
            <a:r>
              <a:rPr lang="en-GB" sz="2000" dirty="0"/>
              <a:t>Research community</a:t>
            </a:r>
          </a:p>
          <a:p>
            <a:pPr>
              <a:lnSpc>
                <a:spcPct val="100000"/>
              </a:lnSpc>
              <a:buFontTx/>
              <a:buChar char="-"/>
            </a:pPr>
            <a:r>
              <a:rPr lang="en-GB" sz="2000" dirty="0"/>
              <a:t>Government</a:t>
            </a:r>
          </a:p>
        </p:txBody>
      </p:sp>
      <p:sp>
        <p:nvSpPr>
          <p:cNvPr id="4" name="Rechthoek 3"/>
          <p:cNvSpPr/>
          <p:nvPr/>
        </p:nvSpPr>
        <p:spPr>
          <a:xfrm>
            <a:off x="12192000" y="510988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5" name="Picture 2" descr="Online Job Interview Line And Solid Icon. Video Conference With Candidate  Outline Style Pictogram On White Background. Person And Dialogue On Laptop  For Mobile Concept And Web Design. Vector Graphics. Royalty Vrije"/>
          <p:cNvPicPr>
            <a:picLocks noChangeAspect="1" noChangeArrowheads="1"/>
          </p:cNvPicPr>
          <p:nvPr/>
        </p:nvPicPr>
        <p:blipFill rotWithShape="1">
          <a:blip r:embed="rId2">
            <a:extLst>
              <a:ext uri="{28A0092B-C50C-407E-A947-70E740481C1C}">
                <a14:useLocalDpi xmlns:a14="http://schemas.microsoft.com/office/drawing/2010/main" val="0"/>
              </a:ext>
            </a:extLst>
          </a:blip>
          <a:srcRect t="24458" b="27018"/>
          <a:stretch/>
        </p:blipFill>
        <p:spPr bwMode="auto">
          <a:xfrm>
            <a:off x="6921500" y="466438"/>
            <a:ext cx="3768660" cy="18287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1304500"/>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P Template UMC 16-9 Engels">
  <a:themeElements>
    <a:clrScheme name="Aangepast 3">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 Template UMC 16-9 Engels.potx" id="{97BA2CDC-1802-E740-92E9-51A5370227CF}" vid="{396B9353-26E3-B445-948A-2999BFF03765}"/>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413</TotalTime>
  <Words>388</Words>
  <Application>Microsoft Office PowerPoint</Application>
  <PresentationFormat>Breedbeeld</PresentationFormat>
  <Paragraphs>77</Paragraphs>
  <Slides>10</Slides>
  <Notes>3</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10</vt:i4>
      </vt:variant>
    </vt:vector>
  </HeadingPairs>
  <TitlesOfParts>
    <vt:vector size="18" baseType="lpstr">
      <vt:lpstr>Arial</vt:lpstr>
      <vt:lpstr>Calibri</vt:lpstr>
      <vt:lpstr>Calibri Light</vt:lpstr>
      <vt:lpstr>Trebuchet MS</vt:lpstr>
      <vt:lpstr>Trebuchet MS Standaard</vt:lpstr>
      <vt:lpstr>Univers 45 Light</vt:lpstr>
      <vt:lpstr>Kantoorthema</vt:lpstr>
      <vt:lpstr>PP Template UMC 16-9 Engels</vt:lpstr>
      <vt:lpstr>Towards a national data infrastructure for the reuse of health data recorded by nursing home physicians   Program: Learning from Data </vt:lpstr>
      <vt:lpstr>PowerPoint-presentatie</vt:lpstr>
      <vt:lpstr>PowerPoint-presentatie</vt:lpstr>
      <vt:lpstr>Aims of the program</vt:lpstr>
      <vt:lpstr>Towards.. A Learning Health System</vt:lpstr>
      <vt:lpstr>PowerPoint-presentatie</vt:lpstr>
      <vt:lpstr>Pillar 3: Nation-wide registry:  Registry Learning from Data in Nursing Homes</vt:lpstr>
      <vt:lpstr>Pillar 3.1: Governance</vt:lpstr>
      <vt:lpstr>Interviews</vt:lpstr>
      <vt:lpstr>Interview topics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Voortgang programma  ‘Leren van Data’  Eenheid van taal en continue zorgregistratie specialisten ouderengeneeskunde</dc:title>
  <dc:creator>maxhoutzager@gmail.com</dc:creator>
  <cp:lastModifiedBy>Yvonne Jorna</cp:lastModifiedBy>
  <cp:revision>37</cp:revision>
  <dcterms:created xsi:type="dcterms:W3CDTF">2020-09-14T09:07:20Z</dcterms:created>
  <dcterms:modified xsi:type="dcterms:W3CDTF">2023-01-17T12:16:35Z</dcterms:modified>
</cp:coreProperties>
</file>