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66AC-3CDC-42C8-8FF0-B7772BF99C60}" type="datetimeFigureOut">
              <a:rPr lang="el-GR" smtClean="0"/>
              <a:t>12/12/2022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F7C8-D566-471A-89B6-F7B596C745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8506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66AC-3CDC-42C8-8FF0-B7772BF99C60}" type="datetimeFigureOut">
              <a:rPr lang="el-GR" smtClean="0"/>
              <a:t>12/12/2022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F7C8-D566-471A-89B6-F7B596C745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99921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66AC-3CDC-42C8-8FF0-B7772BF99C60}" type="datetimeFigureOut">
              <a:rPr lang="el-GR" smtClean="0"/>
              <a:t>12/12/2022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F7C8-D566-471A-89B6-F7B596C745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0761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66AC-3CDC-42C8-8FF0-B7772BF99C60}" type="datetimeFigureOut">
              <a:rPr lang="el-GR" smtClean="0"/>
              <a:t>12/12/2022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F7C8-D566-471A-89B6-F7B596C745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39610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66AC-3CDC-42C8-8FF0-B7772BF99C60}" type="datetimeFigureOut">
              <a:rPr lang="el-GR" smtClean="0"/>
              <a:t>12/12/2022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F7C8-D566-471A-89B6-F7B596C745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0002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66AC-3CDC-42C8-8FF0-B7772BF99C60}" type="datetimeFigureOut">
              <a:rPr lang="el-GR" smtClean="0"/>
              <a:t>12/12/2022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F7C8-D566-471A-89B6-F7B596C745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9626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66AC-3CDC-42C8-8FF0-B7772BF99C60}" type="datetimeFigureOut">
              <a:rPr lang="el-GR" smtClean="0"/>
              <a:t>12/12/2022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F7C8-D566-471A-89B6-F7B596C745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1630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66AC-3CDC-42C8-8FF0-B7772BF99C60}" type="datetimeFigureOut">
              <a:rPr lang="el-GR" smtClean="0"/>
              <a:t>12/12/2022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F7C8-D566-471A-89B6-F7B596C745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45458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66AC-3CDC-42C8-8FF0-B7772BF99C60}" type="datetimeFigureOut">
              <a:rPr lang="el-GR" smtClean="0"/>
              <a:t>12/12/2022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F7C8-D566-471A-89B6-F7B596C745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04452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66AC-3CDC-42C8-8FF0-B7772BF99C60}" type="datetimeFigureOut">
              <a:rPr lang="el-GR" smtClean="0"/>
              <a:t>12/12/2022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F7C8-D566-471A-89B6-F7B596C745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68010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D66AC-3CDC-42C8-8FF0-B7772BF99C60}" type="datetimeFigureOut">
              <a:rPr lang="el-GR" smtClean="0"/>
              <a:t>12/12/2022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7F7C8-D566-471A-89B6-F7B596C745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84904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D66AC-3CDC-42C8-8FF0-B7772BF99C60}" type="datetimeFigureOut">
              <a:rPr lang="el-GR" smtClean="0"/>
              <a:t>12/12/2022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7F7C8-D566-471A-89B6-F7B596C7453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3172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Ομάδα 5"/>
          <p:cNvGrpSpPr/>
          <p:nvPr/>
        </p:nvGrpSpPr>
        <p:grpSpPr>
          <a:xfrm>
            <a:off x="2441276" y="1296874"/>
            <a:ext cx="7306574" cy="4264253"/>
            <a:chOff x="2441276" y="973868"/>
            <a:chExt cx="7306574" cy="4264253"/>
          </a:xfrm>
        </p:grpSpPr>
        <p:grpSp>
          <p:nvGrpSpPr>
            <p:cNvPr id="5" name="Group 4"/>
            <p:cNvGrpSpPr/>
            <p:nvPr/>
          </p:nvGrpSpPr>
          <p:grpSpPr>
            <a:xfrm>
              <a:off x="7977478" y="2249037"/>
              <a:ext cx="281354" cy="276999"/>
              <a:chOff x="7641049" y="2546671"/>
              <a:chExt cx="281354" cy="276999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7650920" y="2546671"/>
                <a:ext cx="2616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*</a:t>
                </a:r>
                <a:endParaRPr lang="el-GR" sz="1200" dirty="0"/>
              </a:p>
            </p:txBody>
          </p:sp>
          <p:sp>
            <p:nvSpPr>
              <p:cNvPr id="4" name="Right Bracket 3"/>
              <p:cNvSpPr/>
              <p:nvPr/>
            </p:nvSpPr>
            <p:spPr>
              <a:xfrm rot="16200000">
                <a:off x="7758866" y="2567354"/>
                <a:ext cx="45719" cy="281354"/>
              </a:xfrm>
              <a:prstGeom prst="rightBracke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</p:grpSp>
        <p:pic>
          <p:nvPicPr>
            <p:cNvPr id="9" name="Αντικείμενο 8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41276" y="973868"/>
              <a:ext cx="7306574" cy="4264253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2312790" y="5618601"/>
            <a:ext cx="7512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</a:t>
            </a:r>
            <a:r>
              <a:rPr lang="en-US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most frequently used IGHD genes in IgA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(blue)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IgG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(red)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MM patients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Asterisk indicates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statistically significant differences between the two groups (p-value ≤ 0.05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(*)).</a:t>
            </a:r>
            <a:endParaRPr lang="el-GR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515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41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glykgkol</dc:creator>
  <cp:lastModifiedBy>glykgkol</cp:lastModifiedBy>
  <cp:revision>9</cp:revision>
  <dcterms:created xsi:type="dcterms:W3CDTF">2022-11-25T16:13:30Z</dcterms:created>
  <dcterms:modified xsi:type="dcterms:W3CDTF">2022-12-12T10:56:59Z</dcterms:modified>
</cp:coreProperties>
</file>