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6" r:id="rId2"/>
  </p:sldIdLst>
  <p:sldSz cx="9144000" cy="6858000" type="screen4x3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山田 真也" initials="山田" lastIdx="1" clrIdx="0">
    <p:extLst>
      <p:ext uri="{19B8F6BF-5375-455C-9EA6-DF929625EA0E}">
        <p15:presenceInfo xmlns:p15="http://schemas.microsoft.com/office/powerpoint/2012/main" userId="8af3af1e4304b67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90CDD1-AC56-45E3-8F41-2767208635B2}" v="1" dt="2022-09-09T10:24:10.2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9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278" y="90"/>
      </p:cViewPr>
      <p:guideLst>
        <p:guide orient="horz" pos="218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amada%20Shinya\Desktop\TTPvsDIC&#12487;&#12540;&#12479;&#35299;&#26512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amada%20Shinya\Desktop\TTPvsDIC&#12487;&#12540;&#12479;&#35299;&#26512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4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F41-49BD-A481-12F7AFA6F0E7}"/>
                </c:ext>
              </c:extLst>
            </c:dLbl>
            <c:dLbl>
              <c:idx val="5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F41-49BD-A481-12F7AFA6F0E7}"/>
                </c:ext>
              </c:extLst>
            </c:dLbl>
            <c:dLbl>
              <c:idx val="6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F41-49BD-A481-12F7AFA6F0E7}"/>
                </c:ext>
              </c:extLst>
            </c:dLbl>
            <c:dLbl>
              <c:idx val="7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F41-49BD-A481-12F7AFA6F0E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ja-JP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●診断基準!$K$79:$K$86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●診断基準!$M$79:$M$86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16</c:v>
                </c:pt>
                <c:pt idx="5">
                  <c:v>11</c:v>
                </c:pt>
                <c:pt idx="6">
                  <c:v>2</c:v>
                </c:pt>
                <c:pt idx="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41-49BD-A481-12F7AFA6F0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96049935"/>
        <c:axId val="1796045359"/>
      </c:barChart>
      <c:catAx>
        <c:axId val="17960499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1796045359"/>
        <c:crosses val="autoZero"/>
        <c:auto val="1"/>
        <c:lblAlgn val="ctr"/>
        <c:lblOffset val="100"/>
        <c:noMultiLvlLbl val="0"/>
      </c:catAx>
      <c:valAx>
        <c:axId val="1796045359"/>
        <c:scaling>
          <c:orientation val="minMax"/>
          <c:max val="3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1796049935"/>
        <c:crosses val="autoZero"/>
        <c:crossBetween val="between"/>
        <c:majorUnit val="5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3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C0A-4FAD-B819-620DBAC6E219}"/>
                </c:ext>
              </c:extLst>
            </c:dLbl>
            <c:dLbl>
              <c:idx val="4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C0A-4FAD-B819-620DBAC6E21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●診断基準!$K$79:$K$86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●診断基準!$L$79:$L$86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25</c:v>
                </c:pt>
                <c:pt idx="4">
                  <c:v>10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C0A-4FAD-B819-620DBAC6E2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98838399"/>
        <c:axId val="1798837983"/>
      </c:barChart>
      <c:catAx>
        <c:axId val="17988383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1798837983"/>
        <c:crosses val="autoZero"/>
        <c:auto val="1"/>
        <c:lblAlgn val="ctr"/>
        <c:lblOffset val="100"/>
        <c:noMultiLvlLbl val="0"/>
      </c:catAx>
      <c:valAx>
        <c:axId val="17988379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1798838399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72AE1-F9B9-48DB-8EFD-BD6F47BB016B}" type="datetimeFigureOut">
              <a:rPr kumimoji="1" lang="ja-JP" altLang="en-US" smtClean="0"/>
              <a:t>2022/11/22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3EF2B-B75F-4929-9426-C22F635E34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6605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72AE1-F9B9-48DB-8EFD-BD6F47BB016B}" type="datetimeFigureOut">
              <a:rPr kumimoji="1" lang="ja-JP" altLang="en-US" smtClean="0"/>
              <a:t>2022/11/22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3EF2B-B75F-4929-9426-C22F635E34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9845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72AE1-F9B9-48DB-8EFD-BD6F47BB016B}" type="datetimeFigureOut">
              <a:rPr kumimoji="1" lang="ja-JP" altLang="en-US" smtClean="0"/>
              <a:t>2022/11/22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3EF2B-B75F-4929-9426-C22F635E34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6294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72AE1-F9B9-48DB-8EFD-BD6F47BB016B}" type="datetimeFigureOut">
              <a:rPr kumimoji="1" lang="ja-JP" altLang="en-US" smtClean="0"/>
              <a:t>2022/11/22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3EF2B-B75F-4929-9426-C22F635E34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567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72AE1-F9B9-48DB-8EFD-BD6F47BB016B}" type="datetimeFigureOut">
              <a:rPr kumimoji="1" lang="ja-JP" altLang="en-US" smtClean="0"/>
              <a:t>2022/11/22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3EF2B-B75F-4929-9426-C22F635E34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5995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72AE1-F9B9-48DB-8EFD-BD6F47BB016B}" type="datetimeFigureOut">
              <a:rPr kumimoji="1" lang="ja-JP" altLang="en-US" smtClean="0"/>
              <a:t>2022/11/22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3EF2B-B75F-4929-9426-C22F635E34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674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72AE1-F9B9-48DB-8EFD-BD6F47BB016B}" type="datetimeFigureOut">
              <a:rPr kumimoji="1" lang="ja-JP" altLang="en-US" smtClean="0"/>
              <a:t>2022/11/22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3EF2B-B75F-4929-9426-C22F635E34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3817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72AE1-F9B9-48DB-8EFD-BD6F47BB016B}" type="datetimeFigureOut">
              <a:rPr kumimoji="1" lang="ja-JP" altLang="en-US" smtClean="0"/>
              <a:t>2022/11/22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3EF2B-B75F-4929-9426-C22F635E34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2987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72AE1-F9B9-48DB-8EFD-BD6F47BB016B}" type="datetimeFigureOut">
              <a:rPr kumimoji="1" lang="ja-JP" altLang="en-US" smtClean="0"/>
              <a:t>2022/11/22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3EF2B-B75F-4929-9426-C22F635E34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1688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72AE1-F9B9-48DB-8EFD-BD6F47BB016B}" type="datetimeFigureOut">
              <a:rPr kumimoji="1" lang="ja-JP" altLang="en-US" smtClean="0"/>
              <a:t>2022/11/22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3EF2B-B75F-4929-9426-C22F635E34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3796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72AE1-F9B9-48DB-8EFD-BD6F47BB016B}" type="datetimeFigureOut">
              <a:rPr kumimoji="1" lang="ja-JP" altLang="en-US" smtClean="0"/>
              <a:t>2022/11/22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3EF2B-B75F-4929-9426-C22F635E34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718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72AE1-F9B9-48DB-8EFD-BD6F47BB016B}" type="datetimeFigureOut">
              <a:rPr kumimoji="1" lang="ja-JP" altLang="en-US" smtClean="0"/>
              <a:t>2022/11/22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3EF2B-B75F-4929-9426-C22F635E34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21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グラフ 18">
            <a:extLst>
              <a:ext uri="{FF2B5EF4-FFF2-40B4-BE49-F238E27FC236}">
                <a16:creationId xmlns:a16="http://schemas.microsoft.com/office/drawing/2014/main" id="{D927BF4B-8823-BB81-BF6C-011DE1DE9FA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5680228"/>
              </p:ext>
            </p:extLst>
          </p:nvPr>
        </p:nvGraphicFramePr>
        <p:xfrm>
          <a:off x="2141156" y="346345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グラフ 17">
            <a:extLst>
              <a:ext uri="{FF2B5EF4-FFF2-40B4-BE49-F238E27FC236}">
                <a16:creationId xmlns:a16="http://schemas.microsoft.com/office/drawing/2014/main" id="{6CB099B4-67D6-59CA-104F-9CB636AEC1D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6441573"/>
              </p:ext>
            </p:extLst>
          </p:nvPr>
        </p:nvGraphicFramePr>
        <p:xfrm>
          <a:off x="2141156" y="31667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F450668-6F95-B64E-29AC-ED025274899A}"/>
              </a:ext>
            </a:extLst>
          </p:cNvPr>
          <p:cNvSpPr txBox="1"/>
          <p:nvPr/>
        </p:nvSpPr>
        <p:spPr>
          <a:xfrm rot="16200000">
            <a:off x="862468" y="1354485"/>
            <a:ext cx="22207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Patient</a:t>
            </a:r>
            <a:r>
              <a:rPr kumimoji="1" lang="ja-JP" altLang="en-US" sz="1600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 </a:t>
            </a:r>
            <a:r>
              <a:rPr kumimoji="1" lang="en-US" altLang="ja-JP" sz="1600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number</a:t>
            </a:r>
            <a:endParaRPr kumimoji="1" lang="ja-JP" altLang="en-US" sz="1600" dirty="0">
              <a:latin typeface="Times New Roman" panose="02020603050405020304" pitchFamily="18" charset="0"/>
              <a:ea typeface="ＭＳ Ｐ明朝" panose="02020600040205080304" pitchFamily="18" charset="-128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8442F58-12EC-BA8C-1716-C077945189B0}"/>
              </a:ext>
            </a:extLst>
          </p:cNvPr>
          <p:cNvSpPr txBox="1"/>
          <p:nvPr/>
        </p:nvSpPr>
        <p:spPr>
          <a:xfrm>
            <a:off x="2282665" y="2875550"/>
            <a:ext cx="4571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600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(points)</a:t>
            </a:r>
            <a:endParaRPr kumimoji="1" lang="ja-JP" altLang="en-US" sz="1600" dirty="0">
              <a:latin typeface="Times New Roman" panose="02020603050405020304" pitchFamily="18" charset="0"/>
              <a:ea typeface="ＭＳ Ｐ明朝" panose="02020600040205080304" pitchFamily="18" charset="-128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69E0C31-CE9D-3E21-1DC1-1F5F21516F65}"/>
              </a:ext>
            </a:extLst>
          </p:cNvPr>
          <p:cNvSpPr txBox="1"/>
          <p:nvPr/>
        </p:nvSpPr>
        <p:spPr>
          <a:xfrm>
            <a:off x="2282662" y="6037373"/>
            <a:ext cx="45720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600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(points)</a:t>
            </a:r>
            <a:endParaRPr kumimoji="1" lang="ja-JP" altLang="en-US" sz="1600" dirty="0">
              <a:latin typeface="Times New Roman" panose="02020603050405020304" pitchFamily="18" charset="0"/>
              <a:ea typeface="ＭＳ Ｐ明朝" panose="02020600040205080304" pitchFamily="18" charset="-128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04079AF-D4C5-3654-68E2-9D897B4C478E}"/>
              </a:ext>
            </a:extLst>
          </p:cNvPr>
          <p:cNvSpPr txBox="1"/>
          <p:nvPr/>
        </p:nvSpPr>
        <p:spPr>
          <a:xfrm>
            <a:off x="1760397" y="316678"/>
            <a:ext cx="4229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(a)</a:t>
            </a:r>
            <a:endParaRPr kumimoji="1" lang="ja-JP" altLang="en-US" sz="1600" dirty="0">
              <a:latin typeface="Times New Roman" panose="02020603050405020304" pitchFamily="18" charset="0"/>
              <a:ea typeface="ＭＳ Ｐ明朝" panose="02020600040205080304" pitchFamily="18" charset="-128"/>
              <a:cs typeface="Times New Roman" panose="02020603050405020304" pitchFamily="18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1F6099C-4B52-F851-E0A7-7C1E778B3E6D}"/>
              </a:ext>
            </a:extLst>
          </p:cNvPr>
          <p:cNvSpPr txBox="1"/>
          <p:nvPr/>
        </p:nvSpPr>
        <p:spPr>
          <a:xfrm>
            <a:off x="1760398" y="3329789"/>
            <a:ext cx="4229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(b)</a:t>
            </a:r>
            <a:endParaRPr kumimoji="1" lang="ja-JP" altLang="en-US" sz="1600" dirty="0">
              <a:latin typeface="Times New Roman" panose="02020603050405020304" pitchFamily="18" charset="0"/>
              <a:ea typeface="ＭＳ Ｐ明朝" panose="02020600040205080304" pitchFamily="18" charset="-128"/>
              <a:cs typeface="Times New Roman" panose="02020603050405020304" pitchFamily="18" charset="0"/>
            </a:endParaRP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148AACFC-7FC0-3158-7AD7-3E64E88A708D}"/>
              </a:ext>
            </a:extLst>
          </p:cNvPr>
          <p:cNvCxnSpPr>
            <a:cxnSpLocks/>
            <a:endCxn id="8" idx="2"/>
          </p:cNvCxnSpPr>
          <p:nvPr/>
        </p:nvCxnSpPr>
        <p:spPr>
          <a:xfrm>
            <a:off x="4568664" y="413381"/>
            <a:ext cx="1" cy="2800723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矢印: 右 13">
            <a:extLst>
              <a:ext uri="{FF2B5EF4-FFF2-40B4-BE49-F238E27FC236}">
                <a16:creationId xmlns:a16="http://schemas.microsoft.com/office/drawing/2014/main" id="{2F73F8BF-6E34-4B62-7E34-CCD15F262363}"/>
              </a:ext>
            </a:extLst>
          </p:cNvPr>
          <p:cNvSpPr/>
          <p:nvPr/>
        </p:nvSpPr>
        <p:spPr>
          <a:xfrm>
            <a:off x="4571999" y="2945545"/>
            <a:ext cx="650145" cy="37810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DIC</a:t>
            </a:r>
            <a:endParaRPr kumimoji="1" lang="ja-JP" altLang="en-US" sz="16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493F6B05-306F-D5BA-82FE-F67EED578857}"/>
              </a:ext>
            </a:extLst>
          </p:cNvPr>
          <p:cNvCxnSpPr>
            <a:cxnSpLocks/>
          </p:cNvCxnSpPr>
          <p:nvPr/>
        </p:nvCxnSpPr>
        <p:spPr>
          <a:xfrm>
            <a:off x="4572000" y="3415629"/>
            <a:ext cx="1" cy="2800723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矢印: 右 15">
            <a:extLst>
              <a:ext uri="{FF2B5EF4-FFF2-40B4-BE49-F238E27FC236}">
                <a16:creationId xmlns:a16="http://schemas.microsoft.com/office/drawing/2014/main" id="{6EA82A3D-D29E-2082-59FA-AD4E8E0B201D}"/>
              </a:ext>
            </a:extLst>
          </p:cNvPr>
          <p:cNvSpPr/>
          <p:nvPr/>
        </p:nvSpPr>
        <p:spPr>
          <a:xfrm>
            <a:off x="4568664" y="6077891"/>
            <a:ext cx="650145" cy="37810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DIC</a:t>
            </a:r>
            <a:endParaRPr kumimoji="1" lang="ja-JP" altLang="en-US" sz="16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C2C2C1F-8154-7482-E40D-2E852D826268}"/>
              </a:ext>
            </a:extLst>
          </p:cNvPr>
          <p:cNvSpPr txBox="1"/>
          <p:nvPr/>
        </p:nvSpPr>
        <p:spPr>
          <a:xfrm>
            <a:off x="7178722" y="6455996"/>
            <a:ext cx="1965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Suppl</a:t>
            </a:r>
            <a:r>
              <a:rPr kumimoji="1" lang="ja-JP" altLang="en-US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　</a:t>
            </a:r>
            <a:r>
              <a:rPr kumimoji="1" lang="en-US" altLang="ja-JP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Figure 1</a:t>
            </a:r>
            <a:endParaRPr kumimoji="1" lang="ja-JP" altLang="en-US" dirty="0">
              <a:latin typeface="Times New Roman" panose="02020603050405020304" pitchFamily="18" charset="0"/>
              <a:ea typeface="ＭＳ Ｐ明朝" panose="02020600040205080304" pitchFamily="18" charset="-128"/>
              <a:cs typeface="Times New Roman" panose="02020603050405020304" pitchFamily="18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18DD705-4C67-EA9C-15A4-96A40ECFA64E}"/>
              </a:ext>
            </a:extLst>
          </p:cNvPr>
          <p:cNvSpPr txBox="1"/>
          <p:nvPr/>
        </p:nvSpPr>
        <p:spPr>
          <a:xfrm rot="16200000">
            <a:off x="1214930" y="4512473"/>
            <a:ext cx="15138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Patient</a:t>
            </a:r>
            <a:r>
              <a:rPr kumimoji="1" lang="ja-JP" altLang="en-US" sz="1600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 </a:t>
            </a:r>
            <a:r>
              <a:rPr kumimoji="1" lang="en-US" altLang="ja-JP" sz="1600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number</a:t>
            </a:r>
            <a:endParaRPr kumimoji="1" lang="ja-JP" altLang="en-US" sz="1600" dirty="0">
              <a:latin typeface="Times New Roman" panose="02020603050405020304" pitchFamily="18" charset="0"/>
              <a:ea typeface="ＭＳ Ｐ明朝" panose="02020600040205080304" pitchFamily="18" charset="-128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D8198C-92EA-329E-EBAB-D0CEE773BB47}"/>
              </a:ext>
            </a:extLst>
          </p:cNvPr>
          <p:cNvSpPr txBox="1"/>
          <p:nvPr/>
        </p:nvSpPr>
        <p:spPr>
          <a:xfrm>
            <a:off x="5526497" y="578312"/>
            <a:ext cx="65915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iTTP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37F7974-6414-F97D-0447-3FE836935BE8}"/>
              </a:ext>
            </a:extLst>
          </p:cNvPr>
          <p:cNvSpPr txBox="1"/>
          <p:nvPr/>
        </p:nvSpPr>
        <p:spPr>
          <a:xfrm>
            <a:off x="5247575" y="3740135"/>
            <a:ext cx="12170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Septic DIC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545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763</TotalTime>
  <Words>30</Words>
  <Application>Microsoft Office PowerPoint</Application>
  <PresentationFormat>画面に合わせる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山田 真也</dc:creator>
  <cp:lastModifiedBy>山田 真也</cp:lastModifiedBy>
  <cp:revision>23</cp:revision>
  <cp:lastPrinted>2022-11-22T04:08:44Z</cp:lastPrinted>
  <dcterms:created xsi:type="dcterms:W3CDTF">2022-08-02T01:44:19Z</dcterms:created>
  <dcterms:modified xsi:type="dcterms:W3CDTF">2022-11-22T04:12:46Z</dcterms:modified>
</cp:coreProperties>
</file>